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8" r:id="rId4"/>
    <p:sldId id="279" r:id="rId5"/>
    <p:sldId id="258" r:id="rId6"/>
    <p:sldId id="260" r:id="rId7"/>
    <p:sldId id="259" r:id="rId8"/>
    <p:sldId id="262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80" r:id="rId20"/>
    <p:sldId id="263" r:id="rId21"/>
    <p:sldId id="264" r:id="rId22"/>
    <p:sldId id="265" r:id="rId23"/>
    <p:sldId id="266" r:id="rId24"/>
    <p:sldId id="26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2:08.12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236551-6892-4D47-9B0C-26728D9DBE09}" emma:medium="tactile" emma:mode="ink">
          <msink:context xmlns:msink="http://schemas.microsoft.com/ink/2010/main" type="writingRegion" rotatedBoundingBox="1848,194 31549,-56 31558,1056 1857,1306">
            <msink:destinationLink direction="with" ref="{E5ADB45B-2CCC-403C-B153-FC1BDC78F863}"/>
          </msink:context>
        </emma:interpretation>
      </emma:emma>
    </inkml:annotationXML>
    <inkml:traceGroup>
      <inkml:annotationXML>
        <emma:emma xmlns:emma="http://www.w3.org/2003/04/emma" version="1.0">
          <emma:interpretation id="{9E6B3105-B58B-46D8-B064-CDB735F3A034}" emma:medium="tactile" emma:mode="ink">
            <msink:context xmlns:msink="http://schemas.microsoft.com/ink/2010/main" type="paragraph" rotatedBoundingBox="1848,194 31549,-56 31558,1056 1857,1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D78255-51E9-4E14-AC0E-BE26DEB48F7B}" emma:medium="tactile" emma:mode="ink">
              <msink:context xmlns:msink="http://schemas.microsoft.com/ink/2010/main" type="line" rotatedBoundingBox="1848,194 31549,-56 31558,1056 1857,1306"/>
            </emma:interpretation>
          </emma:emma>
        </inkml:annotationXML>
        <inkml:traceGroup>
          <inkml:annotationXML>
            <emma:emma xmlns:emma="http://www.w3.org/2003/04/emma" version="1.0">
              <emma:interpretation id="{8585CA58-FDB5-4B4A-93EA-3AF2D4473B4A}" emma:medium="tactile" emma:mode="ink">
                <msink:context xmlns:msink="http://schemas.microsoft.com/ink/2010/main" type="inkWord" rotatedBoundingBox="1849,312 5018,285 5024,952 1854,979"/>
              </emma:interpretation>
              <emma:one-of disjunction-type="recognition" id="oneOf0">
                <emma:interpretation id="interp0" emma:lang="en-US" emma:confidence="1">
                  <emma:literal>where</emma:literal>
                </emma:interpretation>
                <emma:interpretation id="interp1" emma:lang="en-US" emma:confidence="0">
                  <emma:literal>Where</emma:literal>
                </emma:interpretation>
                <emma:interpretation id="interp2" emma:lang="en-US" emma:confidence="0">
                  <emma:literal>whare</emma:literal>
                </emma:interpretation>
                <emma:interpretation id="interp3" emma:lang="en-US" emma:confidence="0">
                  <emma:literal>whose</emma:literal>
                </emma:interpretation>
                <emma:interpretation id="interp4" emma:lang="en-US" emma:confidence="0">
                  <emma:literal>whence</emma:literal>
                </emma:interpretation>
              </emma:one-of>
            </emma:emma>
          </inkml:annotationXML>
          <inkml:trace contextRef="#ctx0" brushRef="#br0">6 75 53,'0'0'60,"0"0"8,0 0-13,1-14-3,-1 14-7,0 0 2,0 0-3,0 0-9,0 0-5,0 0 5,0 0-4,0 0 5,0 0-5,0 0 1,0 0-5,0 0 7,0 0-1,0 0-2,0 0 3,0 0 8,0 0-6,0 0 2,0 0-1,0 0 9,0 0-18,0 0 1,0 0-6,0 0 7,0 0-11,-1-15 11,1 15-2,0 0-5,0 0 5,0 0-7,0 0-2,0-12 3,0 12 3,0 0-8,0 0 5,0 0 10,-5-16-8,5 16-4,0 0 2,0 0-1,0 0 4,0 0-3,-1-11 4,1 11-4,0 0-2,0 0 1,0 0 6,0 0 0,0 0-2,0 0-4,0 0 2,0 0-2,0 0 3,0 0-5,0 0 4,0 0-6,0 0 0,0 0 0,0 0-2,0 0-5,0 0 2,0 0-1,0 0-10,0 0 6,0 0-4,0 0-4,0 0 4,0 0 0,0 0 3,0 0 4,0 0-9,0 0 11,7 36-4,-7-36 1,0 18 5,2-9 1,1 4 3,-1 1 1,-2-1 0,3 1 3,0-1 2,-3-2 2,1 3 0,-1 0 7,0 2-5,2-2-5,-2 0 2,3-2 1,-3 0-4,0-12 0,2 25 1,-1-14-3,1-1 0,-2 5 2,4-7-5,-2 5 3,1-5-2,0 1-2,-3-9 0,6 20 2,-1-12-3,1 0 0,-3 1-4,2 3 1,1-5-2,-6-7 1,8 12-2,-5-6-3,3 1 5,-6-7 0,14 11-6,-7-7 5,-7-4-3,14 6 0,-7-5-1,4 3 4,-11-4-3,21 4-1,-10-2-2,1-2-3,4-2-5,1 0-6,-6 0-3,4-2-5,1 0-1,-2 0-4,0-2-5,-2-1-6,2 2-7,0-2-2,-4 0 0,5 0-4,-2 0-5,-2 0 6,-2-4 1,3 3 3,-2 0-2,-3-1 1,0 3 13,-1-4-7,0 2 12,2 1 2,-3-3 4,-5 10-2,6-19 4,-3 12 5,2-1-4,-5 8 8,3-18 4,0 11 0,-3 7 7,3-18-4,-3 18 5,0-18 7,0 18 1,0-14 1,0 14 5,-3-12 0,3 12 4,0 0 2,-3-13-1,3 13 4,0 0-1,0 0-1,-3-12-4,3 12 0,0 0-2,0 0-3,0 0-1,0 0-2,0 0-3,0 0-2,0 0-1,0 0-3,0 0-3,0 0-1,0 0 0,0 0 0,0 0-5,0 0 8,0 0 0,0 0-2,7 33 3,-7-33 2,7 18 5,-4-3-1,1-5-1,3 2 0,-1-5 6,0 4-3,2 0-2,0-1 4,1 2-3,3-2-4,-4 0 4,5-3 1,1 1-3,-2 0 1,2-1-3,0 0 0,0 1 0,2-3 2,1 2-4,0-5 1,-3 3-6,5-5 0,-4 2-3,-2-1-4,2 3 5,-2-4-8,2 0 0,-15 0 0,22-4 0,-9 3 1,-2-1 1,-11 2-2,17-8-1,-6 4 7,-4 0-3,3-3 1,-3 1 0,3 1-2,-2-3 5,-5 0 2,6 1-1,-4-2 0,4-1-1,-4 3 5,-1-1 1,1-4-4,0 2 2,-1 1-3,-4 9 7,5-20-4,-3 8 0,-1 1 4,-1 11 2,-1-21 2,1 13-3,0 8 1,0-23 2,0 23-2,-5-17 0,3 6-4,2 11 3,-6-18 1,3 11-4,3 7 1,-6-18 2,-2 4-4,3 6 1,5 8-2,-6-17 0,0 12 1,6 5-1,-8-12 0,8 12-1,-8-11 0,8 11 2,-7-10-5,7 10-5,-7-8-3,7 8-9,0 0-9,-4-12-8,4 12-16,0 0-14,0 0-8,0 0-13,0 0-13,0 0-14,-8-8-12,8 8-13,0 0-125,0 0-285,0 0 127</inkml:trace>
          <inkml:trace contextRef="#ctx0" brushRef="#br0" timeOffset="797.7107">1247-212 53,'0'0'126,"0"0"-15,0 0-10,0 0-3,0 0-2,0 0-15,0 0 1,0 0-17,0 0 2,0 0-7,0 0 0,0 0-10,0 0 14,-5 29 4,5-29 3,0 0-4,6 21 3,-1-7 0,-3 0 0,-2 1 5,1 2-9,5 1-3,-2 3 5,-1 0-7,3 4-1,0 0-4,0 1-2,1 1-7,-4 2 0,1-7-4,3 3-2,-4-7-3,3 4-5,0-4-2,-1 0-5,-2 1 1,3-5-5,-1 0 0,-4-3-5,3-2-2,0 1-3,1 1-11,-2-3-10,-3-8-10,8 11-16,-4-2-24,-4-9-9,5 12-27,-2-8-24,-3-4-23,0 0-15,11 9-135,-11-9-317,0 0 140</inkml:trace>
          <inkml:trace contextRef="#ctx0" brushRef="#br0" timeOffset="1215.5655">1399 112 105,'0'0'165,"0"0"-22,0 0-5,0 0-11,0 0-15,0 0-15,2-12-14,-2 12-3,0 0-8,8-7-8,-8 7-6,9-7-7,-9 7-3,14-3-17,-14 3-6,14-6 6,-4 5-14,-10 1 2,18-6-7,-8 5 0,2-4 1,0 4-5,-12 1-3,21-6 2,-12 5-2,-9 1 7,19-3-7,-19 3-2,15-1 1,-15 1-4,14-2 2,-14 2-2,0 0 0,13-1 3,-13 1 5,0 0 6,0 0-8,0 0 0,11-3 6,-11 3-1,0 0 4,0 0-3,0 0 4,0 0-1,0 0-1,0 0 1,0 0-2,0 0 6,17 4-3,-17-4 6,3 7 3,-3-7 9,6 9 4,-6-9 3,6 16-7,-4-11 14,3 5 1,-4 1-3,5 0-4,-1 5 4,-2-2-7,2 4-7,-5-8-3,3 6 1,2-2-5,-4 0 1,2-1-8,2 3-2,0-6-14,-4-1-13,2 2-22,-3-11-31,7 17-29,-6-9-29,-1-8-36,8 12-32,-7-3-97,-1-9-311,5 8 138</inkml:trace>
          <inkml:trace contextRef="#ctx0" brushRef="#br0" timeOffset="1729.2992">1944 177 59,'11'0'147,"-11"0"-2,0 0-12,14-3-12,-14 3-10,13-6-11,-2 1-8,-11 5-23,23-4 3,-15 1-9,3 1 2,-11 2-11,20-6-4,-9 2-11,0 2-1,-11 2-14,17-5-3,-6 1-8,-2 1-4,-9 3-6,14-7-5,-14 7-14,11-11 2,-5 7 0,-6 4-1,8-7-1,-8 7-3,6-8 1,-6 8 5,0 0 6,0 0-8,0-16 0,0 16 4,0 0-3,0 0-1,-11-14 6,11 14-7,-7-7 1,7 7 3,-14-6 6,14 6-4,-14-7 5,4 6-4,10 1 10,-17-4 8,17 4-5,-15-3 2,15 3 8,-16-1-19,16 1 32,0 0-13,-23 1 7,15 3-3,-1 2 11,9-6 3,-14 8-3,6 0 9,2 0 10,-2 0 2,2 2 1,-2 4 8,1-3 1,1 5 8,2-2 3,0 0-1,4 0 1,-3 2-1,2-2-1,1-1 2,0-1-3,4 2-1,0 0-4,0-3 0,-1-4-10,4 2-1,-4 0-5,5 3-6,-2-4-5,2-1 1,1 0-9,-1 0 0,4 0-17,1-1-18,-4 0-23,2-3-27,-2 1-26,2-1-25,5-1-40,-2-2-31,-14 0-32,23-2-107,-12-1-345,-2-2 152</inkml:trace>
          <inkml:trace contextRef="#ctx0" brushRef="#br0" timeOffset="2146.0627">2289 64 94,'0'0'179,"0"0"-13,0 0-5,0 0-18,0 0-14,4-11-14,-4 11-6,0 0-3,0 0-6,28 6 0,-14-2-6,-1 2-6,1-5-7,0 6-4,6-1-6,-4-2-9,-2 6-3,3-2-7,-3-1-6,3 5 0,-2-3-8,1 2-5,0 1 1,-1 0-7,1 1-4,-1-2 0,-5 0-8,-1 0-7,2 0-12,-6 3 1,-1-3-12,3 3-1,-7-6-14,4 7 11,-4-15-5,-3 18 10,0-7-1,-3-1 0,-1-3 2,7-7 2,-12 11 3,4-6-4,-1-2 10,-2 1 1,11-4 2,-17 0 5,17 0 4,-19-2 7,19 2 11,-15-11 9,8 5 7,1-2 5,1-8-3,5 5 2,0-4-8,4-1 1,3-2-5,3-7-1,2 3-4,2-3 0,5 0-3,-2 2-4,2 0-10,4 3-3,4-11-12,-9 14-9,-4-4-11,2 8-15,-4 4-23,-2-3-13,-4 2-23,2 3-18,1 0-36,-4 0-18,-5 7-156,9-7-347,-9 7 153</inkml:trace>
          <inkml:trace contextRef="#ctx0" brushRef="#br0" timeOffset="2638.0899">2926 130 168,'0'0'178,"0"0"-12,0 0-3,0 0-15,10 3-18,-10-3-12,0 0-11,21-7-7,-21 7-18,20-11-8,-9 8-15,1-1-12,2-1-11,0-4-6,0 1-17,-3 5-8,5-5-8,-8 3-9,-1-2-1,4 0 2,0 0-3,-11 7-1,11-11 2,-5 5 4,-6 6-2,6-7-1,-6 7-2,0 0 5,2-15-6,-2 15 8,0 0 5,0 0-1,-16-16-6,16 16 0,-17-1 18,17 1-8,-17-5 2,17 5 15,-17 0-8,17 0 1,-19 0 0,19 0 4,-17 6 1,5-1 4,12-5 3,-19 7-4,8 0 14,3 0 6,1 4 5,-6 0 6,1-1 5,2 4 8,3-1 1,-1 2 5,2 3 4,-2-4 1,2 2-4,1 3-1,3-4-3,1 1 0,1-5 1,1 4-4,1 1-4,3-4-4,2 3-2,0-5-6,4 1-2,1-3-5,0 3-3,2-4-9,2 1-11,3-4-10,-2 2-18,0-3-16,3 1-27,0-3-10,-4-1-31,-2 0-18,0-1-26,2-2-25,-2 0-26,-7-4-160,-7 7-378,18-8 168</inkml:trace>
        </inkml:traceGroup>
        <inkml:traceGroup>
          <inkml:annotationXML>
            <emma:emma xmlns:emma="http://www.w3.org/2003/04/emma" version="1.0">
              <emma:interpretation id="{D56AC2BE-8646-4C97-A598-2625B9C01159}" emma:medium="tactile" emma:mode="ink">
                <msink:context xmlns:msink="http://schemas.microsoft.com/ink/2010/main" type="inkWord" rotatedBoundingBox="6011,208 6885,200 6890,850 6016,858"/>
              </emma:interpretation>
              <emma:one-of disjunction-type="recognition" id="oneOf1">
                <emma:interpretation id="interp5" emma:lang="en-US" emma:confidence="1">
                  <emma:literal>do</emma:literal>
                </emma:interpretation>
                <emma:interpretation id="interp6" emma:lang="en-US" emma:confidence="0">
                  <emma:literal>don</emma:literal>
                </emma:interpretation>
                <emma:interpretation id="interp7" emma:lang="en-US" emma:confidence="0">
                  <emma:literal>dog</emma:literal>
                </emma:interpretation>
                <emma:interpretation id="interp8" emma:lang="en-US" emma:confidence="0">
                  <emma:literal>doc</emma:literal>
                </emma:interpretation>
                <emma:interpretation id="interp9" emma:lang="en-US" emma:confidence="0">
                  <emma:literal>doo</emma:literal>
                </emma:interpretation>
              </emma:one-of>
            </emma:emma>
          </inkml:annotationXML>
          <inkml:trace contextRef="#ctx0" brushRef="#br0" timeOffset="3675.7364">4543 38 52,'-12'-7'124,"12"7"3,-14-7-9,14 7-2,-17-4 1,7 1-9,-4-1-11,0 4-7,-6-3-6,5 3-9,-4 3-1,2 2-9,-2 1-6,2 1 1,0 1 2,-6 5-3,1-1-2,-2 6-4,7-3 0,-1 3-3,4-3 0,1-1-4,2 1-7,0 1-2,5-2-3,-2 0 2,5 1-5,0-1-3,3 0-2,3-2-7,-3-1 3,3-2-1,5 3-2,1-1-5,2-2-1,-3-3-3,8 1-7,-5-1-7,6-2-6,-2-4-18,2 1-3,4-2 4,-4 1-5,3-4-4,-3-2 8,0 0 0,-1-2-4,-1 0 5,1-4 6,-2 3-5,-5-6-4,2 1 7,2-1-8,-6 0 11,0-3 4,0 3 1,-3-4-3,-1-5 0,0 7-4,0-8 4,-3 1-4,0 2 4,-3 3 10,3-5-4,-3-2 4,0 4 2,-1 4-5,1-1 5,-1 1-3,2-6 11,-3 8 3,2-2 1,-1 3 2,1 3 1,-1 3 3,1-6 10,0 5-11,3 10-1,-3-19 2,-2 7 1,5 12 0,-6-18 0,6 11 5,0 7 1,-9-13 1,9 13-1,-5-9-3,5 9 1,0 0 10,0 0-9,-4-12 12,4 12-19,0 0 3,0 0-2,0 0 2,0 0-4,-5-10-6,5 10 4,0 0 2,0 0-1,0 0-6,0 0 0,0 0 4,0 0-6,0 0 4,0 0 11,0 0 4,0 0 9,0 0 11,0 0 4,3 40 2,-1-29 2,-1 6 6,2-3-2,2 4 0,1 0 2,-3 5 8,3 3-6,-1-1-2,1 2-3,1 2-6,-4 0-6,1-3-3,-1 11-2,4-10-3,-4 0-3,1-1 0,3-3-6,-7-3 0,6-1-3,2 3 0,-5-7 1,0 1-17,2 0-12,-2-2-14,3-2-20,-3-1-26,0-2-30,2 3-32,-5-12-17,9 16-22,-6-7-31,0-2-145,-3-7-373,5 8 166</inkml:trace>
          <inkml:trace contextRef="#ctx0" brushRef="#br0" timeOffset="4081.9298">4835 71 152,'-10'8'163,"-4"-1"-7,5 1-8,-2 8-4,-1-2-12,4 0-14,2 3-7,-5-2-7,8 3-12,-1-3-8,8 2-6,-8-1-7,8-1 0,2-1-9,5-3-6,1-2-7,2 2-2,0-2-13,6-1 0,-6-1-9,7 0-5,5-4-3,-6 0-4,1-3-1,-4-3-2,0 2 2,0-2-2,-5-6-3,2 2 2,-6 2 0,5-3 4,-12 0 2,4-1-1,-5 9-2,5-27 1,-9 17 1,4-6-2,-4 0 8,1 0 3,-4-2 4,-7 3-3,8 1 2,-2-1-6,2-1 2,-3 4-8,3-3 1,1 7-4,-1-3-1,-2 3-12,2 1-17,6 7-19,-13-10-24,13 10-32,-8-11-28,8 11-27,-6-4-24,6 4-110,-14-4-306,14 4 135</inkml:trace>
        </inkml:traceGroup>
        <inkml:traceGroup>
          <inkml:annotationXML>
            <emma:emma xmlns:emma="http://www.w3.org/2003/04/emma" version="1.0">
              <emma:interpretation id="{4FE8A761-9FC5-4EA3-B2FA-9D3F0974A1BA}" emma:medium="tactile" emma:mode="ink">
                <msink:context xmlns:msink="http://schemas.microsoft.com/ink/2010/main" type="inkWord" rotatedBoundingBox="7726,369 9241,357 9245,797 7730,810"/>
              </emma:interpretation>
              <emma:one-of disjunction-type="recognition" id="oneOf2">
                <emma:interpretation id="interp10" emma:lang="en-US" emma:confidence="1">
                  <emma:literal>we</emma:literal>
                </emma:interpretation>
                <emma:interpretation id="interp11" emma:lang="en-US" emma:confidence="0">
                  <emma:literal>was</emma:literal>
                </emma:interpretation>
                <emma:interpretation id="interp12" emma:lang="en-US" emma:confidence="0">
                  <emma:literal>way</emma:literal>
                </emma:interpretation>
                <emma:interpretation id="interp13" emma:lang="en-US" emma:confidence="0">
                  <emma:literal>w</emma:literal>
                </emma:interpretation>
                <emma:interpretation id="interp14" emma:lang="en-US" emma:confidence="0">
                  <emma:literal>war</emma:literal>
                </emma:interpretation>
              </emma:one-of>
            </emma:emma>
          </inkml:annotationXML>
          <inkml:trace contextRef="#ctx0" brushRef="#br0" timeOffset="5344.0608">5901 6 110,'0'0'201,"-3"-11"-18,3 11-13,0 0-18,0 0-11,0 0-14,0 0 5,0 0 6,0 0 3,-11 32-4,8-17-10,3-1-7,-3 0-9,3 2-13,0 5-7,-3-5-7,3 1-10,3 4-7,-3-6-5,6 4-2,-1-3-8,1-2-6,-3-3 2,7-1-11,-3 2 0,6-1-10,-2-2-9,3-2-7,3-2-11,0-3-18,-1 1-8,4-6-22,0 1-7,-3-1-12,11-2-2,-8-2-3,-2-3 1,-1 2-2,1-3 3,-7-3 3,6 2 7,-7-2 8,4 1 6,-8-3 8,5 6 10,-8-8 9,3 4 10,-1 2 18,4-3 5,-9 4 10,7 0 2,-6 2 9,-1 9 18,3-20 2,-3 20 7,-3-14 4,3 14-2,0 0-8,0-12-8,0 12-7,0 0-4,0 0-10,0 0-4,0 0-2,0 0-1,0 0-3,0 0 0,0 0 0,6 32-1,1-19-1,-7 1 0,6 1-2,-5 3 2,6-4-1,-1 0 0,5 3-3,-2-3 2,2-1-4,1-2 3,-1-3-7,3 3-4,7-4-5,-6 0-3,4 0-3,-4-3-10,6-1-3,-1-3-6,-6 0 0,6-2-2,-3 1 0,0-3 1,-7 2-2,1-3-2,-2-2-2,-1 2-3,-8 5 8,12-16-2,-9 7 3,2 0 5,-5-7 0,0 2-1,-3-1 3,1 0 4,-1-3 1,-3 3 9,3-1 5,-3-2 5,1 1 8,-4 0 2,2 3 5,3-3 6,-2 3 2,-1 4 9,4 0-4,3 10 1,-8-17 1,5 10 1,3 7-2,-3-10 5,3 10-12,0 0-3,0 0-4,-3-14-1,3 14-4,0 0-4,0 0-5,0 0-2,0 0 0,0 0 1,0 0 0,0 0 2,37 10 1,-19-6-8,3 0-5,10 3-6,-2-2-10,3-4-12,-1 0-10,4 3-3,8-1-7,-2-3-4,-9 0-2,-4 0-8,7 0 1,-6-3-1,6-2-7,-6-1 1,-1-1 16,-1 0-3,-7 2 3,-3-1 5,-3 2 6,0-3 4,2 1-2,-9 1 17,0-3 6,-7 8 10,7-10-1,-7 10 5,7-12 13,-7 12 4,0 0 15,0 0 6,-3-11 4,3 11-7,0 0 6,-11-11 3,11 11-3,0 0 2,-21 0-4,21 0 0,-20 5 3,20-5 6,-20 14 5,7-4 1,-1 0 4,0 3 6,-3 5 7,6-3-3,-4 6-7,1 2 1,1-5-4,2 0-1,2 0-6,1 0 2,8-1 2,-3-1 0,3-4 6,0 4 0,3-6-5,4 3 1,0-6-4,6 5-3,1-5-4,3 0 1,9-1-9,-2-1-14,1-3-8,6-1-9,-2-1-15,-2-2-17,7-3-10,-11 3-10,-2-3-14,1 3-7,-4-4-9,2 0-11,-6 1-15,0-2-10,-4 3-13,1-3-9,-11 7-23,6-9-106,-6 9-294,3-9 131</inkml:trace>
        </inkml:traceGroup>
        <inkml:traceGroup>
          <inkml:annotationXML>
            <emma:emma xmlns:emma="http://www.w3.org/2003/04/emma" version="1.0">
              <emma:interpretation id="{D236DB6C-9184-4FAB-8642-F3A4CB86CF58}" emma:medium="tactile" emma:mode="ink">
                <msink:context xmlns:msink="http://schemas.microsoft.com/ink/2010/main" type="inkWord" rotatedBoundingBox="10279,239 11735,227 11739,719 10283,732"/>
              </emma:interpretation>
              <emma:one-of disjunction-type="recognition" id="oneOf3">
                <emma:interpretation id="interp15" emma:lang="en-US" emma:confidence="1">
                  <emma:literal>use</emma:literal>
                </emma:interpretation>
                <emma:interpretation id="interp16" emma:lang="en-US" emma:confidence="0">
                  <emma:literal>Use</emma:literal>
                </emma:interpretation>
                <emma:interpretation id="interp17" emma:lang="en-US" emma:confidence="0">
                  <emma:literal>us</emma:literal>
                </emma:interpretation>
                <emma:interpretation id="interp18" emma:lang="en-US" emma:confidence="0">
                  <emma:literal>ule</emma:literal>
                </emma:interpretation>
                <emma:interpretation id="interp19" emma:lang="en-US" emma:confidence="0">
                  <emma:literal>uke</emma:literal>
                </emma:interpretation>
              </emma:one-of>
            </emma:emma>
          </inkml:annotationXML>
          <inkml:trace contextRef="#ctx0" brushRef="#br0" timeOffset="6171.0306">8452-169 16,'-9'-7'133,"9"7"22,0 0-1,0 0 4,0 0 5,-10 21-2,10-21-3,-1 19-7,1-8-10,-2 3-5,4 1-7,-4-1-13,5 4-10,2 1-16,3-1-6,-4-3-8,-1 3-4,2-3-8,0-1-5,4 3-5,-4-5-10,6 3-7,-3-4-8,1-1-7,-4-5-6,5 2-13,-2 0-1,5-2-9,-4-1-6,2-2-10,-2 1-10,-9-3-2,22-3-14,-8-3-3,-1-1-10,1-2 0,1 2-3,-1-4 6,-3 0-14,3-5 20,2 3 10,-2-6-1,-3 2 4,-2 3 7,3-3 6,-4 1 8,0 0 15,-2 7 5,0-5 7,-1 1 7,-2 5 11,-1-2 10,-2 10 4,4-18 4,-4 18 1,0-13 3,0 13 5,4-13 4,-4 13 2,3-11 5,-3 11 2,0 0 3,1-11 0,-1 11 0,0 0-4,0 0 4,5-7 3,-5 7-7,0 0-5,0 0-3,0 0-8,0 0-9,0 0-3,0 0-1,0 0 3,0 0 12,0 0 2,1 39 5,-1-27-2,2 2-2,3 5-7,-5-4-3,3 2-5,0 3 4,0-3-9,2 7-3,-5-5-6,6-1-5,0 0-13,-4 2-15,-1-3-19,5 2-18,-1-3-21,3 0-27,-5-4-30,3 1-32,-3-1-34,4-5-35,-6 4-37,-1-11-150,3 14-445,-3-14 198</inkml:trace>
          <inkml:trace contextRef="#ctx0" brushRef="#br0" timeOffset="6631.0868">9368-240 118,'0'0'155,"-8"-9"1,8 9-17,-8-10-12,8 10-2,-9-9-15,9 9-5,-13-7-9,13 7-8,-11-7-10,11 7-16,-14 0 1,14 0-4,-15 5-9,2-3-2,4 5 0,-2 2-5,2 0 0,-2 2-1,1 2-3,4 0-4,0-2 0,3 4-7,0 3 5,6 0-5,-2 0 1,4-1 0,-2 3 2,11 1-1,-1-2-5,-4-1 3,2-3-5,3 7-1,0-7-2,1 3 0,0-4 2,-3 1-7,-3-1-1,2-3 2,-5-3 1,4 5-3,-4-3 0,0-3 3,-3 2-2,-3-9 1,0 15-2,0-15 1,-3 19-1,-3-11-3,0-1 0,-4-1 2,-4 1 0,-4-3-6,2 0 0,-4-1-16,-2 1-8,3-4-16,-2 1-18,2-2-18,2 1-21,3-7-21,4 4-37,0-5-26,2 0-122,-2-1-320,10 9 142</inkml:trace>
          <inkml:trace contextRef="#ctx0" brushRef="#br0" timeOffset="7059.9008">9642-26 135,'0'0'126,"0"0"-4,0 0-9,0 0-16,0 0-20,11 3 9,-11-3-10,0 0-5,24-1-14,-24 1-7,22-3-4,-9 0-8,2 0-11,-2 2-19,5-3 9,-8 0-1,-1 1-3,2-3-3,-11 6-4,12-9-4,-12 9-4,11-10-1,-11 10 1,5-8 1,-5 8-2,0 0 4,-5-15 9,5 15-2,-9-13 16,9 13-5,-14-8 9,6 4 0,8 4 12,-18-8 1,5 5 8,13 3-3,-19-3-2,19 3-1,-26-2 4,12 4-3,-5 4 7,7-1 3,-2 2-3,-2 1 6,1 5 5,2-4 5,-7 5-2,6-1 5,1 2-3,3 3 7,0-2-8,2-1-1,7-1 2,-5 4-6,1-4-1,6 2 5,3-1-9,0 2 2,4-3-2,0 1-9,4-3-6,2 1-2,2-5-9,3 4-12,4-3-21,-3-1-16,7-1-26,-1-4-23,2 1-32,2-3-32,-2-5-22,-2 1-32,1-2-30,-5 2-131,-5-5-375,-3 1 166</inkml:trace>
        </inkml:traceGroup>
        <inkml:traceGroup>
          <inkml:annotationXML>
            <emma:emma xmlns:emma="http://www.w3.org/2003/04/emma" version="1.0">
              <emma:interpretation id="{191C38B4-FD2D-44C3-A623-B5022E524F6B}" emma:medium="tactile" emma:mode="ink">
                <msink:context xmlns:msink="http://schemas.microsoft.com/ink/2010/main" type="inkWord" rotatedBoundingBox="12962,220 18617,173 18622,680 12966,728"/>
              </emma:interpretation>
              <emma:one-of disjunction-type="recognition" id="oneOf4">
                <emma:interpretation id="interp20" emma:lang="en-US" emma:confidence="1">
                  <emma:literal>recurrence</emma:literal>
                </emma:interpretation>
                <emma:interpretation id="interp21" emma:lang="en-US" emma:confidence="0">
                  <emma:literal>occurrence</emma:literal>
                </emma:interpretation>
                <emma:interpretation id="interp22" emma:lang="en-US" emma:confidence="0">
                  <emma:literal>recurrences</emma:literal>
                </emma:interpretation>
                <emma:interpretation id="interp23" emma:lang="en-US" emma:confidence="0">
                  <emma:literal>recurrent</emma:literal>
                </emma:interpretation>
                <emma:interpretation id="interp24" emma:lang="en-US" emma:confidence="0">
                  <emma:literal>recurred</emma:literal>
                </emma:interpretation>
              </emma:one-of>
            </emma:emma>
          </inkml:annotationXML>
          <inkml:trace contextRef="#ctx0" brushRef="#br0" timeOffset="7947.371">11130-102 90,'0'0'159,"-6"-7"14,6 7-9,0 0-8,0 0-4,-8-12-4,8 12-1,0 0-8,-3-13-7,3 13-4,0 0-11,0 0-12,3-16-2,-3 16-16,0 0-8,8-12-13,-8 12-4,9-7-8,2 3-10,0 3-3,3-1-3,5 2-2,1 0-4,8 0-7,-1 3-1,-1 5-3,-3-1-4,-2 0-3,2 4-3,0 0 3,-1 4-1,0 0-3,0 0-3,-8-2 0,3 1-2,2 3-3,-7-3-3,1 0-5,-1 4-3,-3-4-7,-1 4 5,0-3-6,-2 2-11,-3-1-3,-3 3-3,0-5 5,-3 0-10,2 1 6,-1-1 4,-4-1-6,-2-4-1,0-1 0,2-4-1,-5 2 4,2-1 3,9-5 6,-19 4 5,19-4 8,-15 0 1,15 0-3,-16-11 7,5 6 2,-1-4 2,2-2 8,2 3 8,-4-5-5,4-1 9,4 4 7,2-3 2,0-3-4,2-1 0,2 2 4,4-4 2,4 0-7,0-4 3,4 2-4,2 0 0,3-2-3,6-8 1,-7 10-2,4-2 0,0 0-3,-2 9-3,0-5-2,-1 1-8,-5 4-4,-1 0-4,-4-1-12,2 5-6,-8 3-11,3-4-7,-6 11-14,6-9-23,-6 9-34,4-12-18,-4 12-23,0 0-20,0 0-91,0 0-288,0 0 128</inkml:trace>
          <inkml:trace contextRef="#ctx0" brushRef="#br0" timeOffset="9328.098">11819 52 67,'0'0'175,"0"0"-15,0 0-25,0 0-19,0 0-19,0 0-10,0 0-17,0 0-2,34-14-9,-34 14-6,19-10-11,-10 7-3,5-2-7,-3 2 0,3-6-11,-3 2 4,0 0-5,3 0-4,-7 1-8,1-1-7,0 2 4,1-2-8,-4 0-2,4-5-2,-4 5 6,-5 7 3,6-14-7,-3 7 17,-3 7-14,3-14 0,-3 14 11,5-12-2,-5 12 5,0 0-21,-6-15 27,6 15 2,-11-7-4,11 7 7,-14-1-5,14 1 2,-20 2 4,10 5 6,-4 0 0,-1 2 5,1 4 8,-6 1 5,1 3 0,3-1 2,-1 6 1,2-2-3,5-5-5,-2 5-5,4-2-1,2-3 1,0 1-1,4-2 0,2-2-2,6 2-4,0-3 0,4 1-3,2-1-1,4-1-9,4-3-13,7-1-16,2-4-14,4-1-12,7 3-16,-1-10-21,2 0 1,-1-2-5,1-8-4,-12 6-3,-1-2 3,0-3 0,-3 0 1,-1 1 4,1-2 5,-5 2 8,-5 0 12,-2 4 7,-2-1 2,1-1 12,-1 2 10,-2-2 12,1-1-11,-1 2 15,-4 3 19,1-3-7,5 2 6,-5-1 3,2 3-4,-2 0 5,0 0 3,2-1-4,0 1 1,-2 0 1,-6 7-2,16-9-13,-8 7 7,-8 2 1,12-7-1,-12 7-6,14-4 3,-14 4 4,0 0-8,19-1 7,-19 1-6,0 0-1,0 0-4,15 4 11,-15-4-8,0 0 0,13 1 0,-13-1-1,0 0 1,0 0 2,0 0 1,0 0 1,0 0-2,0 0-4,0 0 4,0 0-13,9 3 19,-9-3-4,0 0-6,0 0 12,0 0 1,0 0-5,0 0 3,0 0-1,0 0 2,0 0-4,0 0 8,0 0 1,0 0-2,-28-22 6,28 22 2,0 0 4,-19 0 11,19 0-13,-18 2 7,7 3 6,11-5-8,-22 12 10,6-5-1,2 3 8,0 0-2,-3 4 7,2-3-4,-4 5 0,5-1 1,1 0-5,3-1-2,-3 0-4,7-2 1,-2 1-5,2 0-1,4-3-1,2 4-2,0-14-1,7 19 0,-1-8-3,8 0 1,1-3-4,4 3-2,4-1-13,10-2-12,-3-1-14,-2-2-13,4 0-3,0-3-13,13-2-8,-14-2-3,2 0 0,-4-3 8,-1-2 2,0 5-4,2-5 0,-5 0-9,-7 2 7,1 0 0,-2-5 15,-3-1-2,0 1 7,-3 0 8,-2-3 8,-1 1 5,0 2 9,-5-1 7,-1 0 7,2 2 0,-2-4 9,-2 13 2,2-22 3,-2 13 7,0 9-2,-2-21 2,2 21 4,-2-19 1,2 19-2,0-11 5,0 11-4,-4-12-5,4 12-4,-2-15-3,2 15-3,0 0-4,0 0-4,0 0 1,-6-8-3,6 8-4,0 0 1,0 0 3,0 0 2,-25 21 3,25-21 4,-9 13 6,2-1 6,1-3-1,3 1 2,0 2 3,0-2-6,0 3 0,0 1-3,3 1-5,1-6 0,-1-9 2,0 24-1,2-14-5,1 1 4,-3-11-11,8 18-10,1-11-8,2 5-7,3-5-19,0 0-2,3-3-23,3-2-6,4 0-12,-6-2-15,10-4-6,-1-4-12,1-1-1,-2 1-7,1-5-2,-5 0 16,-1-2 7,-2 5 10,-5-1 9,-1-3 20,-4 2 6,2-3 25,-3 2 8,-7 3 14,1 2 9,-2 8 13,3-19 13,-3 19 6,-3-16 3,3 16 18,-2-20 0,2 20 3,-4-13 7,4 13 9,-5-14 3,5 14 3,-3-11 6,3 11-6,0 0 5,-3-14-4,3 14-2,0 0-7,0 0-5,-4-11-4,4 11-3,0 0-7,0 0-6,0 0 2,0 0-12,0 0-9,0 0-6,0 0-3,0 0 6,0 0 0,0 0 11,0 0 9,0 0 4,-1 42-2,2-31 1,-2 3-3,2 2 1,-1-1-4,5 0-9,-3 3 0,2-3 0,-5 2-6,4 2-1,2-1-5,-2-3-4,1 2-13,0 2-7,2-7-11,-3 4-11,2-4-16,1 6-19,-2-11-21,0 2-22,2 1-28,0-2-41,5-1-29,-3-5-43,-8-2-143,17 1-416,-5-2 185</inkml:trace>
          <inkml:trace contextRef="#ctx0" brushRef="#br0" timeOffset="9732.867">13533-84 165,'0'0'243,"0"0"-18,11-9-19,-11 9-22,12-9-16,-4 5-14,-8 4-19,19-3-13,-19 3-13,17 0-11,-5 0-11,2 6-10,4-1-12,-1 4-2,8-1-7,-16 1-5,0-2-4,4 7-8,1-1-5,-2-1-10,2 2-10,-4 0-7,-1 2-1,-3 0-7,-1-1-10,0-1-6,-4 0-8,2 0 3,-3-2-8,0-3 3,0-9 2,-4 21-2,-1-14 5,5-7 1,-5 11 0,5-11 5,-6 8 4,6-8 2,0 0 8,0 0 17,0 0 4,0 0 12,-25-15 10,25 15 2,-8-16 3,7 5 1,-2-3-1,3-5 4,3 5 11,-2-3-2,5-1-9,-2 3-1,8-6-5,5-2-7,-7 7-2,2-7-6,2 4-3,-5 3-9,5 1-8,-1 3-11,1 0-8,-6 1-17,2-1-14,-2 5-24,-1 0-14,-7 7-24,0 0-35,17-13-31,-13 10-35,-4 3-131,0 0-362,0 0 160</inkml:trace>
          <inkml:trace contextRef="#ctx0" brushRef="#br0" timeOffset="10302.5109">14192-37 127,'0'0'202,"0"0"-13,9-13-13,-7 6-15,-2 7-14,12-7-15,-4 1-11,-8 6-13,12-7-8,-12 7-12,14-5-6,-3 5-13,-11 0-8,22 1-4,-8 3-2,2 2-9,-1 0-4,2 2-6,-1 4-5,-2-1-3,5 0 0,-5 4-3,0-5-6,0 6-4,-2-2-10,-1 0-6,0 1-10,-5 0-5,-1-5-3,-1 1 2,1 0-8,-3-2-2,-2-9 9,-2 16-2,2-16 3,-6 12 4,6-12 1,-11 6 2,11-6 16,-16 3 6,16-3 16,0 0 8,-26-12 5,17 7 10,-2 1 5,0-6 4,1-1-1,3 4 1,0-7-1,4 6 3,-3-6-5,5-3 2,-3 3-7,4-3-6,4 3-2,-1-1-6,8-1-1,-4-2-11,1 2-3,5 2-8,-3-2-6,8-3-11,-4 5-7,0 2-4,3 1-9,0 0-14,-3 4-10,0-4-9,-2 3-13,-2 2-16,-2 3-12,-8 3-27,17-9-12,-10 6-28,1-1-20,-8 4-125,14-3-333,-14 3 148</inkml:trace>
          <inkml:trace contextRef="#ctx0" brushRef="#br0" timeOffset="11694.6538">14760-37 39,'0'0'172,"0"0"-12,0 0-13,0 0-13,0 0-18,0 0-4,17 0-14,-17 0-14,17-1-15,-17 1 2,21-7-6,-11 2-15,1-1-7,-1 2-8,1 0-9,-2 1 0,2-2-11,-2-1-9,1-1-1,-1 1-3,-1-1-5,-2-1 3,-6 8 3,8-12 0,-5 4 7,-3 8-3,3-14 9,-3 14 0,1-11 8,-1 11-1,0 0 9,-6-18 3,6 18 1,-12-11 1,12 11-4,-10-3 3,10 3-4,-12-4-1,12 4-6,0 0 3,-23 4-3,12-1 7,1 4 8,-1 1 0,2 2 6,1 1 0,-3-1-4,2 1 2,4-1-1,-1 7-2,3-5 0,-2 0-1,5 2-7,-1 2 0,1-4-6,5 4-2,-2-3-13,3-4-10,3 3-11,2-1-10,3 0-18,-1-3-22,1-1-6,3-1-6,3-3-14,2 0-16,4-6 1,2 0-1,3-1-4,-7-5 2,1 2 4,-2-2 10,0-4 9,2 0 9,-9 4 18,4-9 5,-7 4 20,1 3 16,-7-2-7,1 3 29,3-4 19,-8 6 16,5-2 3,-2 0 10,0 1 2,-1 2 10,-5 7 3,6-15 0,-6 15 2,7-8-4,-7 8-10,0 0-8,1-12-4,-1 12-11,0 0-2,0 0-6,0 0-3,0 0-4,0 0-1,0 0 0,0 0 4,0 0-2,-14 31 0,14-31-4,-5 16 1,5-6 0,0-10 0,-1 15-5,1-15 2,5 13 0,-5-13-2,4 12 0,1-6-3,3 0-3,3 0-8,-11-6-8,28 5-13,-13-5-14,4-2-17,0 0-8,1 1-9,8-4-6,0-2 19,-9 1-12,1-1-2,6-1 11,-4-6 3,-3 7 11,-4-5 23,1 4 6,-2-2 18,0-1 15,-2 1 11,-2 2 13,-4-1 6,0 0 13,-1 2 8,-5 7 3,9-16-1,-9 16-2,5-9-7,-5 9-7,6-9-8,-6 9-7,0 0-7,0 0-5,0 0-1,0 0-6,0 0-1,0 0 2,0 0-4,-17 37-3,14-24-2,-3 3 3,4-1-4,2 0 1,0-1-9,0-3-2,3 0-7,2 2-2,1-6 0,0 2-2,5-2-5,0 4-4,5-4-8,-1-2-6,6 1-9,5-6 0,0 0-9,4-4-3,-3-2 2,1 2-6,0-2 11,-2-3 2,-3 0 0,-2 2 7,-3-3 6,-2 1 6,-1 1 4,-1-3 6,1 1 9,0 0 7,-4 1 4,-3 1 1,1 1 4,-1-1 6,0 1-3,-1 0 0,1-7-2,0 10 4,1-1-2,-9 5-4,14-9-2,-9 4 4,-5 5-4,17-7-4,-17 7 3,13-5-8,-13 5-10,11-1-5,-11 1 0,0 0-6,14 0 0,-14 0-2,0 0 4,0 0 2,0 0 1,14-1 3,-14 1 3,0 0-3,0 0 3,0 0 4,0 0 5,0 0 5,10-6 5,-10 6 2,0 0 3,0 0-4,0 0 2,0 0-8,0 0 10,0 0-5,0 0 5,0 0 0,0 0 5,0 0-4,0 0-2,0 0-3,0 0 5,0 0-2,-17-23-2,17 23 7,0 0-3,-14-1 1,14 1 1,0 0 2,-21 5-5,11 1 14,2 0 3,-6 2-3,0 4 3,2-1-1,-5-1 0,6 2 4,0 1 0,2 3-2,-2-6-3,6 2 0,0 3-5,1-3-1,4-1 1,0-11-1,6 24-2,0-9-3,2-5 1,6 2 3,3-1-17,6 1-5,7-5-13,1 1-13,11 1-12,-12-5-8,3-1-7,13-6 1,-13 0-15,0-2 0,9-2-2,-11 1 1,8-2 3,-11-3 4,-3 0 7,-2-1 2,-9 3 12,-1 2 12,1-5 6,-7 5 13,3-1 8,-7-3 9,1 1 14,-4 10 9,4-13 2,-4 13 6,-2-14-6,2 14-4,0 0 3,-9-14 2,9 14-4,0 0 2,-17 0-6,17 0 2,0 0 1,-22 7 4,16-1-3,-4-1 5,2 3 0,-1-1-2,9-7 2,-11 12 0,6-2-2,5-10 0,-4 14 3,2-6-2,2-8-7,5 18 3,1-8-5,-1-2-1,4-1-3,-1 1-9,8 3-14,-2-4-15,4 1-16,-2-1-23,2-1-16,0-2-22,-1 0-30,0-4-22,2 3-25,-2-3-169,-3 0-369,4-3 164</inkml:trace>
        </inkml:traceGroup>
        <inkml:traceGroup>
          <inkml:annotationXML>
            <emma:emma xmlns:emma="http://www.w3.org/2003/04/emma" version="1.0">
              <emma:interpretation id="{01F433B6-E8E8-4D0C-A927-216AE80BC6D2}" emma:medium="tactile" emma:mode="ink">
                <msink:context xmlns:msink="http://schemas.microsoft.com/ink/2010/main" type="inkWord" rotatedBoundingBox="19288,47 23365,12 23372,833 19295,868"/>
              </emma:interpretation>
              <emma:one-of disjunction-type="recognition" id="oneOf5">
                <emma:interpretation id="interp25" emma:lang="en-US" emma:confidence="1">
                  <emma:literal>relation</emma:literal>
                </emma:interpretation>
                <emma:interpretation id="interp26" emma:lang="en-US" emma:confidence="0">
                  <emma:literal>relations</emma:literal>
                </emma:interpretation>
                <emma:interpretation id="interp27" emma:lang="en-US" emma:confidence="0">
                  <emma:literal>relaxion</emma:literal>
                </emma:interpretation>
                <emma:interpretation id="interp28" emma:lang="en-US" emma:confidence="0">
                  <emma:literal>rotation</emma:literal>
                </emma:interpretation>
                <emma:interpretation id="interp29" emma:lang="en-US" emma:confidence="0">
                  <emma:literal>relaxions</emma:literal>
                </emma:interpretation>
              </emma:one-of>
            </emma:emma>
          </inkml:annotationXML>
          <inkml:trace contextRef="#ctx0" brushRef="#br0" timeOffset="12377.9411">17440-144 19,'0'0'228,"0"0"-9,0 0-13,0 0-12,0 0-14,0 0-13,16-18-14,-7 15-20,-9 3-13,25-9-12,-3 7-10,4 2-12,7-4-9,9 3-10,0 6-6,0-5 0,2 7-14,-2-3-5,-11 3-3,-2 3-10,-2 1-7,-4 1-6,2 0-8,-5 5-4,-4-5-5,-4 1-3,-2 1-5,1 3-5,-7-1-3,-1 2-4,-3 1 4,-3-4-2,-1 2-7,-6-1 3,2-2 0,2-5 6,-3 1-5,1-3 5,2 2 5,6-9 1,-14 5 10,14-5 7,-14 2 13,14-2 11,0 0 5,-19-12 5,13 7 4,6 5-3,-8-18-3,5 6-2,-2-2 0,1 0-2,4-3-5,3-1-4,0 3-3,-3-3-1,6 2-2,-1-9-2,1 8-1,0 5-10,5-8-4,0 4-2,0 4-8,1-4-6,1 2-9,9-2-8,-4 0-17,-2 4-9,3 3-18,-2-3-12,1 2-17,4-1-12,-3 3-13,-2 1-21,3 4-16,-1-1-107,-2-3-296,0 5 131</inkml:trace>
          <inkml:trace contextRef="#ctx0" brushRef="#br0" timeOffset="13037.5782">18377-44 103,'0'0'185,"0"0"-12,0 0-22,0 0-12,0 0-22,0 0-25,0 0-14,22-6-21,-22 6-26,17-7-4,-6 0-9,0 1-13,-2 1 3,9-4-4,-7 2 7,3-1-5,-2-4-6,-6 5 8,0 0 6,1-1-5,-7 8 7,7-14 6,-7 14-5,0-13 12,0 13-1,0 0 4,-7-16 11,7 16 0,-17-7 2,7 3-1,10 4 1,-25 4 0,10-1-3,-1 3 4,2 6 3,0-5 4,2 7-1,-4-2 5,2 3-2,2 1-5,-1-2-4,4 5 1,3-4-1,-1 2-7,3-3 3,1 5-3,3-5-1,3 4-5,6-4-3,2 1 0,9 0-3,0 0-9,8-1-8,4-4-15,10-1-9,1-3-16,1-1-9,-2-5 0,3-2-8,-3-1 1,-9-1-12,4-7 1,-4 3 7,-4-6 1,-1 3 0,-1-5 4,-4-1 4,1-1-2,-9-3 6,1-2 16,-2-1-10,-3 3 9,-2-5 7,-7-3-4,4 2 17,-3 2 4,-3-4-2,-5 4 0,-1-5 5,4 8 16,1-3 4,-4 6 3,-1 2 5,3 0-2,-6-1-2,4 1 12,-4 2-8,2 5 2,0-5 4,0 7 1,0-5 0,-1 8-1,8 5-1,-13-14-3,9 9-4,4 5-3,0 0-5,-13-7-3,13 7-1,0 0-2,-11-3-3,11 3 0,0 0 5,0 0 4,0 0 5,0 0 8,-15 15 8,13 3 9,-1 0 2,3 1 6,-2 4 4,2 4-1,7 0 1,-1 2-2,0 10-5,-3-2-4,7-9-7,0 9-3,-3-8-4,-1 1-3,-1-4-6,2 13-5,0-13-7,-3 13-9,1-10-6,1-1-15,-3 0-11,2-2-22,-3-1-19,2 4-20,1-3-22,-4-1-35,3-3-19,2-4-17,0 1-28,-1-5-189,-4 3-425,4-9 188</inkml:trace>
          <inkml:trace contextRef="#ctx0" brushRef="#br0" timeOffset="13843.3575">19528 39 26,'-3'-14'202,"-2"6"-8,5 8-14,-9-17-13,4 9-9,-1-1-6,6 9-15,-14-13-13,5 9-12,-2 0-7,11 4-8,-28 0-11,17 0 1,-6 5-14,0 2-1,-2 0-4,3 5-8,2 1-6,-6 2-4,3-1-2,3 1-7,5-1-2,1 1 0,0-3-6,5 0-2,3 0-2,-2 1-2,2-13 1,8 23-5,-2-15-3,7 1-7,-4 0-12,5-2-6,5-3-12,-3 0-6,4-3-5,0-2-6,0-2-4,-1-2 0,-2-2 7,-1 4-2,-2-4 0,1-5 5,-5 2 4,2 0 4,-4-2 7,0 1 9,-2 4 5,0-7 5,-3 6 8,2-4 10,-5 12 7,8-14 10,-8 6 1,0 8 7,1-14-1,-1 14-2,0 0-7,0-11-3,0 11-5,0 0-6,0 0-3,0 0-3,0 0-3,0 0 2,0 0-2,0 0-2,0 0 1,-14 35 0,13-25-3,-1 0 4,4 5-4,-1-2 1,-1-13-4,6 19-1,2-7-6,3 1-5,2-3-7,2-1-8,2-2-5,8 0-7,2-2-4,1-2-9,0-6-8,1 2-5,-1-5-1,-1-2-10,-1-3 0,-2-3-2,1 0 13,-4-2-4,0-3 16,-6-4-4,-2-1 13,-1 2-1,-4-3 14,1-1 12,-3-4 18,-1 3-2,-5-2 4,0 2 10,-3 2 8,1 2 12,2 3 5,-1 2 3,-4-1 5,5 1 6,-1 3 6,-4 4 6,2 2 0,3 9-2,-5-16-7,5 16-8,-3-10-6,3 10-6,0 0-8,-3-13-6,3 13-4,0 0 5,0 0-7,0 0 4,-2 46 2,4-21 3,1 1 5,0 1 1,3-1-2,2 4 9,-2-3-13,2 8 6,0-5-8,1-2-4,1 2 0,-3-3-6,1-1-1,3 3-1,-5-4-9,2-2-12,0-2-14,-2-4-12,0-1-25,1 0-19,0-3-30,1 1-21,-3-2-19,-2-5-19,2 0-13,-5-7-27,7 12-180,-7-12-414,7 6 183</inkml:trace>
          <inkml:trace contextRef="#ctx0" brushRef="#br0" timeOffset="14176.1575">20075 10 160,'-7'-9'193,"7"9"-10,0 0-12,0 0-17,0 0-16,0 0-20,0 0-17,15-8-33,-15 8-54,17-10-23,0 4-9,0 2-7,5 1-4,4-4 6,-1 4 1,2-1 6,-7-1 6,-5 4 6,-2-1 6,-1-2 12,-12 4 17,17-2 15,-17 2 20,14-5 5,-14 5 13,13-1 6,-13 1 3,0 0 3,12-3 0,-12 3-2,0 0-5,0 0-7,0 0-10,0 0-4,13-4-9,-13 4-3,0 0-10,0 0-9,0 0-6,0 0-5,8 14-1,-7-6 16,1 4 3,1 5-1,3 2-6,-1 2 5,1-3-8,5 3-3,-3 2-3,-1-2-8,4 0 4,-3-3-9,-2-4-12,2 4-9,1-4-21,-4-6-21,-2 3-23,7-4-21,-7 0-15,-3-7-19,12 11-26,-6-9-38,-6-2-154,0 0-372,0 0 165</inkml:trace>
          <inkml:trace contextRef="#ctx0" brushRef="#br0" timeOffset="14366.0849">20254-232 228,'0'0'223,"0"0"-18,0 0-20,0 0-18,0-14-15,0 14-19,0 0-24,0 0-25,0 0-33,0 0-25,0 0-38,0 0-30,0 0-23,0 0-9,0 0-21,0 0-23,0 0-76,0 0-208,0 0 93</inkml:trace>
          <inkml:trace contextRef="#ctx0" brushRef="#br0" timeOffset="15084.9741">20830-19 33,'0'0'178,"0"0"-18,0 0-5,-31-7-10,31 7-8,-20 12-8,7-5 1,1 1-6,-2 5-5,1 0-10,2-2-5,0-3-8,2 5-9,-2-2-7,6 2-8,2-3-5,2 0-13,-1 4-2,2-14-5,-4 18-2,4-18-11,1 14-4,-1-14-6,6 12-10,1-10-9,-7-2-3,14 5-1,-4-4-9,-10-1 1,19-6-6,-6 2-7,-6-1-2,6-5-1,1-1 8,-3 1-4,-2-3-1,4 0 6,-4 0 3,2 4 8,0-7-5,-2 3 6,2 2 5,1 3 1,-1-2 2,0 0 6,0 3 1,0 0-3,2-3 0,-3 8 4,4-5 1,-3 3-2,6 3 1,-6-1-2,6 1 0,-17 1 0,22 3-3,-9-2-1,-2 6 3,1 2-2,-1-2 7,-2 1 1,-1 5 1,3 0 2,-3 2-4,-2-4-1,-3 5 0,3-2 1,-6 3-5,2-5 0,-2 2-2,0-2-1,0-1-5,0-11-5,3 18-7,-3-18-8,2 9-7,-2-9 4,1 12 3,-1-12-1,0 0 2,10 5-2,-10-5-20,0 0 6,0 0-5,23-23 9,-14 14-6,2-4 12,-2 0 2,2-3 5,-1 2-7,1-1 17,-2 1-4,2-1 9,-3 3 2,1-2 10,-3 6 0,5-5-1,-6 1 4,4 4 7,-4 1 5,1 0 3,0 0 8,-6 7-1,13-13 2,-7 8-3,2-1-3,-8 6 0,14-9-1,-8 4-5,-6 5-2,14-5-6,-14 5-1,0 0 0,17 3-4,-17-3-4,13 3 0,-13-3-1,17 12-3,-10-4 3,0 2 2,-3 1-2,7 5 4,-3-2-1,-2 4-1,2-4-2,-2 3 1,1 2-4,-4-7 0,3 8-14,-1-3-13,-2-1-16,1 0-18,1-2-15,-5 4-30,2-7-26,-1 0-20,1-3-30,2 6-141,-4-3-343,0-11 152</inkml:trace>
        </inkml:traceGroup>
        <inkml:traceGroup>
          <inkml:annotationXML>
            <emma:emma xmlns:emma="http://www.w3.org/2003/04/emma" version="1.0">
              <emma:interpretation id="{0BE76C7D-3B66-432C-AE4C-B35830E66496}" emma:medium="tactile" emma:mode="ink">
                <msink:context xmlns:msink="http://schemas.microsoft.com/ink/2010/main" type="inkWord" rotatedBoundingBox="24299,134 25265,125 25271,856 24305,864"/>
              </emma:interpretation>
              <emma:one-of disjunction-type="recognition" id="oneOf6">
                <emma:interpretation id="interp30" emma:lang="en-US" emma:confidence="1">
                  <emma:literal>in</emma:literal>
                </emma:interpretation>
                <emma:interpretation id="interp31" emma:lang="en-US" emma:confidence="0">
                  <emma:literal>an</emma:literal>
                </emma:interpretation>
                <emma:interpretation id="interp32" emma:lang="en-US" emma:confidence="0">
                  <emma:literal>ion</emma:literal>
                </emma:interpretation>
                <emma:interpretation id="interp33" emma:lang="en-US" emma:confidence="0">
                  <emma:literal>inn</emma:literal>
                </emma:interpretation>
                <emma:interpretation id="interp34" emma:lang="en-US" emma:confidence="0">
                  <emma:literal>ink</emma:literal>
                </emma:interpretation>
              </emma:one-of>
            </emma:emma>
          </inkml:annotationXML>
          <inkml:trace contextRef="#ctx0" brushRef="#br0" timeOffset="15903.8413">22499-192 125,'0'0'148,"0"0"-14,-3-9-18,3 9-2,0 0-14,0 0-13,0 0-17,8-16-23,-8 16 5,12-9-2,-2-4-12,-2 7 0,2-5-7,0 1 15,-2-1 16,2-1 7,-2-2 16,-5 2 11,2 3 4,-5 9 1,5-18-2,-4 11-15,-1 7-2,0-14-7,0 14-7,0 0-8,-12-17-10,12 17-5,-14-1-6,14 1-2,-24 4-5,7 3-3,3 0-4,3-3-15,-3 6-25,2 0-21,-1 1-20,6 6-26,2-2-23,3-1-24,4-2-17,3 5-29,1-2-109,6-2-306,-1 0 135</inkml:trace>
          <inkml:trace contextRef="#ctx0" brushRef="#br0" timeOffset="15573.9136">22552-33 53,'0'0'244,"0"0"-23,0 0-17,0 0-25,0 0-17,0 0-5,0 0-2,0 0-7,8 28-5,-6-15-13,1 3-11,-3 6-11,1-4-13,2 5-7,2 2-5,1-2-12,-3-2-8,0 4-13,-1-6-11,4-1-21,-3 0-18,4-1-22,-3 1-23,1-2-22,0-1-32,4-4-35,-4-1-25,1 0-29,-3-5-115,-3-5-328,5 11 145</inkml:trace>
          <inkml:trace contextRef="#ctx0" brushRef="#br0" timeOffset="16479.0571">22871-45 33,'7'-11'96,"-1"7"0,3-1-12,-9 5-1,14-12-2,-6 8-16,-8 4 10,12-4-4,-12 4-15,14-4-1,-14 4 0,0 0-7,19 4 1,-19-4 3,14 13-8,-11-5 0,4 4-8,-1 2-2,2 1-11,-4 2 14,4 2-13,-3-4 2,-1 3-1,1 0-8,1 0 2,-4 0 0,-1-3-6,4 0 9,-3-5-13,-2 1-7,0-11-3,4 19-1,-4-12 5,0-7-11,3 15 2,-3-15 0,0 0 6,0 10 4,0-10-4,0 0 8,0 0-8,0 0 2,0 0 1,0 0-8,3-46 8,-1 35 0,3-1-1,-4-6 4,2 3-5,7-1-2,-7 2 7,5-3-5,3 2-2,-2-2 6,-1 3 2,4 0-8,1-2-1,-1 2 5,-3 0 5,4 7 0,1-2-4,-2-1 14,-1 2-1,2 1 2,1 1 0,-7 1 5,4 1 1,-11 4 1,14-6-9,-4 5 3,-10 1-4,14-4-4,-14 4-12,15 5 11,-15-5 6,13 14 12,-2-4 1,-4 2 4,0 5 0,-1-2 5,2 3 4,-5 1-1,3-3 0,-1 7-2,1-1-9,-3 2 5,3-7-6,-1 1-2,1 0-6,-3-4-10,0 1-20,-1 0-21,0 0-24,2-4-28,-2-1-28,2-2-37,-4-8-24,4 18-93,-4-8-284,0-10 126</inkml:trace>
        </inkml:traceGroup>
        <inkml:traceGroup>
          <inkml:annotationXML>
            <emma:emma xmlns:emma="http://www.w3.org/2003/04/emma" version="1.0">
              <emma:interpretation id="{15125524-FC61-44A0-96EF-A0F2C6C27C09}" emma:medium="tactile" emma:mode="ink">
                <msink:context xmlns:msink="http://schemas.microsoft.com/ink/2010/main" type="inkWord" rotatedBoundingBox="26352,43 28307,26 28313,739 26358,756"/>
              </emma:interpretation>
              <emma:one-of disjunction-type="recognition" id="oneOf7">
                <emma:interpretation id="interp35" emma:lang="en-US" emma:confidence="1">
                  <emma:literal>real</emma:literal>
                </emma:interpretation>
                <emma:interpretation id="interp36" emma:lang="en-US" emma:confidence="0">
                  <emma:literal>read</emma:literal>
                </emma:interpretation>
                <emma:interpretation id="interp37" emma:lang="en-US" emma:confidence="0">
                  <emma:literal>rear</emma:literal>
                </emma:interpretation>
                <emma:interpretation id="interp38" emma:lang="en-US" emma:confidence="0">
                  <emma:literal>rea</emma:literal>
                </emma:interpretation>
                <emma:interpretation id="interp39" emma:lang="en-US" emma:confidence="0">
                  <emma:literal>reap</emma:literal>
                </emma:interpretation>
              </emma:one-of>
            </emma:emma>
          </inkml:annotationXML>
          <inkml:trace contextRef="#ctx0" brushRef="#br0" timeOffset="17338.0204">24510-12 166,'0'0'149,"-5"-8"-2,5 8 2,0 0-4,0-14-3,0 14-16,0 0-2,8-18-11,-5 10-9,-3 8-10,17-12-11,-9 0-10,1 7-8,4 1-1,1-1-10,6 1-6,-6-7-2,3 10-10,0 1-2,3 1-2,-4 1-4,4 6-7,-4-1-1,2 0-7,4 7 3,-2 1-2,-2 1-3,-3-2-3,-4 8-9,0-1-3,-2-3-1,1 4-7,-7-4-6,1 2-6,-4 1-7,0 0-1,-4-5-8,1 2 3,-1-8 5,1 2-8,0-2 8,3-10 2,-8 12 0,8-12 6,-6 7 8,6-7 8,0 0 13,0 0 13,-23-12 14,23 12 5,-6-20 12,4 9 1,1-8 4,1-4 1,0 5-1,1-6-2,4 2 4,1-5-9,3 3-8,2-1 1,0-1-3,2-1-2,-6 12-10,3-2 2,-2 2-4,1 3-5,0-2-3,-1 4-11,1 2-13,-1-3-17,1 6-22,-9 5-8,8-9-36,-8 9-17,14-7-19,-8 3-37,-6 4-143,16-3-334,-16 3 147</inkml:trace>
          <inkml:trace contextRef="#ctx0" brushRef="#br0" timeOffset="18359.4783">25220-1 122,'0'0'141,"0"0"-17,20-5-22,-20 5-11,20-6-14,-3 5-15,-3-5-16,7 1-4,-7-1-2,3-1-12,1 0-17,-1-1 6,-3-3 2,-4 7-7,4-6 5,-8 3-9,2 3 6,-2-1 4,-6 5 2,11-14 4,-11 14-3,3-14 0,-3 14 2,3-12 0,-3 12 0,0 0 5,-9-15 0,9 15 0,-8-7 8,8 7-4,-17-3 1,17 3 0,-20 3 6,20-3 1,-27 8 0,13-1-2,-1-1 5,-2 5-2,3-1 6,0 1 0,-1 0 0,6-1-3,-2 1 2,2 2 4,1-5-3,5 7-9,0-1 1,3 0-5,0 0-6,3 2 3,5-1-7,1-2-4,2 1-10,9 4-13,1-2-9,8-4-10,-1 2-15,13 0-13,-1-3-4,1-1-8,5-8-11,-8 4 1,10-8-3,-18-2-3,10-3 1,-9 2 16,-4-2 8,-2-2-4,-5 2 13,6-4 16,-12 4 7,0-6 15,2 2 23,-5 2 1,-5-4 7,0 5 11,-1-6 4,-2 4 4,0-2-1,-3 12 6,-3-20 3,0 6 1,0 4-1,3 10 7,-11-16-1,8 6-7,3 10-3,-14-10-6,8 5-10,6 5-1,-21-2-4,21 2 0,-28 9-5,13-7 0,1 5-2,-3 5-5,3-1-2,0 3 2,4-1 0,-1 0-10,5 0-5,0-1-7,-2 1-4,8-2-2,0 2-1,0-13-5,11 18 2,-5-9 2,5-2-6,-2-5-4,2 3 2,10-3-1,-7 2-5,3-8 9,3 4-2,-4-2 6,1-3-9,-3 0 5,0-2 3,1-6 6,-4 5 4,3-2 7,-1 0 10,-6-3-2,3 2 6,-7 3 6,-2 1 1,-1 7 6,10-14 6,-10 14 0,3-12-9,-3 12-6,0 0 2,3-7-10,-3 7 2,0 0-1,0 0-4,0 0-2,0 0-1,0 0 0,0 0 1,0 0-1,0 0 1,5 33-7,1-22 1,-3 0-6,3-1-3,-3-1-7,8 5-2,0-5 5,-2 0-8,5 1-1,-1-3 0,7 0-2,-3-1 4,4-1 3,-1 0-3,0-5 5,5 0-6,1 0-1,-8-3 0,8-3 6,2-1-11,-11 0 11,7-3-8,-4-7 0,0 3 8,3-5 3,-5 0 1,-4-5 0,3-13-3,-5 16 2,-1-6 6,-5-1 0,0-9 15,-1 0 1,-5 8-3,0-1 11,-5 1 5,-1-6 2,-3 8 0,-5 2 3,6 3-2,-4-1 2,-2 3 5,0 6 0,1 2 3,5 1-2,2 4-3,-3-4-7,1 7 0,-1-2-4,-5 5-2,14 1-2,0 0-4,-28 4 2,18 3-2,-1 4-1,2 3 5,0 2 4,4 4-3,-1 3 1,3 2 12,0 2-1,3 11 5,6-8-4,0 8 6,-1-10-1,-2 3-2,9 7-4,-4-1-4,-5-9 0,7 9-3,-6-10-12,2 4-8,-2-6-17,-1 1-18,3-4-25,-1-2-25,-5 3-19,3-4-22,-3-1-30,3 0-159,-3 0-339,3-4 150</inkml:trace>
        </inkml:traceGroup>
        <inkml:traceGroup>
          <inkml:annotationXML>
            <emma:emma xmlns:emma="http://www.w3.org/2003/04/emma" version="1.0">
              <emma:interpretation id="{5FA9C357-5828-42B5-977F-D5484C52FBDE}" emma:medium="tactile" emma:mode="ink">
                <msink:context xmlns:msink="http://schemas.microsoft.com/ink/2010/main" type="inkWord" rotatedBoundingBox="29280,-26 31549,-45 31558,1056 29290,1075"/>
              </emma:interpretation>
              <emma:one-of disjunction-type="recognition" id="oneOf8">
                <emma:interpretation id="interp40" emma:lang="en-US" emma:confidence="1">
                  <emma:literal>life:</emma:literal>
                </emma:interpretation>
                <emma:interpretation id="interp41" emma:lang="en-US" emma:confidence="0">
                  <emma:literal>life is</emma:literal>
                </emma:interpretation>
                <emma:interpretation id="interp42" emma:lang="en-US" emma:confidence="0">
                  <emma:literal>life .</emma:literal>
                </emma:interpretation>
                <emma:interpretation id="interp43" emma:lang="en-US" emma:confidence="0">
                  <emma:literal>life ;</emma:literal>
                </emma:interpretation>
                <emma:interpretation id="interp44" emma:lang="en-US" emma:confidence="0">
                  <emma:literal>life 's</emma:literal>
                </emma:interpretation>
              </emma:one-of>
            </emma:emma>
          </inkml:annotationXML>
          <inkml:trace contextRef="#ctx0" brushRef="#br0" timeOffset="19412.9055">27436 175 5,'0'0'155,"0"0"-18,0 0-19,0 0-7,20-19-16,-12 14-7,-1-2-9,3 3-6,2-3-8,-4 2-5,9-4-9,-8 2-10,9-4 1,-4 1-14,1 2 3,-4 0 3,3-4 0,-2-2 0,-1 0-6,3 0 0,2-5-1,0 0-3,-4-1-7,-3-6 2,5 4 1,-3-2-4,-1 0 0,-3 2-6,-4-3 10,4 10-12,-7-10-4,0 2 4,3 0-5,-6-2-1,-4 6 4,7 1-3,-6-5-3,-2 7 3,2-3-2,-2 4-6,-1 0 0,0 0 5,1 3 1,0-2 1,-4 5-4,6-1 1,-5 0-2,4 3-2,-2-1 9,1 1-2,-1 3 0,1-3 3,8 7-3,-17-8-8,8 6 12,9 2-10,-17-8 4,17 8 7,-14-3-5,14 3-5,-13-1 0,13 1 2,0 0-7,0 0 7,-17 4 3,17-4 2,-8 8-3,8-8 9,-6 12-5,3-3 2,3-9 7,-5 23-4,5-13 0,-1 8 12,2-4-4,-2 5 4,2-2-7,4 6 0,-8-2 10,6-3-4,0 8-2,-3-3 1,3 2-5,0 1-2,3 0-1,-6 1 2,5-2 2,-5 2-7,3 0 2,0 1 3,-3-6-5,3 7-1,2-12 1,-2 7 0,0-6-4,0 0 1,5-4 0,-2 4 0,-2-6 3,2 2-4,0 0-3,-1 1-2,1-7 4,6 2-5,-10-2-4,4-1-9,-6-7-2,9 14 0,-4-5-5,1-2-3,4-1 4,-2-2-7,2 3-6,0-6 2,4 2 1,1 1-1,4-4-9,0 0-3,-2-4 5,3 1-4,-1-2 1,7-2-4,-2-4 2,2-2-1,-4 1 6,0-2 7,3 0-4,-5-2 6,3 2-1,-3-1 6,-2 2 18,2-3-2,-5 4-2,-4 1 21,-3 4 2,1-4 12,-1 1 9,-2 2 8,-6 8 0,8-14 7,-8 14-3,-4-14-3,4 14-3,0-14-2,0 14-2,0 0-8,-4-12-4,4 12 7,0 0-7,0 0 3,0 0-2,0 0-2,-3-12-5,3 12 11,0 0 0,0 0 5,0 0 12,0 0 6,0 0 1,-3 45 1,3-31 2,-4 4-2,0-3-4,4 2-2,0-1-3,-3 5-7,3-3-3,-3-1-3,3 3-2,-4-2-4,2 1-5,0-4 0,-1 3-4,6-5-6,-3 1-2,-3-2-12,3-12-7,0 18-3,-3-10-19,3-8-15,0 0-15,8 18-11,-8-18-19,3 6-44,-3-6-33,0 0-149,0 0-345,0 0 152</inkml:trace>
          <inkml:trace contextRef="#ctx0" brushRef="#br0" timeOffset="19595.8004">28049-339 91,'0'0'207,"0"-12"-24,0 12-18,0 0-17,0 0-19,0 0-22,0 0-40,0 0-31,0 0-30,0 0-33,0 0-10,0 0-7,0 0-10,0 0-11,0 0-19,0 0-54,0 0-150,0 0 66</inkml:trace>
          <inkml:trace contextRef="#ctx0" brushRef="#br0" timeOffset="20601.2392">28343 140 16,'14'-2'130,"-14"2"-22,24 0-13,-7 0-8,-2 0-1,3-1-18,6 3-12,6-2-15,-2-1-5,-1 2-11,5-2-13,-2-4-1,-1 4-6,1-1-6,0-4-1,-5-1-5,1-2 6,0 4-7,-1-2 5,-4 2-7,-4-4 4,3 2 2,-4 0-8,1-4 10,-2 4 14,-2-1-9,-5 4 11,1-5-1,0 4-1,-4-3-7,-5 8 6,12-15-2,-10 8-1,-2 7 1,6-14-1,-6 14 1,3-17-1,-3 5 4,0 12-13,-3-18 15,0 8-8,3 10-5,-6-18-16,4 6 24,2 12 16,-9-14 0,4 7 7,5 7 1,-9-11-1,9 11-1,-11-9 7,11 9-9,-11-7-1,11 7-3,-9-3-5,9 3 2,0 0 6,0 0-7,-22 5-4,22-5 15,-17 13 4,9-2-4,-1-1 11,2 5-4,0-5 6,0 7 3,0-4 8,0 1 2,4 0 0,2 3-1,-1-1 4,2-1-4,2 0 0,-1 0-2,4-4 13,0 0-4,-1 0-6,6 3-6,-3-7-9,3 4-10,4 0-24,-2-4-20,15 5-29,-7-9-30,5 4-37,6-5-33,-1 1-30,2-4-130,-4-3-324,16-3 144</inkml:trace>
          <inkml:trace contextRef="#ctx0" brushRef="#br0" timeOffset="20101.526">28459-225 56,'0'0'151,"12"-8"-9,-12 8-23,11-10-5,-3 3-24,1 1 6,0-1-19,-1 2-2,2-4-9,0-3 1,0 8-13,1-6-2,-2 3-1,-1 0 2,0-1-3,2 0-6,-2-4-3,-1 5-2,-1-1-4,-6 8 3,9-17-5,-4 8-7,-2 1 0,-3 8-9,-2-19 1,2 19 2,-6-19-9,-2 8 2,1-3-3,-3 7-2,-2-5-1,-1 3 5,1 1-2,-1-2-11,2 5 7,2-1-4,-5 0 3,14 6 0,-17-9-5,17 9 13,-14-6-12,14 6 3,-13-6 2,13 6-6,-10-1 1,10 1-2,0 0 5,0 0 4,0 0 1,-18 9 1,18-9 10,-7 18 9,4-6 7,3 2 2,-4 4 8,3 3 2,-4 1-3,5 4 5,-3-1 5,3 1-2,-3 1 6,3 11 1,0-9 4,0 9-8,0-9 0,0 10-5,-2-4-2,2-4-5,0 5-2,2 1-2,0-7-3,-2 1-7,4 4 2,-4-7-5,0 2 1,5 2-3,-4-6-5,6 2-3,-6 1-1,1-1-1,-1-3 2,2-1-3,2 1-2,-3-2 0,-1-3 2,1-1-9,1-3-5,-2 1-12,-1 0-6,4-3-13,-4-1-18,0-13-19,0 18-25,0-7-18,0-11-34,3 11-17,-3-11-13,0 0-20,-3 15-138,3-15-361,0 0 160</inkml:trace>
          <inkml:trace contextRef="#ctx0" brushRef="#br0" timeOffset="20846.0979">29578-11 92,'0'0'198,"0"0"-5,0 0-10,0 0-8,0 0-9,0 0-16,0 0-9,0 0-12,0 0-14,0 0-10,0 0-12,0 0-17,0 0-14,0 0-26,0 0-26,0 0-34,0 0-25,0 0-40,0 0-29,0 0-29,0 0-103,0 0-271,0 0 121</inkml:trace>
          <inkml:trace contextRef="#ctx0" brushRef="#br0" timeOffset="28051.9957">29704 90 2,'0'0'50,"0"0"-7,0 0 2,0 0-8,0 0-6,0 0-1,0 0-1,0 0-5,0 0-1,0 0-5,0 0-1,0 0 4,0 0-6,0 0-1,0 0-9,0 0 6,0 0-1,0 0 4,0 0-4,0 0-2,0 0-4,0 0 13,0 0-2,0 0 9,0 0 8,0 0-3,0 0 2,0 0 16,0 0-24,-6-9-2,6 9-1,0 0 5,0 0-8,0 0-2,0 0 2,-22 13-1,22-13-2,-7 5-2,7-5 5,0 0 3,-10 9-1,10-9-6,0 0-1,0 0-3,-5 10 4,5-10-1,0 0 9,0 0-2,0 0 3,0 0 2,0 0 8,0 0 6,0 0-1,0 0-5,0 0 11,0 0-2,0 0-2,0 0 9,0 0 2,0 0 0,0 0 2,0 0-6,0 0-1,0 0-4,0 0-1,0 0-2,0 0-5,0 0-1,0 0 1,0 0-2,0 0 0,0 0-8,0 0 2,0 0-4,0 0-3,0 0-1,0 0-3,0 0-2,0 0-9,0 0-5,0 0-15,0 0-11,22 2-7,-22-2-10,0 0-17,5 11-25,-5-11-29,0 0-18,0 0-112,0 0-267,-5 15 118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01.57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E2537F-C762-438F-A4BA-63609ED4628D}" emma:medium="tactile" emma:mode="ink">
          <msink:context xmlns:msink="http://schemas.microsoft.com/ink/2010/main" type="inkDrawing" rotatedBoundingBox="10372,6901 13058,6748 13060,6793 10374,6947" shapeName="Other"/>
        </emma:interpretation>
      </emma:emma>
    </inkml:annotationXML>
    <inkml:trace contextRef="#ctx0" brushRef="#br0">0 185 94,'0'0'122,"0"0"-16,0 0 11,0 0-11,0 0-1,0 0-7,0 0-3,0 0-6,0 0-2,0 0-8,0 0-13,0 0 3,0 0-7,0 0 2,0 0-7,0 0 2,0 0-7,0 0-5,0 0-1,0 0-6,0 0-1,0 0-3,0 0-6,0 0-2,0 0 2,0 0-9,0 0-1,0 0 1,0 0-6,0 0-2,0 0 1,0 0-1,0 0-1,24-10-1,-24 10-1,0 0-1,13-5-1,-13 5-2,0 0-3,14-5 4,-5 3-1,-9 2-4,17-3 0,-17 3 2,18-3 3,-18 3-7,17-4 11,-6 4-7,-11 0 5,21-2-3,-21 2 0,24 0 2,-7-1-1,-3 0-3,3 1 4,-17 0 1,25-5-4,-13 5 2,2 0 2,5 0 2,-5 0 0,2 0-1,-1-1 3,2 0 1,-1 2 6,4-1-4,-4-1 1,4-3 3,6 1-3,-2-1-3,-4 3 1,0-5-2,1 5 4,-1-2-2,0 0 3,0 2-3,-3-3-1,2 0-2,0 2 3,-2 1-4,0-3 1,-1 4-1,-1-2-1,1 2 0,1-1-1,-3 1-3,6 0 2,-3 0-5,0 0 0,4 0 2,-6-4-2,2 4 0,2 4 2,0-4-4,-2 1 2,2-1 1,1 0-3,-5 0 1,2-1 1,2 1 1,0 0 1,-4-4 1,3 4 2,-3 0-1,1 0 0,-5-2 2,-11 2-2,25 0-2,-15-1 2,3-3-2,-13 4-3,23 0 0,-10 0 2,-1-2-1,-12 2 2,28 0-3,-12-3 2,-2 3 1,4 0-3,-2-2 4,0 2-3,2 0 0,-1 0 0,4 0 1,-1-4-2,-1 3 0,-4 1 4,2-2-3,0 2-1,2 0-1,-5 0 4,3-4-4,-3 3-1,3 1 2,-3 0-2,2 0 2,-16 0 1,26-2-1,-13 2 1,1-4-1,0 3 3,2-1-3,-1 4-2,4-5 3,-1 0-2,0-1 2,0 3-1,-1 1 0,4-3-1,-1 3-3,-1-3 6,-2 2-4,1 1 0,-2-2-2,-4 2 2,4-1 5,1 1-6,-17 0 0,28 0 4,-15 0-2,-3 0-1,3-3 1,-13 3-1,28-1 1,-16 1-2,1 0-1,-2-2 1,6 0 5,-17 2-4,25-2 2,-13 2-5,1 2 2,-13-2 1,22 0 0,-12-2-4,-10 2 6,19 0-5,-19 0 3,20 0 0,-9 2 0,-11-2 1,21-2-1,-11 4-3,-10-2 3,24-2 1,-13 2 0,1 2-2,-12-2 3,28-2-2,-12 2-1,-2-1 2,3 1-1,-2 1 0,-1-2-1,2-3 0,-2 4 2,3-1-1,-1 1 2,-16 0-1,22 0 0,-10 0 1,0-1-2,-12 1-1,22-1 0,-22 1 1,19-4 0,-19 4-1,16 4 3,-16-4-4,15-4 4,-15 4-1,0 0-1,19-2 0,-19 2 0,9 0 3,-9 0-2,0 0 1,19-2-2,-19 2-2,0 0 6,15-3 3,-15 3-3,11-2-2,-11 2 3,0 0 0,16 1-2,-16-1 2,0 0-1,9-3-1,-9 3 2,0 0-2,0 0 1,14-4 0,-14 4 2,0 0-7,0 0 4,0 0 0,0 0-3,0 0 0,13-1 0,-13 1 1,0 0 1,0 0-1,0 0-1,0 0 3,0 0-2,0 0 2,0 0-3,0 0 0,0 0 1,0 0-1,0 0-3,0 0 5,0 0-2,0 0 0,0 0 3,0 0-1,0 0 1,0 0 1,0 0 1,0 0-1,0 0 2,0 0-1,0 0-1,0 0 2,0 0-1,0 0 5,0 0-3,0 0 0,0 0 4,0 0 0,0 0 4,0 0 0,0 0-2,0 0 1,0 0 0,0 0-3,0 0 3,0 0-4,0 0 0,0 0-2,0 0 1,12-2-3,-12 2 0,0 0 2,0 0 3,0 0-8,0 0 1,0 0-2,0 0-2,0 0 1,0 0 0,0 0-2,0 0 4,0 0-5,0 0 5,0 0-3,0 0 1,0 0-3,0 0 2,0 0-1,0 0-1,0 0 1,0 0 1,0 0 2,0 0 0,0 0-3,0 0-1,0 0 0,0 0 2,0 0-1,0 0-1,0 0-1,0 0 2,0 0-2,0 0-3,0 0-2,0 0-5,0 0-2,0 0-7,0 0-5,0 0-13,0 0-11,0 0-13,0 0-8,0 0-17,0 0-16,0 0-21,0 0-14,0 0-20,0 0-15,0 0-149,0 0-349,0 0 156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3:04.6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EA2CF7-9A7F-40AA-8677-E4C9E0CF4864}" emma:medium="tactile" emma:mode="ink">
          <msink:context xmlns:msink="http://schemas.microsoft.com/ink/2010/main" type="writingRegion" rotatedBoundingBox="17647,9268 18732,9268 18732,10271 17647,10271">
            <msink:destinationLink direction="with" ref="{406FE947-B76E-4255-8441-4CCB81737C33}"/>
          </msink:context>
        </emma:interpretation>
      </emma:emma>
    </inkml:annotationXML>
    <inkml:traceGroup>
      <inkml:annotationXML>
        <emma:emma xmlns:emma="http://www.w3.org/2003/04/emma" version="1.0">
          <emma:interpretation id="{1090B4A3-2784-4981-B99D-5AA3FEC2BA1B}" emma:medium="tactile" emma:mode="ink">
            <msink:context xmlns:msink="http://schemas.microsoft.com/ink/2010/main" type="paragraph" rotatedBoundingBox="17647,9268 18732,9268 18732,10271 17647,10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0C1BF4-206D-490C-9DDB-E0117536E683}" emma:medium="tactile" emma:mode="ink">
              <msink:context xmlns:msink="http://schemas.microsoft.com/ink/2010/main" type="line" rotatedBoundingBox="17647,9268 18732,9268 18732,10271 17647,10271"/>
            </emma:interpretation>
          </emma:emma>
        </inkml:annotationXML>
        <inkml:traceGroup>
          <inkml:annotationXML>
            <emma:emma xmlns:emma="http://www.w3.org/2003/04/emma" version="1.0">
              <emma:interpretation id="{C1C757B1-DD6E-4455-A6AD-AAB2CC66FD39}" emma:medium="tactile" emma:mode="ink">
                <msink:context xmlns:msink="http://schemas.microsoft.com/ink/2010/main" type="inkWord" rotatedBoundingBox="17647,9268 18732,9268 18732,10271 17647,10271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r</emma:literal>
                </emma:interpretation>
                <emma:interpretation id="interp4" emma:lang="en-US" emma:confidence="0">
                  <emma:literal>O</emma:literal>
                </emma:interpretation>
              </emma:one-of>
            </emma:emma>
          </inkml:annotationXML>
          <inkml:trace contextRef="#ctx0" brushRef="#br0">-2666 7854 163,'0'0'180,"0"0"-5,0 0-1,0 0-4,-12 2-8,12-2-7,0 0-8,0 0-9,0 0-2,0 0-7,0 0-5,0 0-3,0 0-2,0 0-3,0 0-6,0 0-15,0 0-6,0 0-1,0 0-7,0 0-5,0 0-7,0 0-3,0 0-9,28-18-10,-28 18-2,23-12-4,-7 5-6,-1-4-1,4 0-7,-1 3-1,1-2-6,5 2 3,-7-1-6,1 0 4,-2 1-10,3 1 3,-4 1-1,-1-1-8,0 0 7,0 2-2,-3 2 1,-3-3-4,1 2 6,-9 4-6,14-5-4,-14 5 2,11-6 1,-11 6-4,0 0 6,8-5-2,-8 5-4,0 0 2,0 0-1,0 0-2,0 0 3,0 0-3,12-3-3,-12 3 4,0 0 3,0 0-9,0 0-6,0 0-9,0 0-17,0 0-21,0 0-24,0 0-33,0 0-45,0 0-42,4-13-33,-4 13-185,0 0-455,3-16 202</inkml:trace>
          <inkml:trace contextRef="#ctx0" brushRef="#br0" timeOffset="1744.3811">-2045 6970 132,'0'0'130,"0"0"-4,0 0-7,0 0-20,0 0 3,0 0-5,0 0-12,0 0-15,0 0 4,0 0-1,0 0-4,0 0-8,0 0-2,0 0 0,0 0-13,0 0-6,0 0-3,0 0 1,0 0 0,0 0 4,0 0 0,0 0 0,0 0 4,0 0-1,0 0 2,-14 33-7,14-33-2,-3 18 1,2-10-3,-1 4 1,1-3-1,-3 7 1,3-2-4,1-2 1,0 3 1,-2 4 0,4-4-4,-2 0-2,0 3-2,-2-6-1,4 8 0,-2-8-1,0 6-3,0-1-2,5-2-3,-4 2-4,1-3 5,-1 4 1,4-4-7,-4-2 6,3 2-2,-4 0 3,3 3-2,-3-1 0,1-2-2,4 0-3,0-2 0,-2 2-2,0-3 0,0 4-1,-2-5 5,3 2-5,-1 0-3,0-2 3,0 1-1,-1-1-4,2 0 3,1 0-2,-2-2-3,2 1 3,-5-9-4,7 17 2,-3-8 3,0 0-1,2-2-3,-6-7-2,8 12 2,-3-4 0,-5-8 0,8 13-1,-5-8 2,-3-5 1,11 10 1,-5-5-2,-6-5-2,11 8-1,-2-4 6,-9-4-1,16 6-2,-10-2 2,3-1-1,-9-3-2,21 1 0,-14 2 0,-7-3-1,21 1 6,-21-1-2,20-1-2,-9 1-3,-11 0 1,15-4-2,-15 4 6,19-2-4,-19 2 2,16-4 0,-16 4-2,12-4 0,-12 4 0,14-5 1,-9 2 0,-5 3 0,11-6-2,-11 6 3,12-5-3,-12 5 4,11-9-1,-5 3-1,0-1 0,-6 7-1,13-15-1,-5 8 3,-2 0 0,0 0-3,-3-2 6,7 0-1,-7 1-9,3-2 9,-6 10-2,8-20 2,-4 10-5,-1 0 3,2 2 3,-3-7-1,-2 15-3,1-19 5,4 6-3,-5 13-2,-2-21-1,2 12 2,2-1-2,-2-5-2,0 15 4,-2-22-2,-1 13 0,3 9-2,-3-21 0,2 7 5,1 3-6,0 11 1,-4-21-1,3 10 3,1 11-3,-5-19 6,4 9-5,-1-2 1,-3 3-1,4-5 0,-1 2 3,2 12 1,-7-19-3,3 8 4,1-1-5,-1 2-2,1-1 2,3 11 3,-10-20-3,4 7 1,1 3-1,1 1-1,-3 0-1,4-6 4,-6 4-3,6 0 3,3 11 0,-11-18-1,6 6-1,2-3 1,-3 2 0,0 1 3,4 3-3,2 9 2,-8-16-1,4 7 4,4 9 3,-8-13 3,8 13 0,-8-11 2,5 3-3,-6 1 9,9 7-9,-8-12 1,8 12-2,-13-9-2,10 2-2,3 7 4,-7-11-1,7 11-1,-14-8-1,14 8 0,-11-10-4,4 4 9,7 6-10,0 0 3,-11-8-3,11 8 1,-10-5-4,10 5 3,-8-3 1,8 3-3,0 0 3,0 0-5,-14-6 1,14 6 3,0 0-3,-14-5-2,14 5 2,0 0-1,-14-1 3,14 1-1,0 0-1,-21 4 0,21-4-2,-18 2 2,18-2-1,-14 6 0,4-4-1,10-2 1,-14 8-1,7-3 1,7-5 0,-11 10 3,3-3-2,8-7 2,-12 10-5,4-1 4,0-2-1,2 2-1,3 1-1,3-10 4,-11 14-3,8-7-1,3-7 2,-10 17 2,9-7 0,-1 0 0,2-10-2,-1 17-1,-3-7 7,4-10-5,-1 15-2,1-15 1,0 17 0,0-17 2,5 17-1,-5-17 0,1 16 1,1-9-2,-2-7 0,6 14 1,-1-7 0,-1 0 0,-4-7 2,13 11-3,-7-7 3,-6-4 2,14 7-1,-3-1 4,-3-1-7,-8-5 3,15 3 1,-2 2-2,-4-4-1,3 0 3,-12-1 0,21 5 2,-12-4-4,-9-1 1,25-2-1,-17-2 3,-8 4-3,20-1 6,-20 1-6,20-1-1,-12-2 3,-8 3-4,16-7-1,-16 7 8,17-3-6,-17 3 2,9-3-1,-9 3 0,13-3-1,-13 3 2,0 0 1,9-4-7,-9 4 2,0 0-1,0 0-3,0 0 6,11-7-8,-11 7-5,0 0-2,0 0 0,0 0-6,6-7-2,-6 7-7,0 0 4,5-7-9,-5 7-7,0 0-13,0 0-16,6-12-17,-6 12-17,5-7-26,-5 7-16,0 0-16,3-14-37,-3 14-110,0 0-334,0 0 148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25.10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46E82D-BDA3-4506-A6E2-E325DBE567D7}" emma:medium="tactile" emma:mode="ink">
          <msink:context xmlns:msink="http://schemas.microsoft.com/ink/2010/main" type="writingRegion" rotatedBoundingBox="1920,8709 7794,6457 8729,8896 2855,11148"/>
        </emma:interpretation>
      </emma:emma>
    </inkml:annotationXML>
    <inkml:traceGroup>
      <inkml:annotationXML>
        <emma:emma xmlns:emma="http://www.w3.org/2003/04/emma" version="1.0">
          <emma:interpretation id="{772D3F6B-0F88-4A1D-8DB8-4D23EFA42E8B}" emma:medium="tactile" emma:mode="ink">
            <msink:context xmlns:msink="http://schemas.microsoft.com/ink/2010/main" type="paragraph" rotatedBoundingBox="1933,8680 4418,7886 4695,8754 2210,9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2D91D-6A1E-4515-9D4D-BEAF12C7E988}" emma:medium="tactile" emma:mode="ink">
              <msink:context xmlns:msink="http://schemas.microsoft.com/ink/2010/main" type="line" rotatedBoundingBox="1933,8680 4418,7886 4695,8754 2210,9548"/>
            </emma:interpretation>
          </emma:emma>
        </inkml:annotationXML>
        <inkml:traceGroup>
          <inkml:annotationXML>
            <emma:emma xmlns:emma="http://www.w3.org/2003/04/emma" version="1.0">
              <emma:interpretation id="{1C795751-DFCC-4848-8573-9EA5A6B58704}" emma:medium="tactile" emma:mode="ink">
                <msink:context xmlns:msink="http://schemas.microsoft.com/ink/2010/main" type="inkWord" rotatedBoundingBox="1933,8680 4417,7885 4695,8754 2211,9548"/>
              </emma:interpretation>
              <emma:one-of disjunction-type="recognition" id="oneOf0">
                <emma:interpretation id="interp0" emma:lang="en-US" emma:confidence="1">
                  <emma:literal>tana:</emma:literal>
                </emma:interpretation>
                <emma:interpretation id="interp1" emma:lang="en-US" emma:confidence="0">
                  <emma:literal>tana;</emma:literal>
                </emma:interpretation>
                <emma:interpretation id="interp2" emma:lang="en-US" emma:confidence="0">
                  <emma:literal>Janet:</emma:literal>
                </emma:interpretation>
                <emma:interpretation id="interp3" emma:lang="en-US" emma:confidence="0">
                  <emma:literal>taro":</emma:literal>
                </emma:interpretation>
                <emma:interpretation id="interp4" emma:lang="en-US" emma:confidence="0">
                  <emma:literal>tarot:</emma:literal>
                </emma:interpretation>
              </emma:one-of>
            </emma:emma>
          </inkml:annotationXML>
          <inkml:trace contextRef="#ctx0" brushRef="#br0">-4916 391 119,'0'0'173,"0"0"-6,0 0-9,0 0-12,0 0-15,0 0-15,0 0-5,0 0-9,0 0-5,0 0-10,0 0 1,0 0-9,37-15 2,-17 7-3,5 1-10,6-2-8,-1-2-5,-1-1-6,10-1-1,2-1-4,-4-2-9,-6 4-4,-1-2 2,0 5-7,-6-4-2,1 2-5,-4 3-2,-3 1 2,1-1-4,-5 2-1,0 1 0,-6-1-2,0 3 1,-8 3 4,14-5-2,-14 5 5,9-6 3,-9 6-3,0 0 1,0 0 1,12-1-3,-12 1 0,0 0-3,0 0-2,0 0-4,0 0-2,0 0-2,0 0-18,0 0-15,0 0-17,11-6-28,-11 6-24,0 0-27,0 0-32,8-8-184,-8 8-367,0 0 164</inkml:trace>
          <inkml:trace contextRef="#ctx0" brushRef="#br0" timeOffset="-360.3089">-4664-109 109,'0'0'131,"0"0"-9,0 0-8,0 0-11,0 0-15,0 0-7,0 0-8,0 0-8,0 0 3,0 0-12,0 0 8,0 0-9,0 0-3,0 0-5,0 0 1,0 0-2,0 0 4,0 0-4,0 0 1,0 0-1,0 0-3,0 0 2,0 0-5,0 0 1,0 0 3,0 0 3,0 0-3,0 0-5,0 0 3,0 0-4,0 0 4,0 0-5,0 0-5,0 0-4,0 0-1,0 0-2,0 0-5,0 0-3,0 0 0,0 0-5,0 0-2,0 0 1,0 0-4,0 0 1,0 0 0,0 0-2,0 0-1,-17 32 1,17-32 1,4 19-2,-4-7-1,2 2 0,1 2-1,-1-2 0,-1 3 2,1-3-1,2 5 3,-2-3-1,1 1-2,-1 1 0,1-2 1,0 1-1,-2-1 5,-1 1-4,5-3 1,-3 1 6,-1 3-5,1-3 5,1 2-1,0-1 2,0 0-6,-1 1 1,1-3 0,0 4-1,-3-3 3,1 0-4,1 3 2,3-4-2,-4 4 0,2 0 5,0-3-6,-1 4 0,-2-5-2,3 4 0,-1-3 1,-1 1 0,2 0 0,0-1-1,-3-4 0,2 0 0,1 0-1,-3-11 1,3 15 2,0-8 4,-3-7-2,3 14 0,2-6 2,-5-8 4,6 15-4,-4-6 1,-2-9 2,6 12-2,-3-5 0,-3-7-3,6 11 5,-6-11-5,8 11 7,-3-7-3,-5-4-5,8 13 5,-2-11-2,-6-2 3,9 9 1,-9-9 3,11 7 1,-11-7 1,14 5-2,-6-1-1,-8-4 0,19-2-1,-19 2 1,23-4 3,-12 1-7,0 0-1,-11 3-8,20-6-11,-9 2-15,-3 0-22,0 0-25,-8 4-36,12-11-28,-6 4-41,-4-5-47,-2 12-126,1-20-377,-2 9 167</inkml:trace>
          <inkml:trace contextRef="#ctx0" brushRef="#br0" timeOffset="1756.1317">-4032 114 22,'0'0'221,"0"0"-14,0 0-4,-2-11-9,2 11-13,0 0-14,0 0-14,0 0-15,0 0-15,0 0-12,-12-4-12,12 4-11,0 0-8,0 0-7,0 0-8,-23 11-3,12-4-3,1 4-6,1 1-10,0 3-1,-1-2-4,1 3-4,1 0 1,5 1-4,-3-2-3,1 2-1,2 1 0,-2-6-5,4 4 0,1-4-3,-3 5 1,7-5-3,-2-4-1,1 3-2,0 0-2,0-1-2,-3-10 2,10 15-8,-4-12-9,-6-3-4,14 7-15,-8-2-16,4-2-12,-10-3-19,21-4-4,-8 0-11,1-3-13,0 0-7,1-2 6,1-1-13,-2 1 4,0 1 11,-5-6 5,-2 6 8,0-4 9,0-1 10,-3 4 14,-1-3 16,2 0 13,-2-3 2,0 7 13,-3 8 12,5-18 10,-2 6 12,-1 3 2,2-2 12,-1-3 6,2 5-2,-2-1 3,2-1 3,-5 11 3,8-18 0,-4 14-1,-4 4-2,3-11 1,-3 11-5,0 0-2,7-10-6,-7 10-5,0 0-8,0 0-2,11-3-4,-11 3-2,0 0 0,0 0 4,9 18 6,-8-9 6,4-1 6,-2 7 3,3-4-4,-1 3 2,-2 0 2,0-2-3,4-2-2,-1 3 0,-3 0-5,5-2-4,-2 2-1,2-1 0,0 0-5,-4-2-1,2-2-2,1 1-1,-1 0-3,-1-2-5,4 0-10,-9-7-9,9 9-9,-9-9-7,8 7-2,-8-7-5,6 6 1,-6-6-4,0 0-2,0 0-19,0 0-4,0 0 1,0 0 6,19-18-1,-16 8 4,0 2 5,-3 8-2,5-26 10,-1 9 4,1 5 0,1-6 9,-2 0 1,6-3 6,-5 4 8,4 1-6,-1-2 8,0 4-3,0-3 11,4 0-1,-4 3 1,0 1 0,0 0 9,2 4-3,-2-4 1,0 6 5,-2-1 3,1 1-4,-7 7-1,12-11-5,-12 11 2,8-5 0,-8 5-2,8-6-3,-8 6 1,0 0 6,20 4 3,-20-4 0,11 9 1,-5-4 0,5 2 3,-5 1 5,2 2 7,0-2-4,4 2 4,-3 1 0,-2-1-6,5 0 4,-6 0-3,1 1-4,0-4-4,1 4 1,0 0-2,-2-3 0,0 2 0,1-3-1,-7-7 0,7 12-5,0-3 2,-4-4-8,-3-5-11,8 12-9,-8-12-6,4 8-10,-4-8-10,0 0-3,6 6-2,-6-6 0,0 0 9,0 0-4,0 0-9,0 0-11,0 0-2,22-19 0,-17 9 8,3-2-3,-1-2 4,6 3-3,-4-4-2,4-6 6,-4 3-3,4-2 4,-1 2 12,-4 0-6,4-5 3,-2 7 5,-3-2 0,1-1-1,1 5 1,-2-5 9,-4 2 4,3 3 4,-1 0 4,-1 1 15,1 2 8,-3 2 8,-2 9 9,4-16 13,-4 16 8,2-15 1,-2 15 4,1-8 0,-1 8 9,0 0 4,5-10-2,-5 10 0,0 0-1,0 0-2,0 0 3,0 0-6,0 0-2,2-15-5,-2 15-5,0 0-9,0 0-3,0 0-5,0 0-3,0 0 1,0 0-2,0 0-6,0 0 0,14 30-2,-14-21 2,3 0-3,1 7 0,0-2-2,2-1 0,-3 2 1,3 1-2,-1-2-3,1 4 2,-1-4-4,1 4 7,5-4-6,-3 0 0,1 0-2,0-1-7,1-3-8,2-1-2,-3-3-4,4 0-8,-1-5-3,-1 0-11,6-2-11,-17 1-6,32-8-17,-14-1-5,-2 1-16,2-2-5,0-7 5,2 3-8,-6 0-1,-2-4 7,7 4 12,-5-8 3,-5 7 15,2 1 17,-3-4 20,-2 2 30,1 2 4,-4 0 24,-2-1 16,2 1 11,-3-1 14,2 4 15,-2 11 0,0-22 8,0 22 6,-6-17 4,6 6 0,0 11-7,-2-14-3,2 14-6,0 0-7,-8-12-8,8 12-10,0 0 1,0 0-16,-6-8-7,6 8-3,0 0-6,0 0-2,0 0-4,0 0-2,-11 26 0,8-12-6,-2 4 0,2-3 0,0 3-3,3 2-2,-1 4 2,1-4-1,0-3-4,0 1 1,1 0 3,2-3-4,0 2 2,2-5-4,-2 2 2,3-2 1,5 1 0,0-5 1,2-1-8,1 1-5,0-1-10,3-6-12,1-1-10,1-1-6,1-1-5,1-3-9,-1-3-2,-3 0-2,10-3-4,-6-3 9,0 0 0,-4-4 1,-3 4 10,1-4 4,-7 2 4,3-1 4,-6 1 13,1-2 3,0 1 6,-6-5 13,0-2 4,0 0 5,-3 2 7,-6-3 7,1-1 5,2-3 7,-5 3-3,-2-1 1,1-1 1,2 7 5,4-2 3,-5 5 1,4 4 6,-1 2 1,-2-1-4,1 1-1,1 5-1,0 0-4,2 0-5,6 7-7,-14-11-3,5 10-2,9 1-5,-20 1-4,20-1-2,-22 7-1,8 2-1,5 4-1,-6-5-3,6 3-1,0 3-2,1 0 1,-4 2 0,4-2 0,3 0-3,-1-1 4,3-3-3,0 3 0,3-1 0,3 1-2,-3-13 2,3 15-2,2-7 2,2-3 0,1 1-9,3-2-7,-2-1-21,5-3-22,-14 0-28,27-7-18,-12 1-26,4-1-25,-3-2-38,-2 2-111,1-2-327,-4-1 145</inkml:trace>
          <inkml:trace contextRef="#ctx0" brushRef="#br0" timeOffset="6145.4461">-3023-35 55,'0'14'57,"0"-14"-2,0 0-11,0 0-4,0 0-3,6 11-11,-6-11-4,3 8-7,-3-8-12,13 9-18,-10-1-42,6-4-61,-9-4 27</inkml:trace>
          <inkml:trace contextRef="#ctx0" brushRef="#br0" timeOffset="6887.4105">-2986-17 8,'0'0'63,"0"0"-12,0 0 1,16 24 2,-16-24-15,0 0-8,6 11-7,-6-11-9,5 9-19,-5-9-15,6 16-34,-4-4-56,-1-4 25</inkml:trace>
          <inkml:trace contextRef="#ctx0" brushRef="#br0" timeOffset="5386.8805">-2951 143 147,'0'0'141,"0"0"-9,0 0-18,0 0-5,0 0-12,0 0-4,0 0-3,0 0-7,0 0-8,0 0-8,0 0-8,0 0-8,0 0-1,0 0-6,0 0-14,0 0-16,0 0-13,0 0-19,0 0-18,0 0-18,0 0-11,0 0-16,0 0-20,0 0-73,0 0-188,0 0 83</inkml:trace>
          <inkml:trace contextRef="#ctx0" brushRef="#br0" timeOffset="52811.2095">-2895-210 27,'0'0'43,"0"0"-7,0 0-6,0 0-3,0 0-3,0 0-4,0 0-8,0 0-1,0 0-5,-14 0 0,14 0 0,0 0 0,0 0-3,0 0-2,0 0-3,0 0-1,0 0-2,0 0-1,15 19-6,-15-19 2,10 8-5,-4-2-5,-6-6-12,9 11-32,-1 0 14</inkml:trace>
          <inkml:trace contextRef="#ctx0" brushRef="#br0" timeOffset="51778.7004">-2847 267 9,'0'0'61,"0"0"9,0 0-7,0 0-1,0 0 5,0-12-7,0 12 0,0 0-7,0 0-5,0 0-9,0 0 1,0 0-8,0 0-1,0 0-4,0 0-1,0 0-3,0 0 0,0 0 0,0 0-4,0 0-2,0 0 3,0 0 1,0 0-3,0 0 4,0 0-3,0 0-10,0 0 6,0 0 1,0 0 0,0 0-2,0 0-4,0 0 1,0 0-4,0 0-2,0 0 7,0 0-11,0 0 4,0 0-4,0 0 2,0 0-3,0 0 2,0 0 3,0 0-2,0 0 3,0 0 3,0 0 8,0 0 0,0 0 2,0 0-3,0 0 5,0 0 3,0 0-6,0 0 0,0 0 4,0 0 0,0 0-1,0 0 0,0 0-2,0 0 2,0 0-1,0 0 4,0 0-7,0 0 4,0 0 3,0 0 1,0 0-4,0 0 3,0 0-5,0 0 3,-6-14-5,6 14 0,0 0-6,0 0 3,-2-14-5,2 14 10,0 0-14,-4-11 2,4 11-4,0 0-1,0 0-13,-4-12-12,4 12-15,0 0-21,0 0-32,0 0-32,0 0 1,0 0-84,0 0-223,0 0 99</inkml:trace>
        </inkml:traceGroup>
      </inkml:traceGroup>
    </inkml:traceGroup>
    <inkml:traceGroup>
      <inkml:annotationXML>
        <emma:emma xmlns:emma="http://www.w3.org/2003/04/emma" version="1.0">
          <emma:interpretation id="{332314C3-96F8-4DCF-90CE-901311BE5FA0}" emma:medium="tactile" emma:mode="ink">
            <msink:context xmlns:msink="http://schemas.microsoft.com/ink/2010/main" type="paragraph" rotatedBoundingBox="2587,10118 8351,7909 8729,8896 2965,11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8C5EDC-D857-4919-AC45-F4145D967864}" emma:medium="tactile" emma:mode="ink">
              <msink:context xmlns:msink="http://schemas.microsoft.com/ink/2010/main" type="line" rotatedBoundingBox="2587,10118 8351,7909 8729,8896 2965,11106"/>
            </emma:interpretation>
          </emma:emma>
        </inkml:annotationXML>
        <inkml:traceGroup>
          <inkml:annotationXML>
            <emma:emma xmlns:emma="http://www.w3.org/2003/04/emma" version="1.0">
              <emma:interpretation id="{8A60ACFE-2272-48B9-92A3-FE5F82EFB1D8}" emma:medium="tactile" emma:mode="ink">
                <msink:context xmlns:msink="http://schemas.microsoft.com/ink/2010/main" type="inkWord" rotatedBoundingBox="2606,10170 4621,9398 4961,10284 2946,11057"/>
              </emma:interpretation>
              <emma:one-of disjunction-type="recognition" id="oneOf1">
                <emma:interpretation id="interp5" emma:lang="en-US" emma:confidence="0">
                  <emma:literal>cotton</emma:literal>
                </emma:interpretation>
                <emma:interpretation id="interp6" emma:lang="en-US" emma:confidence="0">
                  <emma:literal>coition</emma:literal>
                </emma:interpretation>
                <emma:interpretation id="interp7" emma:lang="en-US" emma:confidence="0">
                  <emma:literal>cortico</emma:literal>
                </emma:interpretation>
                <emma:interpretation id="interp8" emma:lang="en-US" emma:confidence="0">
                  <emma:literal>cot...</emma:literal>
                </emma:interpretation>
                <emma:interpretation id="interp9" emma:lang="en-US" emma:confidence="0">
                  <emma:literal>co...t.0</emma:literal>
                </emma:interpretation>
              </emma:one-of>
            </emma:emma>
          </inkml:annotationXML>
          <inkml:trace contextRef="#ctx0" brushRef="#br0" timeOffset="3017.9706">-4192 1641 32,'0'0'202,"-11"-15"-9,6 8-7,0-3-10,5 10-6,-7-16-9,2 6-13,2 2-7,3 8-4,-6-14-8,6 14-9,-4-14-8,4 14-11,-3-14-8,3 14-9,0-17-9,0 17-7,7-14-8,-4 7-8,1-4-5,4-1-5,-2 3-5,7 1-7,-4-3 3,4 1-7,1 3-2,0 1-9,0-2-1,1 2-8,-2 3-4,2-1-1,-1 3-1,3-1-4,-7 1-3,4 1-4,-14 0-4,22 1-5,-10 1 0,-1 2 0,-2-1-1,1 2 0,1-1-4,-4 5 2,0-2 1,-7-7-3,14 13 1,-10-8 3,1 4-2,-5-9 2,9 12 0,-6-6-5,-3-6-5,0 0 2,5 8-2,-5-8 7,0 0-2,0 0 8,0 0-5,0 0 2,0 0-4,0 0 4,0 0-4,0 0 4,0 0 1,0 0 6,-31 0 0,31 0 0,0 0 2,-22-8 4,13 5 2,9 3 3,-25-4 4,17 1 2,8 3 9,-22-3 1,11 2-2,11 1 8,-18 0-5,5 1 5,13-1 0,-18 2 1,5-1-1,13-1-5,-17 7 3,6-3-1,2 3-1,-1-1 2,-1 2 3,2 4 2,-2 2 3,2 1-2,1 0 4,-1-1-1,1 0 3,2 5-2,-2-1 0,5-3 1,-3 10-2,2 0-2,1-1-2,-1 0-2,4-6-2,3 0-1,-3 4-1,3-5-2,2 3 1,1 2-2,-2-5 3,6 0-2,-2-4 4,1 1-1,5 0-2,-2-5 1,7 1-1,-2 1-1,0 0 2,2-4-5,6 3-1,3-5-3,2-1-8,-10-1-8,8 0-9,0-3-9,-8-3-10,8 3-10,-3-4-10,2 0-13,-4-3-16,3 0-7,-4-4-19,5-1-6,-7-1-25,2-1-10,-4 0-13,1-3-112,-6 3-299,1-6 133</inkml:trace>
          <inkml:trace contextRef="#ctx0" brushRef="#br0" timeOffset="3368.2928">-3541 1539 159,'0'0'162,"0"0"-7,-7-12-5,7 12-13,0 0-11,0 0-8,0 0-16,0 0-7,0 0-17,0 0-6,0 0-8,0 0-7,-25 26-3,22-18-1,-3 9-4,4-2-6,-4 0-3,2 1-1,0 1-2,4 1-2,-3 0-5,3 0 0,3-4-5,1 1-4,0 1-1,2-2 0,-2-3-6,0-4-5,3 0-2,-7-7-9,15 12-7,-4-10-8,0-2-5,-11 0-3,28-3-12,-11-4-3,-3 0 0,2-1-1,-2-2 7,-2-1 0,-3 6 3,2-5 13,-3 0-6,-5 2 12,2-3 6,-5 11 8,1-15 3,-1 15 4,-1-22 13,-5 15 0,-2 0 4,8 7 2,-14-15 1,3 11-2,3-3 7,-1 4-6,1-5-2,8 8-4,-19-7 0,10 5-8,9 2-16,-17-5-24,17 5-24,-11-5-38,11 5-28,0 0-37,-11-4-96,11 4-269,0 0 119</inkml:trace>
          <inkml:trace contextRef="#ctx0" brushRef="#br0" timeOffset="4116.8737">-3249 1424 247,'0'0'226,"0"0"-24,0 0-20,0 0-17,0 0-21,0 0-11,22-21-14,-9 17-14,1-3-18,0 0-17,4 2-22,-1 0-20,2-3-22,4-2-22,2 3-10,-4-1-16,5 0-19,2-4-9,0 3-19,-5-3-9,2 1-7,3 2-4,-6-2-82,2-1-208,-6 5 93</inkml:trace>
          <inkml:trace contextRef="#ctx0" brushRef="#br0" timeOffset="3901.9961">-3224 1166 28,'0'0'157,"0"0"-9,0 0-4,0 0-10,0 0-11,0 0-13,0 0-4,0 0-16,0 0-7,0 0-12,0 0 10,-14 15 6,14-15 1,0 0-2,5 20-3,-5-20-1,6 20 5,-3-4-1,0-6-2,2 8-3,1-2-1,-3 0-5,4 7-3,0-5-1,1 4-4,1 3 0,1 1-2,-2-3 5,3 2-2,-1-2-5,-3-7-3,4 3-2,-4-2-6,6 6-2,-2-6-7,-2-1 0,-1-2-6,1-1 0,-3 1-7,1 0 3,-1-7-9,0 5-3,-1-5 1,1-1-1,-6-6-9,6 11-7,0-8-11,-6-3-15,11 4-22,-11-4-26,0 0-34,22-10-35,-16 2-34,4-3-36,1-3-214,-7-4-455,2 6 202</inkml:trace>
          <inkml:trace contextRef="#ctx0" brushRef="#br0" timeOffset="6464.8857">-2489 1567 67,'0'0'66,"0"0"1,0 0-13,0 0-4,0 0-8,0 0-13,0 0-3,0 0-5,0 0-17,0 0-11,0 0-9,0 0-11,0 0-36,0 0-68,0 0 30</inkml:trace>
          <inkml:trace contextRef="#ctx0" brushRef="#br0" timeOffset="5752.6713">-2441 1675 111,'0'0'111,"0"0"-15,0 0-7,0 0-14,0 0-6,0 0-12,0 0-7,0 0-20,0 0-24,0 0-22,0 0-34,0 0-55,0 0-114,-18-35 51</inkml:trace>
          <inkml:trace contextRef="#ctx0" brushRef="#br0" timeOffset="52342.4782">-2370 1753 12,'0'0'78,"0"0"-8,0 0-8,0 0-3,0 0-5,0 0-4,0 0 1,-13-21-6,13 21-1,0 0-9,0 0 1,0 0-5,0 0-5,0 0-1,-3-15-1,3 15-4,0 0-5,0 0 2,0 0-11,0 0-9,0 0-4,0 0-11,0 0 2,-3-14-2,3 14-10,0 0-3,-2-11-5,2 11-10,0 0-48,-1-17-100,1 6 45</inkml:trace>
          <inkml:trace contextRef="#ctx0" brushRef="#br0" timeOffset="53758.5461">-2123 1406 36,'0'0'42,"0"0"2,0 0-5,0 0 0,0 0-6,0 0 9,0 0 1,0 0-7,0 0 1,0 0 0,0 0-1,0 0 1,0 0-6,0 0 7,0 0-6,0 0-4,0 0 1,0 0-2,0 0-10,0 0 9,0 0-4,0 0-3,0 0-2,0 0-3,0 0-3,0 0 2,0 0-3,0 0-1,0 0-3,0 0 4,0 0 6,0 0-6,0 0 4,0 0-9,0 0-6,0 0-5,0 0 6,0 0 9,0 0-5,0 0-3,0 0-3,0 0 1,0 0-1,0 0 0,0 0 3,0 0 3,0 0-1,0 0 4,0 0 2,0 0-4,0 0-13,0 0 10,0 0-3,0 0 4,0 0 4,0 0-4,0 0 3,0 0 2,0 0-6,0 0 4,0 0-3,0 0 11,0 0-6,0 0-7,0 0 10,0 0-1,0 0-3,0 0-4,0 0 8,0 0-6,0 0-5,0 0 6,0 0-10,0 0 6,0 0 0,0 0 0,0 0 1,0 0-1,0 0-14,0 0 9,0 0 0,0 0 3,0 0 6,0 0 3,0 0-10,0 0 0,0 0 0,0 0 9,0 0-11,0 0 5,0 0-1,0 0 3,0 0-9,0 0 6,0 0-2,0 0 6,0 0-4,0 0-8,0 0 6,0 0 7,0 0 2,0 0-2,0 0-4,0 0 7,0 0-6,0 0 2,0 0 1,0 0-4,0 0 2,0 0 1,0 0-10,0 0 4,0 0 6,0 0-4,0 0 2,0 0-9,0 0 9,0 0-8,0 0 2,0 0-3,0 0 3,14-19-5,-14 19-2,0 0-2,0 0-19,0 0-8,5-9-9,-5 9-13,0 0-6,0 0-9,0 0-47,0 0-133,0 0 60</inkml:trace>
          <inkml:trace contextRef="#ctx0" brushRef="#br0" timeOffset="4702.4678">-2565 1072 24,'0'0'142,"0"0"-2,0 0-6,0 0-11,0 0-5,0 0-11,0 0 0,0 0-1,0 0 3,0 22-3,0-22-1,0 0-2,-5 25-3,5-11-3,0 0-5,2 5-3,-4-3 0,2 5-6,2 1-3,1 0-4,-3 0-5,1-4-9,4-1-8,1 7-3,-1-6-7,1-2-2,0 0-4,1 2-2,0-6-5,4 4-5,-3-2-1,2-1-6,-3-6-6,4 4-7,3 0-5,-1-3-7,1-1-9,1-4-10,4-3-4,-2 0 2,-3 0-3,3 0-4,-1-3 1,-1-2-2,1-3-1,0-2-2,-1 1 2,-1-2 1,2 3 1,-5-7 1,-2 1 4,2 3 3,-3-1 1,-1-2 2,0-5 3,-6 1 0,4-1 8,-2-8 5,-3 2 1,-2-1 1,1 0 2,-4 1 3,4-1 14,-4 0 3,-3 4 0,0-3 2,2 3 5,0 7 2,-2-6 3,0 4 0,1 3 1,0-2 4,0 4 1,-4-4-1,-2 2 1,4 2-1,-2 0-2,-3 3 4,0-2-7,5 4 1,-5 1-5,0 2-3,3-3-1,0 6-2,11 1 0,-22-2-2,22 2-6,-25 6 1,11-2-3,0 3 1,2 1-1,1 4-6,0 1 2,1-2 2,-1 3-4,4 2 1,0-2 0,1 3 1,3-3-2,3 0 0,-3 3 0,6-3 1,-1-2 0,2-1 3,-1 3-2,4-4-2,0-2-6,4-1-11,-1-2-27,4 0-17,1-1-19,4-1-21,0 0-37,1-8-35,5 0-36,-8 0-122,-1-3-355,-1 1 157</inkml:trace>
        </inkml:traceGroup>
        <inkml:traceGroup>
          <inkml:annotationXML>
            <emma:emma xmlns:emma="http://www.w3.org/2003/04/emma" version="1.0">
              <emma:interpretation id="{1214CE91-521D-42B4-9385-ED28FE70B049}" emma:medium="tactile" emma:mode="ink">
                <msink:context xmlns:msink="http://schemas.microsoft.com/ink/2010/main" type="inkWord" rotatedBoundingBox="6743,8525 8351,7909 8729,8896 7122,9513"/>
              </emma:interpretation>
              <emma:one-of disjunction-type="recognition" id="oneOf2">
                <emma:interpretation id="interp10" emma:lang="en-US" emma:confidence="0">
                  <emma:literal>3rd</emma:literal>
                </emma:interpretation>
                <emma:interpretation id="interp11" emma:lang="en-US" emma:confidence="0">
                  <emma:literal>3° d</emma:literal>
                </emma:interpretation>
                <emma:interpretation id="interp12" emma:lang="en-US" emma:confidence="0">
                  <emma:literal>3 d</emma:literal>
                </emma:interpretation>
                <emma:interpretation id="interp13" emma:lang="en-US" emma:confidence="0">
                  <emma:literal>3d</emma:literal>
                </emma:interpretation>
                <emma:interpretation id="interp14" emma:lang="en-US" emma:confidence="0">
                  <emma:literal>35 d</emma:literal>
                </emma:interpretation>
              </emma:one-of>
            </emma:emma>
          </inkml:annotationXML>
          <inkml:trace contextRef="#ctx0" brushRef="#br0" timeOffset="-153178.9089">20 150 166,'-13'-3'164,"13"3"-4,0 0-5,0 0-2,0 0-8,-4-11-7,4 11-6,0 0 4,-3-11-9,3 11-11,0 0-7,0 0-11,0-15-5,0 15-13,0 0-12,0 0-2,6-19-9,-6 19-5,8-13-8,-2 9-7,2-3 2,4-1-6,2 1-6,0-2-1,2 1-2,4 2-5,-3-1 1,0 1-4,3 1-3,1 1-2,-1 2 0,-3 1-4,3-2 0,-3 3 0,1 0 0,-1 4-3,-3 0-3,1 3 1,-1 2-1,-4 0 0,4 0 2,-3 4-2,-2 1 5,-3-1-3,-1 2-2,-2 1 3,0 2-4,0 0-1,-3 0 4,-6 0-2,3 6 1,-3-3-11,-2-3-1,2 0-10,-2-6-9,-2 5-10,3-4-5,-3 2-6,4-7-3,-5 3-1,5-3-4,-2-4 2,8-4 4,-12 10 4,5-6 7,7-4 3,0 0 8,-14 4 3,14-4 0,0 0 8,0 0 10,-17 0 0,17 0 7,0 0 6,0 0 5,0 0 4,-11-11 5,11 11 1,0 0 5,0 0-3,0 0 2,0 0-5,0 0-1,0 0-3,0 0 3,0 0-5,0 0-3,0 0-3,0 0 5,0 0-5,0 0 1,0 0-2,0 0 1,0 0-1,0 0 2,0 0 2,46 6 3,-37-5 1,0 3 4,2 3 1,0-3 7,-2-1-2,5 4 1,-4 0 0,7-2-3,-6 5 4,3-3-6,-2 1 1,-1 3-4,2-2 5,-6 1-4,3-4-1,-3 2-1,0-1-3,-1 3 2,-1-2 3,-4 3-1,7-3 6,-5 3 1,-3 0 4,0 3 0,0-14 2,0 25-3,-3-11 0,0-2 0,-3 2-3,1 1-1,-1-5-5,-2 2 0,-1 1 0,2 1-3,-4-1 1,2-2-4,-5 2 2,5-3-2,-2 0 1,-3 0-2,5-2 2,-6-1-4,1-1 4,2-4-5,-2 3-1,0-3 4,0 3 5,2-5 1,12 0-3,-21 1 2,21-1-1,-20-3 0,9 0-6,11 3-1,-17-2-11,8-3-20,-2 0-22,11 5-24,-17-7-29,4 4-32,5-3-29,8 6-31,-18-12-41,10 4-122,2 0-384,-2 2 170</inkml:trace>
          <inkml:trace contextRef="#ctx0" brushRef="#br0" timeOffset="-152543.2732">459-312 199,'11'-8'195,"-3"4"-12,-8 4-17,12-7-13,-4 3-13,-8 4-12,12-3-11,-12 3-13,17 0-8,-17 0-10,21-3-10,-7 6-4,-2 4-7,2-4-6,-6 1-5,11 4-2,-2 3-5,0 0-3,-3-1-2,3 2-6,0 1-4,-1-1-2,-2 2-4,-3-2-1,6 6-6,-8-6-1,2 2-5,-5 0-8,4 1-12,-6-3-6,3 1-4,-11-2-8,8-3-6,-4-8-4,-11 21-5,8-6 6,-4-8 1,-4 1 4,2-1 1,-2-1 4,2-1 3,9-5 12,-24 7-3,14-7 9,10 0 5,-21-4 11,21 4 5,-9-8 10,1 2-1,8 6 5,-6-18 0,6 8-2,3-7 2,3-1-5,2 2-1,5-2 4,-3-6-3,4 2-7,4 0-2,-3 0-2,2 1-2,4-4-5,-7 0-3,0 5-9,-2-4-3,-1 8 1,-2 1 0,-1-2-1,-2 3 0,-3-1 6,0 4-5,2 2 1,-5 9 1,0-20-3,3 13-5,-3 7-13,-3-14-12,3 14-3,0 0-16,0-17-12,0 17-15,0 0-24,3-9-22,-3 9-24,0 0-112,0 0-285,0 0 127</inkml:trace>
          <inkml:trace contextRef="#ctx0" brushRef="#br0" timeOffset="-151698.1865">1393-469 21,'-9'-8'150,"9"8"-1,-17-2-6,17 2-3,-20 1-9,6 4-4,14-5 2,-24 5-7,15 2-10,-8 0-4,3 0-9,-3 4-3,6-2 0,-5 3-8,-1 7-2,3-2-5,5-4-3,-5 2-5,7-1-9,0 0-6,0 0-6,1 2-5,1-3-3,2 1-4,3-2-4,0-12-2,8 22-4,-2-12-4,1-3-2,-1 0-8,2 2-8,4-6-10,-1 1-10,6-1-8,-6 1-7,5-4-4,1 0-9,-3-7-2,0 3-3,3-1-1,-2-1 4,-1 2-3,0-6-2,2-1 7,-5 3 3,0-5 6,-2 1 1,-1 0 2,-2-1 4,0-2 0,-3 0 7,-3-2-4,5 2-1,-2-9 7,0 4 2,-6-4-1,3 4 1,3 2 3,-6-8 5,3 4 2,-3-3 0,3 0 2,0 6 8,0 2 12,-5 2 1,5-1 9,0 2 8,-3 3 7,3 11 2,-3-23 3,0 13 4,3 10 1,0-18 5,-6 11-2,6 7-3,-5-13 2,5 13-2,-6-12-1,6 12 0,-6-7-4,6 7-4,0 0 3,-5-11 1,5 11-4,0 0-2,0 0 3,0 0-3,0 0 1,-6-8-2,6 8 2,0 0-6,0 0-2,0 0 1,0 0-6,0 0-2,0 0-6,0 0 1,0 0-14,0 0 1,0 0-2,0 0 5,0 0-7,0 0 4,0 0-6,14 38 5,-11-24 0,0 0 10,5 3 3,-2 2 5,-3-1 3,3 6 5,2-8-2,-5 4 0,1 3 1,2-6-8,-2 0-1,-4 5-2,4 3-4,2 0 0,-3-6-2,2 0 0,-4-3-5,1-1 3,1 0-9,0-2-15,0 1-14,-3-4-13,3 0-26,-3 5-18,3-4-28,-3-11-37,2 18-44,-1-10-38,-1-8-54,2 14-152,-2-14-466,-2 16 207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2:58.8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E57702-C97D-4711-B3BE-0F6CC950143D}" emma:medium="tactile" emma:mode="ink">
          <msink:context xmlns:msink="http://schemas.microsoft.com/ink/2010/main" type="writingRegion" rotatedBoundingBox="6266,10998 8869,9934 9271,10917 6668,11980">
            <msink:destinationLink direction="with" ref="{1A0B7130-8A05-48FD-8072-D47C052A0D90}"/>
          </msink:context>
        </emma:interpretation>
      </emma:emma>
    </inkml:annotationXML>
    <inkml:traceGroup>
      <inkml:annotationXML>
        <emma:emma xmlns:emma="http://www.w3.org/2003/04/emma" version="1.0">
          <emma:interpretation id="{406A659D-7A23-4608-8864-617939BC20C8}" emma:medium="tactile" emma:mode="ink">
            <msink:context xmlns:msink="http://schemas.microsoft.com/ink/2010/main" type="paragraph" rotatedBoundingBox="6266,10998 8869,9934 9271,10917 6668,11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976C52-DD48-4ADB-8868-240C85EB88AB}" emma:medium="tactile" emma:mode="ink">
              <msink:context xmlns:msink="http://schemas.microsoft.com/ink/2010/main" type="line" rotatedBoundingBox="6266,10998 8869,9934 9271,10917 6668,11980"/>
            </emma:interpretation>
          </emma:emma>
        </inkml:annotationXML>
        <inkml:traceGroup>
          <inkml:annotationXML>
            <emma:emma xmlns:emma="http://www.w3.org/2003/04/emma" version="1.0">
              <emma:interpretation id="{7B08FE1A-BA6D-40A2-BA02-19124C217A3C}" emma:medium="tactile" emma:mode="ink">
                <msink:context xmlns:msink="http://schemas.microsoft.com/ink/2010/main" type="inkWord" rotatedBoundingBox="6266,10998 8869,9934 9271,10917 6668,11980"/>
              </emma:interpretation>
              <emma:one-of disjunction-type="recognition" id="oneOf0">
                <emma:interpretation id="interp0" emma:lang="en-US" emma:confidence="0">
                  <emma:literal>-Into</emma:literal>
                </emma:interpretation>
                <emma:interpretation id="interp1" emma:lang="en-US" emma:confidence="0">
                  <emma:literal>-ITIO</emma:literal>
                </emma:interpretation>
                <emma:interpretation id="interp2" emma:lang="en-US" emma:confidence="0">
                  <emma:literal>-ITIIO</emma:literal>
                </emma:interpretation>
                <emma:interpretation id="interp3" emma:lang="en-US" emma:confidence="0">
                  <emma:literal>-ITHIO</emma:literal>
                </emma:interpretation>
                <emma:interpretation id="interp4" emma:lang="en-US" emma:confidence="0">
                  <emma:literal>-ITHO</emma:literal>
                </emma:interpretation>
              </emma:one-of>
            </emma:emma>
          </inkml:annotationXML>
          <inkml:trace contextRef="#ctx0" brushRef="#br0">152 2096 188,'0'0'185,"0"0"-10,0 0-9,0 0-11,0 0-11,0 0-8,0 0-7,0 0-7,0 0-13,0 0-5,0 0-11,0 0-9,0 0-10,0 0-6,0 0-2,0 0-10,0 0-7,0 0-6,0 0-4,0 0-6,6 19 4,-6-19 5,0 0 3,0 15 1,0-15-2,4 14-1,-1-4 2,-3-10 2,1 19 1,5-7-4,-6-3-1,7 7 0,-3 0-1,-2 1-2,3 1 1,1 6-1,0 2-10,-3-3-3,2 1 8,1 2-8,0-5-2,2-1-3,-2-3 1,-3 0 2,5-1-7,-5-2-2,4 1-2,-1 2 1,-5-3 3,6 2-9,-4-7 5,0 4-5,1-5-1,0 3 1,2-2-4,0 0 10,-6 1-7,0-10 0,6 11-2,-6-11 0,2 13-6,-2-13-8,0 0-7,6 7-13,-6-7-13,0 0-14,0 0-19,0 0-26,0 0-49,0 0-35,0 0-39,0 0-182,14-23-437,-8 9 195</inkml:trace>
          <inkml:trace contextRef="#ctx0" brushRef="#br0" timeOffset="855.2185">118 2086 206,'0'0'205,"0"0"-9,0 0-6,0 0-12,0 0-9,0 0-17,0 0-8,0 0-19,0 0-11,0 0-11,0 0-9,26-21-10,-8 12-4,-1-1-9,6-4-7,2-1-8,5 3-8,-6 0-2,3-1-4,2 1-7,-5-2-1,1 0-5,-2-1-2,-6 7-2,0-1-4,-4 0 0,4 1-2,-6 0 0,-2 2-1,-1 2-1,1-3 5,-9 7 0,11-9 1,-11 9-4,6-7-3,1 0 0,-7 7-1,7-9 0,-7 9-3,0 0-6,7-7-9,-7 7-25,0 0-11,0 0-26,6-8-26,-6 8-26,0 0-32,0 0-43,0 0-161,5-7-381,-5 7 168</inkml:trace>
          <inkml:trace contextRef="#ctx0" brushRef="#br0" timeOffset="462.2468">366 1986 50,'0'0'165,"0"0"-9,0 0-12,0 0-14,0 0-7,0 0-16,0 0-6,0 0-2,0 0-4,0 0-8,0 0 2,0 0 2,0 0-2,0 0 0,14 30-5,-8-22 2,-3 0-5,3 2 2,-1-1-7,1 3 1,3 3-4,-1 3-4,-2-3-3,5 8-1,-1-3-5,4 1-1,-8-2-3,2 4-2,1-5-6,0-2-6,-1 8 1,-2-8-1,2 0-8,1-1-1,-2 4-2,-3-5-5,-1 0-3,4 1 1,-4-1-1,0-2-5,2-3-2,-2 0 2,-3-9-3,6 17 0,-3-10-4,-3-7-5,3 12-7,-3-12-15,2 11-10,-2-11-17,0 0-18,6 7-22,-6-7-41,0 0-38,0 0-46,0 0-184,0 0-423,0 0 187</inkml:trace>
          <inkml:trace contextRef="#ctx0" brushRef="#br0" timeOffset="1317.6352">853 2129 261,'0'0'264,"0"0"-20,0 0-14,0 0-16,0 0-19,0 0-24,0 0-13,0 0-18,33-13-12,-26 6-10,11-3-9,-3-3-11,7 3-10,4-6-10,-2 9-11,-1-4-6,-6 1-4,11-3-7,-1 3-4,-4-2-8,0-1 0,-5 2-5,-1 4-4,0 2-5,-3-1-2,-2 0-5,-1 4-1,2-3 0,-9-1 1,-4 6-3,16-7-3,-16 7 0,8-5-5,-8 5-6,0 0-9,9-3-10,-9 3-10,0 0-16,0 0-21,0 0-32,0 0-34,8-10-41,-8 10-29,0 0-181,-3-15-415,3 15 184</inkml:trace>
          <inkml:trace contextRef="#ctx0" brushRef="#br0" timeOffset="1705.6116">1004 1716 175,'0'0'174,"0"0"-11,0 0-8,0 0-9,0 0-7,0 0 5,0 0-2,0 0-3,0 0-4,8 33-5,-2-17-5,-3-9-3,5 11-7,1-3-5,-1 3 0,4 7-4,-4 1-4,-2 1-9,4 1-5,-2 1-7,-2-5 1,5 3-10,-2-2-4,2 1 0,-8-7-11,6 5-4,-1 0-5,2-3-6,-4-3-3,-2 0-2,3-3-2,-4 2-5,5-5-5,-2 2-2,0 0 1,0-2-4,-4-3-3,4-2-16,0 0-13,-6-7-21,5 14-25,-5-14-31,3 13-31,-3-13-31,3 9-28,-3-9-45,0 0-205,0 0-463,0 0 205</inkml:trace>
          <inkml:trace contextRef="#ctx0" brushRef="#br0" timeOffset="2650.1162">1621 1452 30,'0'0'166,"0"0"-11,0 0 0,0 0-9,0 0-2,0 0-11,0 0-1,0 0-10,-14 31-2,14-31-4,-4 15-7,4-3-1,-3 2-4,3 1-2,-3-1-2,0 0-5,3 1-1,0 2-5,0-3-3,0 3-3,3 0-6,0 0-1,4 7-8,-4-6-5,0 0-3,1 7-2,3-2-6,-1 2 0,-1-3-9,1-4-3,0 0-6,2 0 0,-2-2-5,0-1-5,2-1-1,1 3-2,-1-4-2,2 0-1,-1-2-2,-1-1 0,4-2 0,-7-4-1,4 2-4,-1-2 4,4-3-2,-1 3-5,-11-4 3,24-2 2,-15-1-4,2-1 2,3 2-5,0-6-2,-5 0-3,2 2-7,5-2-1,-5-1 0,-2-3-2,-1 5 1,4-8-8,-4 4 3,-2 0-6,4-2 3,-6-1-4,3 1 4,-1 2-2,-5-2 6,2 3-3,1-4 0,-1-1 0,-3 1 4,3 2-3,-3-4 2,-3 1 1,3 1 1,0 0 2,-3-2 0,3 2 1,-7-1-2,7-3-5,-1 0-3,-2 3-2,0-3-7,-4-1 4,7 4 2,-6-3-1,-2 3 2,5-2 3,0 2 2,-5 1 0,2-1 2,-3 1 2,4 4 1,-1 1 1,-4 0 3,0-1-1,0 2 7,-1 1-3,2 1 5,-5 2-4,3 0-1,2-3 2,9 7 3,-24-5-1,17 3 0,-6-1 1,13 3-1,-22-2-2,22 2 0,-15 2-1,15-2 4,-17 3-4,17-3 1,-18 2-4,8 1 3,10-3 0,-13 6 1,13-6 0,-11 10-1,2-5 1,7 4 7,-7-1-3,6 0 1,3-8 3,-11 20 1,8-11 4,0-1-3,0 3 1,3-11-2,-4 25 5,4-14-2,4 0 1,-4 0 2,3 1 5,0-4-4,3 8-3,-1-8 2,1 5-3,5-4 2,1 1-1,-4 1-4,-2-7 4,8 3 0,0 0-3,-4-2 3,7-2-4,-2-1 3,-1-2-6,7 0 1,-7-3-7,3 1-7,0-2-7,0-3-1,-3 4-10,-1-2-1,1-4-4,-5 5-3,2-1-4,-5 0-9,-6 5-7,14-10-17,-14 10-12,6-7-17,-6 7-15,10-7-32,-10 7-21,0 0-31,0 0-129,-4-15-353,4 15 156</inkml:trace>
          <inkml:trace contextRef="#ctx0" brushRef="#br0" timeOffset="3505.1396">513 2974 122,'0'0'167,"0"0"-6,-6 6-6,6-6 2,0 0-5,0 0 0,0 0-7,0 0-7,0 0-1,0 0-7,0 0-12,0 0-10,0 0-10,0 0-3,38-20-12,-21 13-10,9-8-8,1 4-7,1-4-3,15-3-2,1-5-9,7-1-4,-4 2-7,4-7 0,4 10-5,15-17-4,-2 2 2,-1 2-4,-15 8-5,15-10-3,4-2-7,-21 15-6,-1-4-2,17-10-5,-14 12 0,-4-2-3,5 1 0,-5 2 1,-4 1-4,3-2 4,-5 5 2,-2 0-5,-4 3 4,-8 1 3,-1 1-1,4 0-3,-8 0 4,0 0 2,-2 1-3,-1 3 3,-6 1 2,6-2 5,-6 3-1,2-5 6,-2 5 4,-3 0 1,0 0 3,-2 2 6,-3-1 0,3 1 0,-9 5 0,16-9 1,-16 9 1,6-4 0,-6 4-3,10-5 1,-10 5-3,0 0-4,6-9 3,-6 9-3,0 0-3,0 0-5,0 0-2,0 0-5,0 0-12,0 0-14,0 0-9,0 0-19,0 0-16,0 0-16,0 0-21,0 0-22,0 0-22,8-6-28,-8 6-23,0 0-127,0 0-355,0 0 157</inkml:trace>
          <inkml:trace contextRef="#ctx0" brushRef="#br0" timeOffset="-598.1825">-521 2754 27,'0'0'139,"0"0"-11,0 0-9,0 0-5,0 0-9,0 0-2,0 0-9,0 0 0,0 0-8,0 0 3,0 0-6,-7 5 3,7-5 1,0 0-3,0 0 1,0 0-5,0 0-1,0 0-3,0 0-5,0 0-4,0 0-1,0 0-3,0 0 1,0 0-1,0 0-7,0 0-1,0 0-4,37-17 1,-24 13 2,2-3-8,4-1 1,-2 0-4,0 3-4,6-9-2,1 4-3,-1-1-3,2 0-3,-8-1-3,10 3-3,-7-2 2,0 4-2,0-4-7,-3 1 4,4 1-2,-7 2-3,-8 3-3,5 0 2,-11 4-4,15-7 0,-15 7-3,14-6-1,-7 5 5,-7 1-3,0 0 2,14-4-4,-14 4 0,0 0 2,0 0-4,0 0-2,0 0-1,6-6 0,-6 6 2,0 0-2,0 0-2,0 0 2,0 0-10,0 0-13,0 0-19,0 0-15,0 0-27,0 0-22,0 0-25,0 0-40,0 0-32,0 0-157,0 0-389,8-12 172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54.9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86D090-D361-492F-8CDD-22BB227DF2B6}" emma:medium="tactile" emma:mode="ink">
          <msink:context xmlns:msink="http://schemas.microsoft.com/ink/2010/main" type="writingRegion" rotatedBoundingBox="26727,13514 27061,13514 27061,14133 26727,14133"/>
        </emma:interpretation>
      </emma:emma>
    </inkml:annotationXML>
    <inkml:traceGroup>
      <inkml:annotationXML>
        <emma:emma xmlns:emma="http://www.w3.org/2003/04/emma" version="1.0">
          <emma:interpretation id="{5A80C3B6-5055-4071-BD7A-080CD46D4501}" emma:medium="tactile" emma:mode="ink">
            <msink:context xmlns:msink="http://schemas.microsoft.com/ink/2010/main" type="paragraph" rotatedBoundingBox="26727,13514 27061,13514 27061,14133 26727,14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B65902-012A-4035-B0C3-BCBF378C22BB}" emma:medium="tactile" emma:mode="ink">
              <msink:context xmlns:msink="http://schemas.microsoft.com/ink/2010/main" type="line" rotatedBoundingBox="26727,13514 27061,13514 27061,14133 26727,14133"/>
            </emma:interpretation>
          </emma:emma>
        </inkml:annotationXML>
        <inkml:traceGroup>
          <inkml:annotationXML>
            <emma:emma xmlns:emma="http://www.w3.org/2003/04/emma" version="1.0">
              <emma:interpretation id="{1683E32A-4E0E-4848-9FA2-642A977CF250}" emma:medium="tactile" emma:mode="ink">
                <msink:context xmlns:msink="http://schemas.microsoft.com/ink/2010/main" type="inkWord" rotatedBoundingBox="26727,13514 27061,13514 27061,14133 26727,14133">
                  <msink:destinationLink direction="with" ref="{D1132BDE-5440-47B7-9803-EBCE63772C4C}"/>
                </msink:context>
              </emma:interpretation>
              <emma:one-of disjunction-type="recognition" id="oneOf0">
                <emma:interpretation id="interp0" emma:lang="en-US" emma:confidence="1">
                  <emma:literal>S</emma:literal>
                </emma:interpretation>
                <emma:interpretation id="interp1" emma:lang="en-US" emma:confidence="0">
                  <emma:literal>s</emma:literal>
                </emma:interpretation>
                <emma:interpretation id="interp2" emma:lang="en-US" emma:confidence="0">
                  <emma:literal>5</emma:literal>
                </emma:interpretation>
                <emma:interpretation id="interp3" emma:lang="en-US" emma:confidence="0">
                  <emma:literal>$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6638 11168 98,'0'0'143,"0"0"-13,0 0 3,0 0-4,6-9-1,-6 9-1,0 0-8,0 0-9,0 0-5,0 0-3,0-14-13,0 14-10,0 0-6,0 0-8,0 0-6,-6-17-6,6 17-10,0 0-1,-11-10-7,11 10-1,-12-9-5,4 6-4,8 3 1,-14-5-6,14 5-3,-19-2-3,19 2 1,-21 7-6,7-5 1,1 3-5,-4 0 0,3 1 0,-3 4-1,4 1 0,2 0-2,-1 1-1,4 2-2,-4-2-2,4 2 3,2 0 1,3 2 1,0-2 3,3 0-3,3 1-1,0-5 4,3 1-5,-1 1 2,4 2 0,2-3-2,-2 7 1,4-7-2,1 3 6,0-2-3,0 2 1,0-5-5,1 4 2,-1 1 1,0-2 4,3-2 1,-1 1-1,-2 1 4,3-1-1,-6 1-5,5-3 5,-2 2-2,-3-3 1,-2-2 6,-3 2-5,2-1-1,1 2 6,-4-2 1,1 3 0,0-6 9,1 3 3,-7-7 5,4 13 4,-4-13-1,-3 12 5,3-12-2,-3 15 1,-2-8-2,5-7 0,-14 15-3,2-8-1,1 3-2,-3-2-2,2-1-4,-6-2-4,1 2 1,0-4-3,0 2-3,-2-5 1,5 3-10,0 0-10,0-3-16,14 0-13,-23 0-22,23 0-31,-20-4-37,20 4-37,-11-11-27,8 5-171,3 6-389,-3-13 172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08.6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8A2A22-C1D2-4207-ACAF-D5335123E353}" emma:medium="tactile" emma:mode="ink">
          <msink:context xmlns:msink="http://schemas.microsoft.com/ink/2010/main" type="inkDrawing" rotatedBoundingBox="1252,2743 4039,1768 4089,1910 1302,2885" semanticType="underline" shapeName="Other">
            <msink:sourceLink direction="with" ref="{C070626E-D883-4942-83BA-0768B96F3FD9}"/>
          </msink:context>
        </emma:interpretation>
      </emma:emma>
    </inkml:annotationXML>
    <inkml:trace contextRef="#ctx0" brushRef="#br0">-5665-5829 161,'0'0'160,"-21"-23"-7,21 23-2,0 0-8,-6-10-1,6 10-6,0 0-6,-3-9-11,3 9-4,0 0-9,-6-9-8,6 9-6,0 0-12,0 0-5,0 0-5,0 0-8,-5-11-8,5 11-6,0 0-1,0 0-10,0 0-6,0 0-1,0 0-6,0 0 1,14-8-2,-14 8-2,17-4-2,-7 1-2,8-3-2,-1 2-5,2 0 0,8-4 1,-4-1 2,5-1-6,3 3 0,-3 0-3,13-3 1,1-1 3,-13 3-3,12-2-3,2-1 6,-1 3-4,0-5-1,-1 2 0,1 1-2,-2 1 0,2-2 3,-1 3 0,-8 0-4,-2 1 3,1-3 1,9-1-6,-1 0 3,-2-3-4,2 2 9,2 2-5,-4-6 1,-6 7-3,9-7 3,-1 2-5,-8 3 2,8 0-7,-4-6 9,-8 6-3,3 1 3,6-4 1,-9 4-5,0-1 3,-1 1-1,1 2-1,3-2 0,-6 2 1,1-3-4,-1 4 4,0-1 2,0 1-1,-5 0-3,1-2-2,-1 3 2,-1-1-5,7 3 1,-7-3-1,1 3 2,-3-2-4,3-1 6,1 2-5,-1-2-1,-1 0 1,4-3 0,-3 7 2,0-2 1,-6-1-1,2-1-2,1 4 2,-1-3 2,-4 1-1,2-2 0,-3 5 2,0-1 0,1 1-2,-12 2 1,24-12-1,-9 3 5,-1 5 0,5-4 0,-3-2-3,2 3 1,1 0 5,-2-1-7,10 1 1,-9-4-6,-1 4 2,2 0-2,1-2 1,-3 6 2,1-4 3,-3 1-4,1 1 0,-2-2 1,0 2 2,-2 3-1,-1-3 2,0 2 3,-11 3-2,22-8 0,-10 1 5,-1 5-3,0-2-3,0 1 5,3-1-7,2-1 3,1 0 2,-3-1 2,1-1-1,-1 3 0,2-3-6,-2 1 6,0 1-1,-3 1-5,-2-2 6,4 1-8,-6 2 9,6-2-4,-13 5 4,14-4-2,-14 4-1,15-3 2,-15 3-3,13-4 1,-13 4-4,0 0-1,9-2 0,-9 2 0,0 0 2,0 0 6,17-1-8,-17 1 2,0 0 2,11-3-1,-11 3 5,0 0-6,14-1 4,-14 1 0,11-6-1,-11 6 1,0 0 3,13-3-4,-13 3 4,0 0-1,0 0-2,0 0 2,0 0 4,0 0-7,0 0 8,0 0-2,0 0-1,0 0 2,0 0-5,0 0 2,0 0-1,0 0-3,0 0 3,0 0 0,0 0-1,0 0-3,0 0-3,0 0 9,0 0-2,0 0-4,-38 10 3,29-6 1,9-4-7,-27 6 1,10 1-6,-1-1 0,-3 1 0,3 0-9,-7 0 0,-3 3 2,-5-2-6,-6 7 2,0-3-3,-7 4 2,-1 0 2,-5-2-5,-2 5 10,-2 1-7,1-2 9,1-3-2,4 4 3,0-4 0,3 1-2,4-2 3,2-1 5,10 0-6,0-2 4,3-2 5,-3 2-2,3 0-1,5-1 5,-2 0-5,1 4 1,6-6 9,-4 4-3,2-4 1,-4 7-14,-1-1 6,3 0 5,-1-3 0,-3 0-4,-2 6 9,0-5-3,0 1 5,-11 6 1,9-10-5,-9 5 7,8-3-6,-8 1 0,9 0-1,2-6 2,0 2 8,0-1-1,2 3-7,-2-7 3,3 2-5,-2 2-3,9-4 1,-2 5-3,-1-6 7,1 3-2,0-2-2,1 3 3,-1-1-3,1 2 3,0-3-1,-1 3 2,2 0-7,-1 1 6,-1-2-3,-4 5 0,-1-3-1,8 0 5,-3 0-2,1-2 1,1 1 3,-3 1-5,3-4-1,4 2 3,0-1-11,0-2 11,3 1-4,0-1 2,11-3 0,-20 7 3,12-3-5,8-4 1,-14 1 7,14-1-3,-14 3-1,14-3-4,-14 1 0,14-1 8,0 0 1,0 0 0,-19 0-4,19 0 4,0 0-13,0 0 6,0 0 6,0 0-4,-11-5 1,11 5 3,0 0-4,0 0 0,0 0-1,0 0-5,-8-7 3,8 7-1,0 0 2,0 0 2,0 0 1,0 0 1,0 0-4,0 0-2,0 0 2,4-19 0,-4 19-1,0 0 9,12-11-6,-3 4 0,5-2 2,3 1 3,1-4 1,7-2 2,-1 0 1,6 3-1,9-8 2,0 5 3,-11-1-3,9 0 0,4 1 2,-2-4 2,-8 11-4,0-2-2,6-8-1,-6 10-4,-1-4 0,0-1 1,1 3 3,-3 0-1,0-2-5,1 1-2,-1-1 2,11-4-1,-9 5 0,0-1 1,1-2 1,11-1-5,-5 0 6,5-1-10,3 1 5,0 5 3,2-7-3,1-2-4,2 3 1,2-3 0,-7 2-11,6-1 4,-2-3-9,-4 4 1,3 0-1,-3 1 3,0-2-8,-4 3 0,-1 2 2,-10 1-6,-2 1 6,-2-1-2,2 0-1,-1-1 8,-1 2-1,4 1-10,-2-2 8,-2 1-2,1-4-5,1 3 2,-3-3 1,3 2 10,0-1-11,1 1 4,-4 1-1,0 4 4,2-4 5,-4 3-7,-4 1 2,-2 1 0,0 1 1,-1-1 7,-4 1-11,-3 3 10,-1-1 1,0-2 7,-8 5 0,14-5 2,-14 5-10,11-2 0,-11 2 7,0 0-16,12-5 21,-12 5 0,0 0 0,0 0 2,0 0-13,10-3 9,-10 3 3,0 0 1,0 0-3,11-4 7,-11 4 1,0 0 0,0 0 0,0 0-4,0 0-4,0 0 8,0 0-8,0 0 8,0 0-4,9-3 3,-9 3-10,0 0 6,0 0-2,0 0 1,0 0 0,0 0 2,0 0-4,0 0-1,0 0 0,0 0 5,0 0-4,0 0 2,0 0-5,0 0 0,0 0 2,0 0-2,0 0 1,0 0 1,0 0 7,0 0-2,0 0 0,0 0-2,0 0-7,0 0 9,0 0-10,0 0 3,0 0-11,0 0-10,0 0-11,0 0-1,0 0-14,0 0-19,0 0-24,0 0-77,0 0-182,0 0 81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3:15.4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79BEBA-6397-4318-BAEA-3AFC5AF0B7B4}" emma:medium="tactile" emma:mode="ink">
          <msink:context xmlns:msink="http://schemas.microsoft.com/ink/2010/main" type="inkDrawing" rotatedBoundingBox="3996,4154 7838,3547 8166,5629 4325,6236" hotPoints="8229,4787 6195,5895 3997,5167 6031,4059" semanticType="enclosure" shapeName="Ellipse">
            <msink:sourceLink direction="with" ref="{59AA9028-CFBE-4347-9D1C-E8722EAAB408}"/>
          </msink:context>
        </emma:interpretation>
      </emma:emma>
    </inkml:annotationXML>
    <inkml:trace contextRef="#ctx0" brushRef="#br0">1749 51 68,'-10'-5'60,"10"5"6,-15-10-8,5 6-5,3-1 5,7 5-9,-16-9-14,8 7-7,8 2-5,-17-5 11,17 5-5,-17-5-5,5 3-13,12 2 8,-21-4-3,21 4 0,-26 0 4,12 2-3,0-2-3,-6-2-3,4 2 0,-4 2 6,0-2-6,-1 0 1,-4 0 8,8 2-3,-3 0-1,0-4-8,0 2 9,-1 2 0,4-2 0,-3 1-4,-8-1 0,8 4-1,-1-2 1,1 3-5,5-2 7,-6 1 1,4 0-5,0 1-3,-3 5-2,-2 1 7,6-1-5,-4-1-3,0 5-2,-2 0 5,0 4 1,1-1-10,-3 3 7,1 0-8,3 1 4,-7-1 4,5-2 4,-3 1 8,4-4-15,0-1 12,4-1 2,0-2-3,3-1-3,2-1 0,-4 3 3,2-2 8,-2-2-21,2 4 9,-4-1 0,4-1-3,-6 5 2,4-3 4,-1-1-5,-2 6-6,-1-1 4,0-1 5,-2 2-7,3 1-4,-1 2 7,1-3 4,-4 4-5,1 2-4,0 0-1,-10 6 3,4 0 1,-2 5-6,0-1 4,-2 3-2,-3 0 3,6-3 0,2-5 3,6-4-2,2-2-1,3 1-6,5-7 8,2-2-3,-2 4 1,2-6-4,3 2-8,-1-5 10,1 4-13,3-3 15,-2 2 5,2-1-8,-1 3 5,-1-3-8,5 1 7,-3-3 3,3 3-5,-2 2 0,2-14-5,0 25-2,0-14 7,0-1 0,0 3 0,0 1 0,0-2-1,0 4 1,0-2-4,0 0-2,0 0 0,2 2-1,-2-2 7,0 0 2,1 0 3,1 1-4,3 0-3,-4-1 3,5 1-3,1-1-7,-3 0 11,1 0-2,0 2-3,-1-3-3,2 3 1,2-1 2,0-2 10,0 4-8,4-4-5,-2 1 0,1-2 12,3 2-11,-4 2-6,3-5 10,-2 1 2,1 0-5,1 3-2,-1-1 15,2-3-11,-1 1-2,1 2 4,0-3-4,0-1-4,0 5 6,0-4-2,1-3 1,-1 2 0,3 2-1,-1-4 3,-2 4-2,2-1 5,1-3-4,-3 3 4,3 0-7,0-3 1,-1 2-2,2-4 0,1 3 0,-2-2-2,3 1 10,-3-3 0,4 1-6,-1 1 2,-1-4 0,2 5 3,-7-1-8,7-1 9,-4 3 4,3-6-7,-1 4-4,1 1 1,3-1 3,-1 0 2,-2 0-8,5 0 6,-4 1-5,0 1-2,0-5 6,5 5 3,-6-6-1,8-2 5,0 2-13,-7-2 10,5-1-2,-1 3 2,1 0-4,1-3 1,-2 1-1,1-1-1,-5 3 0,7-3 2,-7 1-2,6-1 2,1 2 1,-2-1 4,-4 2-7,5-2 3,-7-1 0,9-1-4,-8 2 0,7 2 2,0-3-5,-2 3 0,-2-6 7,2 0-2,2 2 1,2 1 0,-4-3 3,2-1-4,2 1-7,1 0 10,-3-2-4,5 1 8,-7 1-17,5-6 12,-4 5 3,1 3-6,-2-3-5,2 0 8,2 4-7,-5-2 2,1 1 8,-6 1-6,4-4 1,-4 3 1,3 1 2,-2-1-3,-1 1-1,-1 0 1,1-5-1,-5 4-4,6 1 6,-1 0-6,0-3 3,2-1 4,4-2 1,1 2-5,-1-4-5,2 1 8,4-2-3,-6-1-2,4 2 5,-7-1-2,8 1 7,0-1-9,-4 2 2,-1 1 10,2-1-6,-1-1-1,-6 2-3,9-1 5,-7 2-1,-2-1-8,4-6 0,-5 9 4,0-5-7,7 1 5,-1-1 7,-3-5-2,5 5-8,-1-2 10,-4 2 1,-3-3-10,1 2 2,4-3-8,-8 3 12,3 2-2,0 0-5,4-2 2,-7-1 4,0 4 1,3-4 0,-4 2 2,5-4-7,3 0 2,-1-1 4,-6 5-3,7-6 2,-4-2 1,3 2 0,1 0 0,-4-1-7,2 1-9,-2 0 14,-4-5-2,4 5 8,0-4-3,-3 0-4,-6 2-1,3 2 1,-1 2-2,1-4 6,0 4-4,-5-4-4,2 3 3,1 1 1,-4 1 4,1-1-1,-4 0-1,4-3-1,-2 1-4,0 0 3,0-2-1,2 4 4,-1-4-6,1 1 3,-1-2 1,-2 0 2,5 3-4,-5-4-8,0 0 12,5-4-5,-1 2-10,1-1 8,-2 3 6,-4 4-4,1-4 4,0 2 2,-3-1-2,2 0-2,1 1 11,-3 1-15,0 1 5,0-3 1,-3 4-7,5-4 5,-5 2 4,0 15-6,3-26 7,-3 18-7,-3-8-1,0 2 4,1 2-1,2 12 3,0-26 0,-3 11-8,0 1 4,3 2 3,-3-2 6,0-2-7,3 16-5,-8-20 9,5 12 0,-3-7-4,0 2 6,1 3-3,2-2 2,0 1 2,-4 0-3,0 1 1,0 0 0,4 1 0,-3-2 7,-2 4-16,2-5 5,-5-1-3,5 6 5,-3-2-20,1 1 28,2 1-13,-5-1-1,1-1-1,3 2 0,-6-5-2,-1 5 8,0 0-1,2 0-6,-2-4 5,0 3-2,-3 2-1,1-4 5,-1 4-5,3-3 6,-6 2-9,6-2 8,-4 2-2,1 2 2,2-2-9,-6 2 10,7-4-6,-3 6 5,0-5-6,3 1 6,-1 2-4,-3-4 0,8 2-1,-4 3 0,1-3-1,2 1 2,-3-1-3,5 3 4,-1-2-3,0 1 6,-4-1 0,1 3-3,13 3-5,-25-4-2,13 1 4,-2 3 5,-3-1-5,3-3 2,14 4 1,-24-2 3,9 4-6,1-4 8,-3 4-6,17-2 2,-24-2-3,7 1 7,3-2-7,14 3 4,-20 0-2,7-1-1,-4 1 4,17 0-8,-22-3-6,10 1 13,1-3 2,-1 2-25,12 3 22,-25-3-3,15 1 13,-7-1-11,3-2 7,5 3-3,9 2-4,-31-9 1,14 7-1,1-2-5,-3 1 10,4 2-9,1-2 5,0 0-14,-3-2 14,4 3 2,13 2-1,-25-4-6,10-1 0,4 4 5,-3-1 4,1-3-3,-1 5-2,0-3-1,-1-1 2,4 1-4,11 3 3,-24-3-9,10 2 10,0-2-1,2 0-4,12 3 1,-28-1-4,12-3 7,5 4-5,11 0 11,-31-3-2,16 3-3,-2-3-4,3-1-3,-4 3 9,1-1 2,3 1-4,-1-2-4,1 2-3,1 1 11,13 0-2,-25-7 0,13 3-12,-5 1 10,3 3-1,0-6-3,0 1 9,0 4-5,-2-2 0,2-1-5,2 4 3,-2-4 3,0 4 2,-2-2-1,-1-2-8,17 4 6,-28 0 0,14 0 4,-2 3-5,1-3-1,2 1-2,-4 1-4,2-1 7,1 2 0,3-2-6,-2 5 1,2-5 4,11-1 0,-23 5 3,12-3 6,11-2-5,-17 4 0,4-4-3,13 0 3,-20 3-1,12 1-4,8-4-3,-20 2 4,11 0 1,9-2 0,-24 3-2,14-3 1,-3 1 1,-1-1 0,14 0-6,-25 0 3,16 3 0,-2-2 7,11-1-4,-19 3 1,8 1-4,11-4 10,-14 4-11,14-4 1,-15 6-12,10-2-5,5-4-9,-9 10-9,9-10-7,0 14-10,0-14-12,0 20-11,9-7-11,-6 4-15,5 0-52,1 1-169,2 3 74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3:21.3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0B7130-8A05-48FD-8072-D47C052A0D90}" emma:medium="tactile" emma:mode="ink">
          <msink:context xmlns:msink="http://schemas.microsoft.com/ink/2010/main" type="inkDrawing" rotatedBoundingBox="5819,11187 9470,8798 10555,10456 6904,12845" hotPoints="10138,9526 8660,11575 6173,12018 7651,9969" semanticType="enclosure" shapeName="Ellipse">
            <msink:sourceLink direction="with" ref="{CBE57702-C97D-4711-B3BE-0F6CC950143D}"/>
          </msink:context>
        </emma:interpretation>
      </emma:emma>
    </inkml:annotationXML>
    <inkml:trace contextRef="#ctx0" brushRef="#br0">3110 150 61,'0'0'75,"0"0"-4,-9-4 0,9 4-5,0 0-3,0 0-16,0 0 5,-14-3-1,14 3 2,0 0-7,0 0 2,0 0-4,0 0-2,-14 0-8,14 0-3,0 0 0,0 0-8,0 0 5,-17-1-11,17 1 1,0 0 2,-14 1-5,14-1-3,-13 3 1,13-3 0,-20 4 5,20-4-6,-17 0 5,8 2-6,-2 2 1,-7-3 4,9 3-1,-5-1-4,-3 1 0,3-4 0,3 2 5,-1 3-1,-6-5-9,8 2 5,-6 0-2,2 1 4,3-3-2,-4 7-3,1-7-6,6 7 1,-5-6-2,-1 3 8,14-4-4,-20 3-1,6 1-1,2-1 0,-2 1-1,4 0-2,-4 3 4,0-2-2,2 1-4,1-2 6,0 0 2,-5 3 0,2 0 1,-3-3-4,3 5 4,-1-4-10,1 2 2,-4-3-3,4 2 9,-3 4-6,3-3 5,-4 2-4,4-4 2,-4 2 2,4 4-6,-3-4 6,2 0-3,-2 0-2,3 0 8,0 0-10,-4 2 13,1-3 0,2 2-1,-2-1 5,0 4-1,-4-4-5,4 1 4,0-1-2,-6 4 2,-4-2 2,4 2-2,6-4-4,-5 6 1,-1-2-2,2-2 5,4-2-4,0 2 2,-2 0-7,5-2 0,-3 0-10,3 0 6,2 0-4,-2 4 5,0-4-3,1 0 0,-1 0 3,0 0-4,0 1 9,2 0-2,-2-1-2,4 2-1,-4 1 3,0-2-3,2 4 1,-2-4-1,0 3 2,-3 2-3,3-3 2,-2 0-2,-4 4 1,3-2 6,0-2-4,-4 6 1,4-5-4,-3 3-4,3-2 4,0-3-10,0 3 6,0-2 7,4-2-2,-1 1 13,0-2-15,5 2 3,-2-5-3,1 3 3,0-2-3,0 1-1,-1 4 6,-1-5-4,1 2-6,-3 2 7,1-2-2,3 2 15,-4 0-16,1-2 3,-1 0-1,2 2-1,1 1 2,-3-2 0,0 0 3,-2 3-12,2-3 12,0 3-5,-3 0 4,0-2 4,1 0-2,2-1-9,-3 2 6,3-2 2,-3 1 3,5-2-3,-6 0-4,7 0 7,2 2-3,-8-5-3,6 3 5,2-2 1,-4 4-1,2-4-2,4 2-6,-6 0 1,-1 2 2,2 0-3,1-2 6,0 0-7,2 3 6,-2-1 2,-3 3-12,1-1 9,2-1 3,-4 1-9,1 2 10,-3-1 1,3 0 2,1-2-7,-4 7 4,0-1-5,0-2-3,3-3 4,-3 1 1,4 2-3,-1-2 0,0 1 2,2 2-2,-2-5 1,1 2-2,2-1 6,-3-3-1,5-1-3,1-1-2,2 1 4,-5 2-8,5-2 2,-4 1 11,3-1-12,0 0 10,0 0-5,-3 1 2,1 1 4,1-4-9,-4 9 14,4-7-8,-1 2 4,-2 1-6,1 0 0,-1 2 1,-3-2 0,0 1 5,5 0-1,-3 0-2,1 4-1,0-3 4,-3 1 0,4-1-2,-2 2-2,1 4-1,-3-7-2,3 6 5,2-2 2,-8 4-7,3 0 4,1 2-2,2-6 1,2-1 1,-2 0-3,2 2 0,-1-6 3,3 3-5,0-3 5,0 1-1,0-2 1,1 3-5,1-3 1,-1 1 3,3-1 2,-2 0-8,5-9 9,-6 19-3,3-9-6,0-3 2,-5 4 3,8-11-3,-6 21 1,3-9-3,-3 2 4,-1 0 0,3 2-4,-3-2 5,3 1-1,-2 3-2,-1 0 6,0 1-5,2-4-2,-3 4-1,-1 4 3,1-8-1,5 0 3,-5 3-4,5-6 2,0-2 0,0 0-2,3-10-1,-6 19 2,6-12-1,0-7 5,-5 18-9,5-18 10,5 14-4,-5-14-4,-5 12-1,5-12 7,5 18-2,-5-18-3,0 16 2,0-9-1,0-7 2,3 17 0,-3-17 9,0 16-7,0-5-1,3-1-4,-3-10 1,3 18 3,0-11 0,-1 4-8,-2-11 4,6 14 2,-3-7-5,-3-7 0,6 12 6,-1-6-13,-5-6 9,6 11 7,-6-11-2,9 12-3,-4-9-2,-5-3 7,9 6-5,-4 1 6,-5-7-1,9 10 0,-2-4-8,-7-6 6,14 10 2,-8-8-2,-6-2-3,8 14 0,-2-9 0,0 2-2,-6-7 5,8 10-1,1-4-1,-9-6 3,11 9-4,-2-4 4,1 2-7,-2-3 4,-8-4-3,17 9 5,-8-4 2,-1 1-5,6-1 2,1 1 3,-1 1-3,-1-4 5,2 4-6,1-2 2,1 2-3,-3 0-2,2-2 3,-1 2 6,4-1-6,-2-1 1,-3 1 3,3 1-8,-1 0 5,3 0-5,-4 0 2,-1-1 4,0 1-2,6-1-1,-6-1 0,2 2-1,-2-3 0,3 3-2,0-3 5,3 1-2,1-3 6,-1-1-1,3 1-1,-2 2-4,10-3 4,-8 2-4,7-2 2,-5 2-2,1-3 3,-3 0-1,5 0-1,-7 0-1,-1-3 0,0 3 4,4 0-5,-4 0 7,0-1-1,0 1-11,1 0 13,2 0-6,-3-3 2,0 3 3,-3 0-10,4-3 5,-1 3 0,0-2-1,0-1 4,5-2 2,-4 3-7,5-2 7,-6 3-5,7-5 7,1 5-5,-8 0 0,10-5 5,-2 3-5,-5-2-3,-3 3 4,7-6-1,-7 6 0,2-3 5,-5 2-3,6-2-7,-6 3 2,4-3 2,-1 3-1,-3-3 2,3 0-1,-4 2 5,4-3-2,8 1-1,-8-1-2,-3 1-2,4-2 4,5 0-6,-9 4 1,10-3-10,-10 0 17,0 0-5,3 1 2,1-1-1,-1-1 4,0-1-6,3-2 3,-5 2 1,2 2-1,-3-3-4,8-5 8,-2 4-1,1-4-4,-7 5 2,6-3 0,-6 1-1,7-1 0,-4 3 0,3-5 2,0 2 3,-1-2-8,2 3 14,-7 0-13,6-1 3,4-1-4,-7 2 5,6-1-2,-1 2 3,2-3-2,-2 0-2,-2 0 7,3 1-6,-2-1 4,-1 3-3,-1-1-2,-5 1-1,2 0 8,-2 3-9,3-9 4,-6 6-3,0 1-4,3 0 8,-4-2-2,4-1 4,-3 4-8,3-5 0,0-1 12,3-2-9,-1 5 1,-2-7-7,3 3 7,2-3 5,-3 3-7,3-3 1,-2 1-2,0 2 1,-3-4-4,4 5 5,2-3 1,-6-2-1,3 5 3,-6 2-6,5-5 5,1-2-5,-6 3 4,3 2-1,-6 2-1,2-2 2,1 1 2,0-2-3,1 0 2,-7 1 1,6 0-5,-1-2 4,-6 2 2,3 0-2,1 0 2,1-2-5,-4 2 1,6-8-4,-2 3 5,2-6-3,2 4 1,-2-2-3,0 2 5,0-1-3,2 3 1,1-2 5,-3 0-3,0 1 3,0-1-5,-5 6 1,8-5-8,-7 6 10,0-3-2,4-1 6,-1-4-8,-2 4 4,-5 3-4,8-7 1,-5 5 2,-1-8-2,2 8-1,-1-5 2,-1 1 2,-1-2-9,3 7 4,-1-8 3,-1 0 0,3 2 5,-2-1-4,4-2 0,1-1-4,-3-2 2,1 7 4,-1-5-6,-3 3 5,1-2-4,0 1 7,-1 1-5,2 0-2,-3-2 6,0 0-9,0 3 3,0-1 3,-1-1 2,0 2-1,-3-1-6,0 5 12,-1 2-5,-2-2 3,0-2-2,-2 2 4,-1 0-6,0-5 1,1 5 1,-7 0-2,1-3 1,1 3-3,0-1 3,0 3-1,0-3 7,1 3-4,-2 2-6,-1-4 5,4 2-3,-4 2 1,1 0 2,2-1-5,0 0-4,-2 2-1,-1 0 10,9 13-14,-11-18 14,1 9-2,10 9-1,-11-18-2,5 6 6,0 4-2,6 8 3,-9-22-4,1 8 4,-2 3-5,3 0 1,0 3-5,0-3 4,0 1 3,0-1 2,-3-1 0,1 5-1,-2 0-7,2 0 2,-2-3 4,-2-2-3,-1 3 2,5 0-2,-5 2 1,0-1-1,0 1 0,0 0-2,0 1-3,-5-1 4,5 2 0,-6-2 0,8 3-1,-6 0 1,1 0 3,0 1-5,0-1 5,17 4-1,-23-4-2,23 4 0,-22-6 1,22 6-1,-27-3 7,15 1-8,12 2 0,-20-3-2,20 3 4,-21-4-2,21 4 4,-17-3-6,17 3 6,0 0-8,-20 0 8,20 0-4,-19 0-1,19 0 2,0 0-2,-21 5-2,13-5 5,8 0-2,-13 2 6,13-2-2,0 0-4,-17 3-1,17-3 3,-14 2-1,14-2-2,0 0 1,-14 3 0,14-3-1,0 0 2,-11 6 0,11-6-5,-12 1 10,12-1-3,0 0-8,-11 3 6,11-3-4,-13 5 2,13-5-3,-7 3 6,7-3-6,-13 11 6,7-9 0,6-2-11,-14 10 10,6-5 5,-1-1-2,9-4-4,-17 12 3,10-6 2,-3-2-7,3 0 6,7-4-8,-14 11-7,14-11-5,0 0-12,-17 11-20,17-11-7,0 0-3,-9 8-12,9-8-3,0 0-21,0 0-4,0 0-4,12 18-87,-12-18-205,11 10 90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39.93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5868B5-B976-433E-B756-7F18139066AD}" emma:medium="tactile" emma:mode="ink">
          <msink:context xmlns:msink="http://schemas.microsoft.com/ink/2010/main" type="writingRegion" rotatedBoundingBox="20813,11524 21422,11442 21434,11535 20826,11617"/>
        </emma:interpretation>
      </emma:emma>
    </inkml:annotationXML>
    <inkml:traceGroup>
      <inkml:annotationXML>
        <emma:emma xmlns:emma="http://www.w3.org/2003/04/emma" version="1.0">
          <emma:interpretation id="{84DD3658-9D6C-4829-84AC-FADF5C06CF3B}" emma:medium="tactile" emma:mode="ink">
            <msink:context xmlns:msink="http://schemas.microsoft.com/ink/2010/main" type="paragraph" rotatedBoundingBox="20813,11524 21422,11442 21434,11535 20826,11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9DF10B-F395-44F8-80DA-03C45B3BDCFA}" emma:medium="tactile" emma:mode="ink">
              <msink:context xmlns:msink="http://schemas.microsoft.com/ink/2010/main" type="line" rotatedBoundingBox="20813,11524 21422,11442 21434,11535 20826,11617"/>
            </emma:interpretation>
          </emma:emma>
        </inkml:annotationXML>
        <inkml:traceGroup>
          <inkml:annotationXML>
            <emma:emma xmlns:emma="http://www.w3.org/2003/04/emma" version="1.0">
              <emma:interpretation id="{1CAC58E7-2D0E-44DB-80C2-03F8F1D4D26C}" emma:medium="tactile" emma:mode="ink">
                <msink:context xmlns:msink="http://schemas.microsoft.com/ink/2010/main" type="inkWord" rotatedBoundingBox="20813,11524 21422,11442 21434,11535 20826,11617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`</emma:literal>
                </emma:interpretation>
              </emma:one-of>
            </emma:emma>
          </inkml:annotationXML>
          <inkml:trace contextRef="#ctx0" brushRef="#br0">498 9108 153,'-8'9'148,"8"-9"-7,0 0-14,0 0 4,0 0-7,0 0-10,0 0-11,0 0-5,0 0-10,0 0-19,0 0 6,0 0-10,0 0-7,41-9-1,-41 9-7,30-2-8,-12 1-1,4-2-5,4 2-3,-8-1-2,3-2-4,0 4-3,-1-3 0,8-1-5,-2 3-1,1-1-5,-4-2-5,4 4 1,-5-6-3,-4 5 1,2 0 2,5-3-2,-1 2 0,-4 1-1,-3-4 2,2 2-7,-5-1 4,-2 1-7,-12 3 3,22-1 3,-14-1-1,-8 2-1,14 0 8,-14 0-10,0 0 4,14-5 2,-14 5 1,0 0 6,0 0 1,12-4 0,-12 4 6,0 0-4,0 0 2,0 0 1,0 0-5,0 0 0,0 0-3,0 0-3,0 0-1,0 0 1,0 0-1,0 0 0,0 0-2,0 0-1,-45 12-1,30-8 0,1 2 2,-2-5-6,-4 6 0,-5-1-4,-2 1 0,2 2 2,1-6 1,-3 1-2,-3 0 2,4 3 1,-2-3 0,0 0 1,0-1-3,1 1 2,10-2-1,-3 3 5,5-5-3,0 2 0,5 0-1,10-2 0,-21 3 3,14-1-1,7-2 0,-16 3 1,16-3 1,-12 2 0,12-2 1,-10 4-2,10-4 1,0 0-4,0 0 5,0 0-2,0 0 0,-17 0-2,17 0-1,0 0 3,0 0 4,0 0 2,0 0 0,0 0-1,0 0 3,0 0-2,0 0 0,0 0-1,41-11 3,-21 8-2,6-1 2,-1-1-1,3 3-3,-1-3-2,1-1 3,-2 1-4,2 3 3,3-3-1,-6-1-2,6 5 0,-6-1 8,3-3-10,-9 3 1,0-1-3,-2 2-1,-5 1 2,4-1 0,-16 1 0,23-4 0,-23 4 0,16-1 3,-16 1-3,0 0 1,14-1-3,-14 1 3,0 0 1,0 0 3,0 0 3,15-1 5,-15 1 4,0 0 3,0 0 2,0 0 4,0 0 0,0 0 0,0 0-4,0 0-1,0 0-1,0 0 0,13-4-3,-13 4-1,0 0-1,0 0 1,0 0-6,0 0 5,0 0-3,0 0 5,0 0-10,0 0 0,0 0 1,0 0-5,0 0 2,0 0 0,-34 18-3,24-17 0,-1 5-2,-4-2 2,-2-1-2,0 1-2,-2 0 2,2 4 0,-4-5 0,3 1 2,-4 3-1,6-5-4,-2 3 3,2-5 0,-3 5 3,5-3-2,2 2 1,12-4-5,-22 3 3,13-3-1,9 0 0,-19 5 2,19-5-3,-19 3 0,19-3 3,-10 0 0,10 0-1,-11 4 0,11-4-2,0 0 2,-10 3-3,10-3-6,0 0-3,0 0-5,0 0 1,0 0-1,0 0-6,0 0 1,0 0-1,0 0 1,0 0 3,0 0 2,0 0-1,36-8-1,-20 5-1,2-1-3,-2 1 2,4-1 0,0-1 3,1 3-1,-1-1 0,0-1 2,0-3 3,-2 2 1,0 3 2,-2-3 2,-2 1-2,0 1 3,-3 3 0,-2-4 6,-9 4-3,17-2-1,-17 2 2,0 0 4,14 0 4,-14 0 2,0 0 2,10-5 4,-10 5-1,0 0 8,0 0-2,0 0 2,0 0 4,0 0 0,12-3-2,-12 3 3,0 0-4,0 0 2,0 0-6,0 0 2,0 0-2,0 0-2,0 0-2,0 0-3,0 0-1,0 0-2,0 0-1,0 0 0,0 0-1,0 0-1,0 0 0,-51 7-1,43-6-2,-8-1-1,1 3 5,-2-3-4,3 3 1,-2 0-1,4-2-1,-6 2-3,4-2-2,-3 3 1,2 3 1,-4-5-2,5-1-2,-3 3-1,4 0 3,-1-1-2,2-1 1,12-2-3,-22 5-3,10-5-4,1 4-3,11-4 0,-17 3-5,9 1-1,8-4-5,0 0 3,-14 3-6,14-3 3,0 0 0,0 0 1,0 0 2,0 0 1,0 0 0,0 0 0,0 0 4,0 0 3,0 0 5,0 0-3,0 0 5,0 0 0,48-3 6,-34-1-3,-1 2 1,2-3-1,-1 5-5,2-2 0,2-3-1,1 5 3,-2-5-1,2-1 1,0 3-2,-4-4 7,2 2-5,2 2 3,-3-1 2,1 0 2,-2 1 0,-5-1 3,-10 4 1,20-3 6,-11-1-1,-9 4 2,10-5-4,-10 5 3,0 0-4,14-2 6,-14 2-9,0 0 4,0 0 3,0 0 1,0 0 0,0 0-3,0 0 1,-39 21-3,25-16 1,-2 2 3,2-1-6,-2-1 2,-1-2 2,2 1 4,2 0 4,2-1-3,11-3-2,-17 5 4,10-3-2,7-2-2,-13 7-3,13-7 1,0 0 0,-11 5 2,11-5-4,0 0-3,-12 2 4,12-2-1,0 0 0,0 0-2,0 0 0,0 0-2,0 0 0,0 0 2,0 0-2,0 0 4,0 0 0,0 0-1,0 0-2,0 0 6,0 0 3,0 0 0,0 0 0,0 0 1,0 0 0,0 0 6,0 0-6,0 0 3,0 0-5,0 0 2,0 0-5,0 0-11,0 0-9,0 0-18,0 0-26,0 0-30,0 0-46,0 0-148,-21-3-307,21 3 137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5:42.41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3528A8-EC64-4928-8332-6795E245AFB8}" emma:medium="tactile" emma:mode="ink">
          <msink:context xmlns:msink="http://schemas.microsoft.com/ink/2010/main" type="writingRegion" rotatedBoundingBox="202,666 19374,194 19821,18326 648,18798"/>
        </emma:interpretation>
      </emma:emma>
    </inkml:annotationXML>
    <inkml:traceGroup>
      <inkml:annotationXML>
        <emma:emma xmlns:emma="http://www.w3.org/2003/04/emma" version="1.0">
          <emma:interpretation id="{CD1A5D78-33BF-4979-B086-B4E9ADBE61C2}" emma:medium="tactile" emma:mode="ink">
            <msink:context xmlns:msink="http://schemas.microsoft.com/ink/2010/main" type="paragraph" rotatedBoundingBox="1608,632 19374,194 19417,1954 1652,23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E1E38C-C35D-4449-92D7-378C3E821454}" emma:medium="tactile" emma:mode="ink">
              <msink:context xmlns:msink="http://schemas.microsoft.com/ink/2010/main" type="line" rotatedBoundingBox="1608,632 19374,194 19417,1954 1652,2391"/>
            </emma:interpretation>
          </emma:emma>
        </inkml:annotationXML>
        <inkml:traceGroup>
          <inkml:annotationXML>
            <emma:emma xmlns:emma="http://www.w3.org/2003/04/emma" version="1.0">
              <emma:interpretation id="{CB62C82A-222F-4192-9FB8-B5C9B98A4C17}" emma:medium="tactile" emma:mode="ink">
                <msink:context xmlns:msink="http://schemas.microsoft.com/ink/2010/main" type="inkWord" rotatedBoundingBox="1614,876 4209,812 4247,2327 1652,2391"/>
              </emma:interpretation>
              <emma:one-of disjunction-type="recognition" id="oneOf0">
                <emma:interpretation id="interp0" emma:lang="en-US" emma:confidence="0">
                  <emma:literal>Ntiy</emma:literal>
                </emma:interpretation>
                <emma:interpretation id="interp1" emma:lang="en-US" emma:confidence="0">
                  <emma:literal>Ntig</emma:literal>
                </emma:interpretation>
                <emma:interpretation id="interp2" emma:lang="en-US" emma:confidence="0">
                  <emma:literal>satiny</emma:literal>
                </emma:interpretation>
                <emma:interpretation id="interp3" emma:lang="en-US" emma:confidence="0">
                  <emma:literal>Ning</emma:literal>
                </emma:interpretation>
                <emma:interpretation id="interp4" emma:lang="en-US" emma:confidence="0">
                  <emma:literal>Wetly</emma:literal>
                </emma:interpretation>
              </emma:one-of>
            </emma:emma>
          </inkml:annotationXML>
          <inkml:trace contextRef="#ctx0" brushRef="#br0">-1 214 87,'0'0'97,"0"0"-4,0 0 1,0 0-6,0 0-12,0 0-3,0 0-6,0 0-2,0 0 3,0 0-8,0 0 1,0 0-5,0 0 1,0 0 1,0 0 9,0 0-4,0 0 0,0 0 1,0 0 1,0 0-1,0 0 1,0 0-3,0 0-2,0 0-6,0 0 1,0 0-4,0 0-1,0 0 1,0 0-1,0 0-2,0 0-2,0 0-1,0 0 2,0 0-4,0 0-3,0 0-4,0 0 3,0 0-8,0 0-1,0 0 2,0 0-4,0 0 0,1-26 1,-1 26-10,0 0-2,0 0 2,0 0-4,8-16 2,-8 16-5,0 0 0,5-11-2,-5 11 2,0 0 0,6-12-7,-6 12 7,8-7 0,-8 7-6,6-8 1,-6 8-2,0 0 2,3-8 2,-3 8-3,8-7 2,-8 7 3,0 0-7,9-9 1,-9 9 0,8-7 3,-8 7-4,8-7-1,-8 7 1,9-7 1,-9 7-1,6-7-3,-6 7 1,8-7 1,-8 7-5,11-7 6,-11 7-5,12-7 3,-7 3-2,-5 4 3,11-6 1,-11 6-4,12-7 4,-4 1-1,-8 6-5,10-6 1,-10 6-1,12-5 1,-12 5-4,14-3 3,-14 3 3,13-3-1,-13 3 1,14-3-4,-14 3 1,14-4 2,-14 4-4,12-1 4,-12 1-3,14-2 1,-14 2 1,11-1-3,-11 1 2,17 0-1,-17 0-1,11 1 2,-11-1 2,14 0 0,-14 0-2,14 6 1,-14-6 0,16 7-2,-9-4 2,0 2-1,-7-5-2,14 7 4,-10-1 0,6-1 2,-1 2-5,-3-2 4,-6-5-1,14 11 1,-6-6-5,0 2 3,-2-2 2,0 3-4,2-1-1,-8-7 4,12 17-2,-5-9 1,-1 4-1,0-4 4,-3 1-7,3 2 5,-1 1 3,-2-2-3,5 3 0,-5 0 3,2-1-3,-2-2 3,-1 0-1,-1 3 1,4-5-1,-4 4-1,-1-12 0,5 22 0,-5-7-1,2-6-1,-2-9 1,0 23 2,0-15 0,0 5 1,0 3-2,-2-5 4,2-11-4,0 19 1,-3-6-2,1 0 4,1 0-4,-1 1 1,-2-2-5,2-1 12,2-11-7,-5 21-1,2-14 4,3-7-4,-4 18 2,2-9-3,2-9 2,-5 15-1,5-15 0,-3 17 1,0-10 1,3-7-4,-3 15 5,3-15-2,-5 11-1,5-11 1,-3 16-2,3-16 2,-5 13-1,5-13 3,-7 11-5,7-11 4,-8 10-2,8-10 0,-3 8 1,3-8 2,0 0-4,-6 11 4,6-11 1,0 0 0,0 0-4,0 0 7,0 0-1,0 0 0,-5 7-2,5-7 9,0 0-2,0 0 1,0 0-2,0 0 3,0 0-3,0 0 0,0 0-5,0 0 3,0 0-5,0 0 3,0 0-3,0 0-2,-5-32-5,5 32-2,0 0-1,6-15-1,-6 15-2,2-15 0,-2 15-4,6-10-2,-6 10 1,5-13-1,-5 13 2,5-10 0,-1 0-2,-4 10 1,5-14-3,-5 14 1,9-14-4,-4 9 5,-5 5-2,8-23 4,-5 14-1,2 2 5,-1-3-4,1 3 5,4-2-1,-4 2 1,0-2-2,-5 9 4,10-20 2,-6 13-3,2 0 1,0-5 0,0 4-1,0-2 2,-1 2 1,1 1 2,-6 7-1,11-15-1,-9 7 3,4-1-4,-6 9 5,8-14-3,-2 6-1,0 0 0,-3 1 0,-3 7 2,10-15-4,-6 7-2,1 1-1,-5 7 2,9-14-3,-9 14 2,13-9-1,-12 2 4,-1 7-1,11-11-2,-11 11-1,8-9 6,-8 9-3,6-11-1,-6 11-2,7-12-3,-7 12 4,6-9-1,-6 9-2,6-7-2,-6 7 3,3-10 0,-3 10-1,6-13 3,-6 13 3,7-8-5,-7 8 2,3-10-1,-3 10 0,9-10-1,-9 10 9,6-9-13,-6 9 2,5-9 5,-5 9-11,5-9 7,-5 9 5,0 0 0,6-7 1,-6 7 1,0 0-1,6-10 0,-6 10 0,0 0 1,0 0-1,0 0 4,0 0 1,6-9-1,-6 9 1,0 0-1,0 0 1,0 0-4,0 0 2,0 0 0,3-12 3,-3 12-2,0 0 2,0 0-2,7-7 2,-7 7 0,0 0-6,0 0 10,0 0-6,0 0 1,0 0 2,0 0-2,0 0 2,0 0-5,0 0 5,4-11 2,-4 11-6,0 0 3,0 0 0,0 0-1,0 0 1,2-10-1,-2 10-1,0 0 1,0 0 1,0 0 2,0-16-7,0 16 6,0 0-8,0 0 0,-2-18 0,2 18 2,0 0-4,0 0 2,2-13 3,-2 13 0,0 0 1,0 0-7,0 0 7,0-14 3,0 14 0,0 0-8,0 0 4,0 0 4,0 0-2,0 0 1,0 0 0,0 0-2,0 0 4,0 0-3,0 0 3,0 0-6,0 0 9,0 0-7,0 0 1,0 0-3,0 0 6,0 0-6,0 0 1,0 0 0,0 0 4,0 0 3,0 0-9,0 0 3,0 0-3,0 0 3,0 0-3,0 0 10,0 0-7,0 0 6,0 0-9,0 0 5,0 0 2,0 0-2,0 0 0,0 0-7,0 0 10,0 0-8,0 0 2,0 0 2,0 0 2,0 0-2,0 0 2,0 0 7,0 0-6,-33 17 1,33-17 1,-6 7 0,6-7 0,-9 12-3,9-12-2,-8 9 5,3-3 4,5-6-4,-9 13 7,4-8-6,5-5-1,-8 14 2,4-8-1,4-6-2,-8 14-1,5-9 5,3-5-3,-8 14 0,5-6 2,3-8-1,-3 15 0,3-15 0,-6 11 1,6-11 3,-7 11-2,7-11 2,-4 11-2,4-11-1,-3 10 4,3-10-1,-5 11 2,5-11-3,-6 12 4,6-12-1,-3 10 0,3-10-2,-7 12 1,7-12 5,-4 13-3,4-13 3,-2 11-6,2-11 1,-5 13 0,5-13 2,0 0 0,-1 14-1,1-14 1,-2 11 0,2-11-1,-1 10-2,1-10 3,0 15-3,0-15 1,0 16-5,0-16 4,1 18 2,-1-9 0,0-9 0,0 22-2,0-11 1,-1 1 1,-2-1 4,3-11 1,0 26 1,0-15-3,3-1-1,-2 1 2,-1-11 0,0 20-2,0-11-1,0-9-5,3 21 6,-3-13-1,0-8 1,5 18 1,-3-7 1,-2-11 3,3 15-2,-2-7 6,-1-8-2,7 13 1,-7-13-3,1 12-1,-1-12 0,6 8 2,-6-8-4,7 11 1,-7-11-2,3 9 0,-3-9 1,7 7-3,-7-7 0,10 9 0,-2-6-2,-8-3-3,9 13 1,-1-7-1,-2-2 0,-6-4 0,14 9 2,-6-5-5,1 0 2,-1 2-2,0-1-3,-1-1-5,1 2-12,-8-6-5,17 5-8,-12 0-7,-5-5-15,17 5-17,-17-5-12,10 6-11,-10-6-23,14 1-23,-14-1-23,17-1-30,-17 1-115,15-9-331,-9 5 147</inkml:trace>
          <inkml:trace contextRef="#ctx0" brushRef="#br0" timeOffset="500.7262">944 364 56,'0'0'180,"0"0"-3,0 0-12,0 0-6,0 0-9,0 0-5,0 0-9,0 0-10,0 0-15,0 0-8,0 0-2,0 0 1,26 9-8,-26-9-1,25 2-5,-14-2-7,6 0-8,0 0-7,4-2-7,7 0-4,3 1-7,-3-1-4,1-3-10,4 2 3,6 0-4,-9 3-1,1-3-4,2 2-7,-7-3-3,2 0-3,-3-2-3,1 6-4,-7-7-7,-2 6-2,-4-1-5,1 4-1,-2-4-7,-12 2 0,16-3-5,-16 3-6,14-2-15,-14 2-8,12 0-16,-12 0-10,0 0-24,0 0-6,0 0-37,19-4-26,-19 4-139,3-7-330,-3 7 147</inkml:trace>
          <inkml:trace contextRef="#ctx0" brushRef="#br0" timeOffset="945.1637">1232 105 25,'-8'5'137,"8"-5"1,0 0-16,0 0-4,0 0 8,0 0-1,0 0 2,0 0-4,8 26 1,-8-26-3,1 14-5,-1-14-2,2 20-4,-2-9-5,0 0-3,0 4-4,5-1 0,-4 4-6,2-2-3,-1 1-5,0 2-5,2 5-3,-4-1-7,0-4-2,2 6-2,-2 0-8,4 0-2,-2-6-5,-2 0 0,2 6-7,1-11-4,-3 7-3,7-5-6,-7 2 3,2 4-4,3-7-7,-5-1 1,0 2-13,1-6-13,1 1-14,-2-11-20,6 19-26,-6-9-21,0-10-30,0 0-41,5 22-24,-4-16-36,-1-6-162,0 0-409,0 0 182</inkml:trace>
          <inkml:trace contextRef="#ctx0" brushRef="#br0" timeOffset="1331.944">1816 137 220,'0'0'228,"0"0"-16,0 0-22,0 0-19,0 0-16,5 12-14,-5-12-13,0 0-4,1 14 2,1-7-7,-2-7-4,4 23-11,3-9-4,-4 4-6,1 0-4,-2 1-8,4 2-6,-1-2-7,-4 8-3,4 0-5,-2-1-1,-3 0-4,5 3-6,-4-1-2,1-2-5,1 3-9,-3-3 2,2-1-8,-1 0-3,2-8-10,-6-1-11,8-4-21,-5 2-18,1-6-24,-1-8-26,0 19-33,0-19-26,2 13-40,-2-13-43,0 0-141,3 8-396,-3-8 175</inkml:trace>
          <inkml:trace contextRef="#ctx0" brushRef="#br0" timeOffset="1751.1509">1685-8 7,'0'0'203,"0"0"-6,0 0-12,0 0-14,0 0-14,0 0-19,0 0-11,0 0-14,0 0-9,0 0-14,0 0-10,0 0-11,11-25-7,-11 25-14,8-11-5,-8 11-6,6-7-12,-6 7 1,3-12-6,-3 12-2,3-11-3,-3 11 6,0 0 8,2-15 0,-2 15 6,0 0 5,0-10-1,0 10 3,0 0 3,0 0 0,0 0-6,0 0-1,0 0-7,0 0-3,-6-14-3,6 14-2,0 0-8,0 0 4,0 0-6,0 0-1,0 0-2,-16 23 1,16-23-4,-6 14-2,1-7-12,5-7-13,-3 13-18,3-13-18,-2 16-20,2-16-23,0 14-33,4-7-27,-4-7-167,4 15-351,-1-7 156</inkml:trace>
          <inkml:trace contextRef="#ctx0" brushRef="#br0" timeOffset="2833.8611">2177-59 193,'0'0'195,"0"0"-18,0 0-15,0 0-16,0 0-14,0 0-4,0 0-1,6 19-1,-6-19-3,0 0-8,-7 26-5,7-13-2,-2 1-7,2-2-5,0 6-8,-2-3-9,2-2-7,2 1-6,-2 2-6,0-4-6,3 4-2,0-8-6,0 4-1,2-2-8,3 3 0,-3-4-10,4 3-2,-3-2-13,3 0-7,2-2-10,3 3-11,-1-3-12,-2-1-6,6-3-9,-3 2-9,3-5-10,2 3-5,-4-3-8,4-2-1,-19 1 11,36-5 0,-21 1 1,2 2 2,-3-3 4,2 2 6,0-3-7,-2 1 16,-14 5 14,20-13-5,-11 7 1,-9 6 5,16-17 5,-8 9 8,-4-1 11,-1 4-11,2-5 29,-5 10-1,6-15 4,-3 8 1,-3 7 0,5-19 5,-5 9-2,0 10 2,0-15-3,0 15-7,-3-15 7,3 15-4,0-14-6,0 14 5,-5-15-1,5 15-2,-3-11 1,3 11 2,0 0 5,3-18 1,-3 18-2,0 0 7,-4-11 3,4 11 3,0 0 1,0 0 9,0 0-4,0 0 3,0-14 1,0 14 1,0 0-3,0 0-2,0 0 1,0 0 0,12-5 1,-12 5-3,0 0-4,0 0 1,0 0 0,0 0-5,0 0 0,0 0-3,0 0-1,0 0-4,0 0-5,0 0 2,0 0-5,0 0-3,0 0-4,0 0 1,0 0-3,0 0 2,0 0 6,0 0-3,0 0 1,0 0 0,-11 32-1,11-32 4,3 17-2,-3-17 2,3 24 3,-1-10 0,-4 0 6,7 3 4,-5 4 9,3-3-6,0 9 0,-3-1-2,2 1 0,-1-1 6,4 17 1,-3-15-3,-1-1 1,-1 2-2,0 0-3,-1 12 0,-3-12-2,4 8-1,0 2-1,2 1-7,-2-2 3,-2 6-2,6-6 1,-6 4-3,4-2-2,2-1-3,-8 5 1,2-5 0,0 2 0,2-6-3,0-7-1,0 1 2,0 3-3,0-4 2,2 2 2,-4-2-4,2-1-2,0-2 1,0-8-2,0 0 2,-3-2-3,10 1 2,-7-16-1,-2 23 0,2-23 1,0 15-2,0-15-2,0 0 2,-2 20 1,2-20 12,0 0-11,0 0 0,0 17-5,0-17-2,0 0-3,0 0 4,-9 13 0,9-13-2,0 0-2,-14 2 1,14-2-5,-20 0-2,20 0-5,-34-5 8,12 2-5,-3-3-1,-2 0 2,7-1 2,-6 2 2,7-2 2,0-2 0,1 0 1,2 0 4,2-4-4,0-1 0,3 1 6,2-2-1,3-2 5,-1-1-9,6-6 2,-2 6 0,3 0 7,4-6-8,1-3 4,-2 11-1,3-2-1,1-6-3,0 6 7,0 2-3,0 1-1,3-2 0,-1 2-1,0 0 10,-1 3-10,0-4 1,1 4 0,1-1-5,2 1-5,-6-2-11,2 2-8,0-1-15,-2-3-15,2 5-9,1-4-19,2 1-10,-3-1-12,1 1-14,1-1-26,-1-1-14,5-4-26,-3 5-26,-3 4-138,-5-3-384,3-2 170</inkml:trace>
        </inkml:traceGroup>
        <inkml:traceGroup>
          <inkml:annotationXML>
            <emma:emma xmlns:emma="http://www.w3.org/2003/04/emma" version="1.0">
              <emma:interpretation id="{95165FC5-BD5D-4470-8E37-F997E43B4DAA}" emma:medium="tactile" emma:mode="ink">
                <msink:context xmlns:msink="http://schemas.microsoft.com/ink/2010/main" type="inkWord" rotatedBoundingBox="4768,1333 5287,1320 5298,1745 4778,1758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`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8277.3569">3146 426 110,'0'0'134,"0"0"-7,0 0-14,0 0-9,0 0-11,0 0-10,0 0-6,0 0-1,0 0-9,0 0-9,0 0 0,0 0 1,0 0-5,0 0 2,0 0-4,0 0 3,0 0 4,0 0-2,0 0-1,0 0 6,0 0-1,0 0-2,0 0 7,0 0 1,0 0 3,0 0-4,0 0 0,0 0-3,0 0 1,0 0-2,0 0 1,0 0-7,0 0 3,0 0-1,0 0 0,0 0-6,0 0-1,0 0-6,0 0 1,0 0-4,0 0-5,0 0-3,0 0-5,0 0-2,0 0 0,0 0-3,0 0-4,0 0 0,0 0-2,22-21-9,-22 21 3,0 0-4,23-2 4,-12 2-4,-11 0-2,14-2 2,-2 2-3,2-1 2,3-3-2,1 6-3,-4-4 4,4 2-6,2 0 5,-2-3-3,2 3 2,-1-4-1,1 4 0,0-2 0,-3 4 2,0-4-5,-1 2 5,1 0-5,-17 0 2,20 0 0,-9 0-3,-11 0-1,17-5 0,-4 5-2,-13 0 2,0 0-3,17 0 3,-17 0 0,0 0-3,14-2 3,-14 2 1,0 0 4,0 0-6,9 5 3,-9-5-3,0 0 1,0 0 1,0 0-13,0 0-6,0 0-2,0 0-13,0 0-13,0 0-10,14 2-16,-14-2-24,0 0-38,0 0-21,0 0-17,6-12-20,-6 12-153,0 0-375,0 0 166</inkml:trace>
          <inkml:trace contextRef="#ctx0" brushRef="#br0" timeOffset="98939.4397">3292 806 27,'0'0'170,"0"0"0,0 0-12,0 0-8,0 0-4,0 0-7,0 0-12,0 0-2,0 0-7,0 0-9,0 0-11,0 0-16,0 0 3,0 0-10,0 0-5,0 0-7,30 0-5,-30 0-3,17-2-8,-2 2-5,-15 0-2,27 0-8,-10-2 0,0 1-6,3 2-1,-6-2-9,2 1 5,1 0-5,0-2 0,0 2-1,0 0 2,-6 0-5,5 0 2,-16 0-2,22-2-1,-11 4-1,-11-2-1,15 0-3,-15 0 3,16-2-4,-16 2 0,0 0 2,14 0 7,-14 0-1,0 0 4,11 2 2,-11-2 5,0 0 3,0 0 0,0 0 3,0 0 0,0 0-1,0 0 2,14 0-1,-14 0-2,0 0-5,0 0 4,0 0-4,0 0-5,0 0-2,0 0-1,0 0-1,0 0-3,0 0-5,0 0-11,0 0-13,0 0-14,0 0-25,0 0-25,0 0-34,0 0-39,0 0-31,0 0-197,0 0-412,12-5 182</inkml:trace>
        </inkml:traceGroup>
        <inkml:traceGroup>
          <inkml:annotationXML>
            <emma:emma xmlns:emma="http://www.w3.org/2003/04/emma" version="1.0">
              <emma:interpretation id="{116EFFB6-6883-4897-873F-834402A94222}" emma:medium="tactile" emma:mode="ink">
                <msink:context xmlns:msink="http://schemas.microsoft.com/ink/2010/main" type="inkWord" rotatedBoundingBox="6130,1048 6999,1027 7013,1581 6143,1603"/>
              </emma:interpretation>
              <emma:one-of disjunction-type="recognition" id="oneOf2">
                <emma:interpretation id="interp10" emma:lang="en-US" emma:confidence="0">
                  <emma:literal>a</emma:literal>
                </emma:interpretation>
                <emma:interpretation id="interp11" emma:lang="en-US" emma:confidence="0">
                  <emma:literal>M</emma:literal>
                </emma:interpretation>
                <emma:interpretation id="interp12" emma:lang="en-US" emma:confidence="0">
                  <emma:literal>R</emma:literal>
                </emma:interpretation>
                <emma:interpretation id="interp13" emma:lang="en-US" emma:confidence="0">
                  <emma:literal>r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00589.4947">4572 655 38,'0'0'131,"0"0"-8,0 0-7,0 0 1,0 0-16,0 0-6,0 0-6,0 0-10,0 0 1,0 0-2,0 0-2,0 0-12,0 0-7,0 0 2,27-17-5,-27 17-1,12-9-3,-12 9-8,9-9-1,-2 3-7,0 0 2,-7 6-8,13-11-4,-7 3 5,2 1-8,-2 0-1,0 0-1,2-1-4,-5 0-7,3-2 10,1-4-7,0 6-6,-3-3-3,-1-3 3,0 3-1,-2 0-3,2-3 0,-3 0 2,0 0-1,0 14-7,0-26 5,-3 8-1,2 1-1,-2 1-1,1 0 3,1 4 3,-6-3-5,1 1 2,5 4 3,-6-5 2,4 6 6,0-3 5,-5 0 1,5 3 2,-3-2 0,6 11 8,-9-20-2,7 13-3,-4 0-1,6 7-2,-11-15 1,6 9-3,5 6-4,-11-12 0,5 7 0,6 5-3,-11-11-2,11 11-2,-11-9-1,5 4-1,6 5 4,-12-3-4,12 3-3,-8-7-2,8 7 7,0 0-5,-11-7 3,11 7-1,0 0-1,0 0 0,-12-4-4,12 4 3,0 0-2,0 0 0,0 0 1,-21 5-3,21-5 6,0 0-6,-8 6 0,8-6 1,0 0 7,0 0-11,-6 10 1,6-10 3,0 0 1,0 0 1,0 0-3,0 14 2,0-14 0,0 0-1,0 0-1,6 13 5,-6-13-2,11 5 4,-11-5-5,13 7 11,-5-5-9,-8-2 7,17 5-5,-6-1-5,1-1 2,2 0 11,5-2-11,-4 2 0,4-3-7,-2 0 8,0 0-2,4-1-4,-4 2 3,3-1 0,0 0-4,0-1-2,-2 1 1,2 0-10,-3 0 8,6-2-7,-2 1-13,-1-2 2,0 2 2,3-5-8,-4 5-2,1-2-3,1 2-12,-1-3 3,-3 1-1,2-1-5,-1 2 3,-2 1-2,1-1 5,0 0 5,-8 1 11,-9 1 1,22-2 0,-12-2 8,-10 4-4,17-1 1,-17 1 16,12-1-7,-12 1 12,0 0 3,14-2 2,-14 2 4,0 0 1,11-4-5,-11 4 6,0 0-1,0 0 10,0 0-3,0 0-8,9-4 9,-9 4-6,0 0-7,0 0 7,0 0-5,0 0 5,0 0-5,0 0 5,0 0-2,0 0-1,0 0-1,0 0-1,0 0-3,0 0 2,0 0-4,0 0 13,0 0-8,0 0 2,0 0-10,0 0 5,0 0 5,0 0-5,0 0-2,0 0 3,-40 5-8,40-5 10,-12 6 1,12-6 0,-11 7-6,11-7 0,-13 8 12,8-3 8,5-5-11,-17 10-2,11-5 2,-2 1 9,8-6 6,-12 10-7,6-3 12,-2-2-8,2 2 0,-2 0 3,8-7 8,-9 15-4,5-8 0,4-7 0,-7 17 0,0-12-2,4 8 5,0-4 1,-3 1-5,6-10 1,-5 16-3,2-6 6,3 1 2,-3 0-2,0 4 0,3-5 0,-3 5-3,6-4 1,-3 1-1,0-1-1,0-11 1,0 20-3,0-12 3,3 4-3,0-2 2,3 1 0,2 0 5,-5-4 2,3 4 5,2-4-3,2 0 5,-1 1-5,2-2 2,0-4-5,-2 5 2,5-1-7,0 1-3,0-4-1,2 0 0,1 1-1,-8-2-3,8-2-5,-6 4 3,6-4-4,-6 0 1,5-3-5,-16 3-7,20-1-6,-6-3-8,-5 2-6,-9 2-6,18-1-13,-18 1-22,17-2-13,-17 2-28,11-5-15,-2 1-31,-9 4-40,8-5-157,-8 5-373,9-9 166</inkml:trace>
        </inkml:traceGroup>
        <inkml:traceGroup>
          <inkml:annotationXML>
            <emma:emma xmlns:emma="http://www.w3.org/2003/04/emma" version="1.0">
              <emma:interpretation id="{D87160A8-55F4-4717-8B07-09970B4AA72B}" emma:medium="tactile" emma:mode="ink">
                <msink:context xmlns:msink="http://schemas.microsoft.com/ink/2010/main" type="inkWord" rotatedBoundingBox="7291,492 14003,327 14038,1741 7326,1906"/>
              </emma:interpretation>
              <emma:one-of disjunction-type="recognition" id="oneOf3">
                <emma:interpretation id="interp15" emma:lang="en-US" emma:confidence="0">
                  <emma:literal>(eoso+isino)</emma:literal>
                </emma:interpretation>
                <emma:interpretation id="interp16" emma:lang="en-US" emma:confidence="0">
                  <emma:literal>(coso+isino)</emma:literal>
                </emma:interpretation>
                <emma:interpretation id="interp17" emma:lang="en-US" emma:confidence="0">
                  <emma:literal>(eoso+isin0)</emma:literal>
                </emma:interpretation>
                <emma:interpretation id="interp18" emma:lang="en-US" emma:confidence="0">
                  <emma:literal>(eos0+isino)</emma:literal>
                </emma:interpretation>
                <emma:interpretation id="interp19" emma:lang="en-US" emma:confidence="0">
                  <emma:literal>(coso+isin0)</emma:literal>
                </emma:interpretation>
              </emma:one-of>
            </emma:emma>
          </inkml:annotationXML>
          <inkml:trace contextRef="#ctx0" brushRef="#br0" timeOffset="104065.7089">8235 306 224,'0'0'246,"0"0"-17,0 0-16,0 0-19,0 0-15,0 0-15,31 9-18,-16-11-8,6 4-16,-4-4-10,3 2-12,8 2-9,-2-1-10,-2-1-9,8 3-2,-3-2-10,-1-1-14,-8-1-16,3 4-16,0-5-20,4 1-14,-8 1-19,1 0-16,0 1-11,0-2-13,-7-2-14,4 2-19,-5-1-19,-12 2-9,18-4-35,-11-1-95,3-1-291,-10 6 129</inkml:trace>
          <inkml:trace contextRef="#ctx0" brushRef="#br0" timeOffset="104371.7585">8429 126 95,'0'0'256,"0"0"-11,0 0-25,0 0-16,0 0-18,0 0-24,0 0-16,-6 5-8,6-5-4,0 0-1,0 19-5,0-19-4,3 17-11,2-6-5,-2 0-10,0 5-4,3 0-8,0 3-11,-4-2-7,4-2-6,2 10-7,-3-7-4,-4-1-4,9 7-3,-6-5-5,3-1-13,-1 0-15,-3-3-25,3 11-23,-1-9-23,3 2-27,-5-5-28,3 7-31,0-7-41,-1 2-39,-2 2-154,0-3-410,0 0 181</inkml:trace>
          <inkml:trace contextRef="#ctx0" brushRef="#br0" timeOffset="105135.5112">9023-74 140,'-4'-10'260,"4"10"-30,0 0-24,0 0-24,4-16-15,-4 16-29,0 0-26,4-17-19,1 9-25,-5 8-24,8-16-6,-5 7-12,1 2 7,-4 7-8,8-16-8,-3 9-6,-5 7 13,0-14 0,0 14 4,0 0 5,-2-19-5,2 19 2,-6-13 1,6 13 2,-12-11-2,2 10-3,-2-2 1,12 3-4,-22-4 2,8 5-5,14-1-3,-26 3 0,12 0 0,6 2-4,-2-2 5,10-3-6,-14 8-3,14-8 3,-9 3-2,9-3 1,-2 11-4,2-11 5,0 0 0,2 18-15,-2-18-16,9 10-27,1 1-30,1-3-38,0 0-39,6 1-179,-3-2-357,6 2 159</inkml:trace>
          <inkml:trace contextRef="#ctx0" brushRef="#br0" timeOffset="104739.5475">9118 178 95,'0'0'299,"0"0"-21,0 0-21,0 0-18,0 0-21,0 0-19,0 0-22,0 0-20,0 0-18,0 0-13,0 0-9,0 0 0,0 0-2,0 0-5,7 43-5,-2-31-7,0 5-10,-2-2-4,1 3-6,0-4-8,3 2-7,-2-2-11,3 6 1,-2-6-6,0 3-7,2 1 3,0-3-14,-4 0-20,4-3-21,0 1-25,-2-1-31,-1-3-33,-2 2-39,2-3-39,1 0-46,-6-8-48,3 17-139,-3-17-445,-1 11 197</inkml:trace>
          <inkml:trace contextRef="#ctx0" brushRef="#br0" timeOffset="105899.344">9817-12 101,'0'0'191,"0"0"-10,0 0-9,0 0-7,4-9-10,-4 9-9,0 0-9,0 0-12,0 0-14,0 0-12,0 0-7,0 0-13,-4-19-6,4 19-8,0 0-6,-10-11-7,10 11-3,0 0-9,-11-5-5,11 5-3,0 0-6,-15-6-1,15 6-2,0 0-1,-17 0-2,17 0-6,-16 0 2,16 0-3,-15 4 3,15-4-5,-21 4-2,9-1 0,-2 4-4,5-3 4,-4-1-6,1 4 4,2 0-4,-4 1 1,3-5 1,2 4-2,3-2 2,-2 2-2,8-7 0,-9 11 1,9-11-1,-10 11-5,10-11 8,-3 15-3,3-15-1,2 14 4,-2-14 0,8 15-1,-2-6 0,5-1 2,-2 3 2,5-2-1,0 1-4,-1-1 2,-1-1 1,2 2-3,-3-3 0,3 2 3,-2 0-3,2 1-1,0 0 1,0 1-6,-6-3 4,5 0 0,-2 2 2,-2-3 0,-1 0-1,3 5-1,-7-4 0,6 0 2,-4 1-1,-2-1 1,3 1 1,-3-1-3,-4-8 4,8 17-3,-3-10 2,-5-7 4,3 16 2,-3-8 5,0-8-4,5 15 0,-5-15-4,-3 14 2,3-14 3,-4 12-1,4-12 3,-11 13 0,4-8 2,-3-2 0,-4 1 4,2 2-3,-4-2 0,-1-1 1,2 3 1,-3-5-4,3-1 0,-2 1-3,17-1 1,-28-3-12,15 3-13,-2-4-19,2 3-21,-4-5-30,0 2-38,9 1-40,8 3-40,-20-7-175,20 7-405,-19-12 180</inkml:trace>
          <inkml:trace contextRef="#ctx0" brushRef="#br0" timeOffset="106372.0714">10050-7 220,'0'0'271,"0"-16"-32,0 16-35,2-10-26,-2 10-44,0 0-49,0 0-48,4-15-51,-4 15-49,0 0-53,0 0-81,0 0-211,0 0 94</inkml:trace>
          <inkml:trace contextRef="#ctx0" brushRef="#br0" timeOffset="106187.1772">10181 161 244,'0'0'265,"0"0"-28,0 0-23,0 0-27,0 0-20,0 0-16,9 9-15,-9-9-10,0 12-9,5-2-10,-3-2-10,-2-8-6,4 25-10,-1-11-9,-1 0-3,1 2-10,0 3-7,2-3-2,0-1-7,-4-3-22,1 3-27,2 0-32,-4-15-32,2 21-37,-1-9-43,4-1-48,-5 2-139,0-13-363,3 15 161</inkml:trace>
          <inkml:trace contextRef="#ctx0" brushRef="#br0" timeOffset="107133.6355">10412 188 105,'0'-38'182,"0"38"-7,4-13-14,-1 5-13,-3 8-9,7-19-11,-6 12-15,-1 7-10,9-16-10,-4 5-9,4 4-9,-1 2-9,2-2-3,-3 1-5,1 0-10,3 4-4,-11 2-7,19-7 0,-10 2-5,4 3 0,2-2-10,-15 4-1,25 2-4,-17 0-3,3 5-4,3 0 0,1-4-5,-1 8 3,-3 0 0,-3-3-5,3 5 1,-2-1 2,2 3-2,-3-2 4,0 3-8,-2-2 8,0 2-2,-3-2 5,2 3-1,-3-2-4,1 1-2,0-3 7,-2-1-7,2-3 3,-3-9 2,-3 19-2,3-19 0,-3 15-4,3-15 2,-1 14-1,1-14 1,-5 12 0,5-12 2,-2 8-2,2-8 1,0 0 0,0 0-1,0 0 2,-4 10 0,4-10-7,0 0 4,0 0-2,0 0 0,0 0-4,0 0-8,-10-29 0,10 29-5,2-15-2,-2 15-7,0-18-2,0 18-7,0-18 4,1 7-1,4-3 1,-3 6 9,2-3-3,0 0-1,-4 11 4,7-18 0,-2 8 6,3-2-5,-2 2 7,0-2 2,-1 4 1,0-2 9,4 2-1,-4-2-3,5-1 5,-3 2 3,0 0 0,1 4-3,3-2-1,-3 1 3,1 1-1,2-2-3,-6 0 7,-5 7 0,20-7 0,-11 1-3,1 1 2,-1 2 2,2-1 8,-2 0-9,-9 4-2,18-4 8,-9 1 1,-9 3-3,15-3-2,-15 3 5,14 0-3,-14 0 2,18 2-1,-18-2 2,14 5 2,-7 1-1,1-3-4,0 6 4,-2-6-1,5 4 3,-6 4 4,4 1-1,-4-3 3,4 7 2,-6-5 2,3 3 2,1 1 1,-3 0-6,-1-1 5,-3 2 1,5-2-2,-2 0-2,0 0-5,-3-2-2,3 2 1,-1-3 1,1 7-6,0-6 0,-3-2-2,0-10-14,3 18-16,-1-7-17,-2-11-25,0 20-21,0-20-37,6 14-34,-6-5-42,0-9-113,0 0-332,0 0 148</inkml:trace>
          <inkml:trace contextRef="#ctx0" brushRef="#br0" timeOffset="107769.2714">11470-33 101,'0'0'242,"-4"-11"-20,4 11-19,0 0-18,0 0-23,0 0-17,0 0-16,0 0-9,0 0-11,0 0-16,0 0-5,-22 25-13,14-18 5,0 8-4,2-4-2,-2 2-5,2 3-4,-2-1-6,2 3-3,0-4-3,0 1-4,4 2 0,-3-2-8,4 4-4,2-3 0,-1 0-5,4 1 0,-3-3-7,7 0 0,-2 0-4,2 2-8,4-7-15,-2 7-4,1-2-3,3-5-5,1 0-7,4 0-3,-2-6-4,3 1 4,7-1-4,-1-4 1,2-1 2,-11 0-4,2-1 1,1-2 1,-3-6 4,1 1 0,2-4 4,-6 1 2,0-1 5,-2 0 4,-2-3 7,-1 5 8,0-6 8,-1 0 4,-5 1 3,0-1 3,0-1-2,-3 0 3,2 3-4,-2 0 5,-3 0 0,1 2-3,-2 0-4,-1-1 6,0 4-12,-1-3 2,-2 6-4,-1-3 0,-2 1-1,0 3-2,-1 0-2,4 0-2,-1 2-1,-2-1-1,1 1 2,10 5 1,-20-6-3,12 3 1,8 3-3,-20-3 2,20 3-4,-16 0-1,16 0 0,-18 3 2,5-1-6,4 3 9,9-5-6,-14 10 2,6-2-1,0-1 2,-1 2 0,6-1 3,-3 1-3,1 0 7,2 3-3,3-12-1,-5 20 3,5-20 0,5 18-1,-4-10 1,7 3-1,5-3 1,-4 3-7,-3-5-9,5 2-14,3-2-16,3 1-12,0-2-25,1-3-29,0 1-6,3-4-35,-1-1-30,-3-2-16,2 3-119,-4-6-337,-1-1 149</inkml:trace>
          <inkml:trace contextRef="#ctx0" brushRef="#br0" timeOffset="108515.8424">11936-609 85,'0'0'220,"0"0"-15,0 0-12,0 0-15,0 0-12,0 0-17,0 0-8,0 0-14,0 0-6,0 0-11,0 0-7,0 0-8,33 14-11,-26-7-9,3-2 3,1 2-7,1 0-4,4 3-10,-2-2-1,1-1-10,-1 6 1,0-4-4,4 3-6,-4-2-4,0 1-3,1 3-1,-1-2-3,2 1-1,-2-1-5,-2 1-2,1 3 0,-4-5-3,8 7 1,-3 4-4,-5-10-2,4 6 1,-4-4-3,2 4 4,-2-1-2,2 4-2,-3-7 2,0 4-8,0 0 5,-2-4-2,2 5 0,-2-2 0,-1 0-2,1 1 0,-3 1 2,2-3 0,1 9 1,-5-7-3,3 1 0,-1-1-1,-3-3 5,1 5-2,1-2 5,-2-2-4,3 3 0,-2-1 0,-2-3-1,-2 3 0,1 0 0,1 0 2,-4 0 2,2 0-1,0-2 1,-3 1-7,2-2 6,-2 3-1,2-4 8,-4 1-3,2-2-4,-2 0 5,0 5 0,2-3-1,-4 3 3,3-4-1,-6 8-1,2-11 3,2 7 2,-5-2 0,1 5 5,1-8 0,1 3-1,-6 1-1,6-3 0,-3-3-4,2 1 5,4 1-9,-3 0 0,2-3 2,1-2-4,-2 0-1,3-1 4,7-7-15,-10 12-15,3-6-25,-1-2-31,8-4-40,-17 7-64,7-7-62,-7 3-222,3-3-499,14 0 221</inkml:trace>
          <inkml:trace contextRef="#ctx0" brushRef="#br0" timeOffset="101380.628">6062-413 75,'0'0'155,"0"0"-7,0 0-13,0 0-18,0 0-13,0 0-9,0 0-5,0 0-13,0 0-12,0 0 0,0 0 2,-21 12-23,21-12 5,-13 7-5,5-1-4,-1 1 2,3 0 5,-5 4 0,1-4-2,0 6 1,-1-2 1,-2 0 1,-1 5 2,2-4-2,-2 2 2,3 0-1,-3 0 1,1 0-1,2 1-1,-1-1-2,1 4-3,-3 0-3,2-3-5,4-1 3,-5 4-3,6-3 0,-6 5 1,5-2-1,-1 3-1,-2 0 2,5 4 1,-2-2 2,5-4-1,-3 5-3,3 0 0,-5-1 1,5 3-6,0-1 1,-1 1 4,1 1-2,3 0-2,0 4-3,-3 5-2,3 3 2,0-11-5,0 0 0,0 10-6,0-8 2,0-4-1,0 2 0,3-3-1,0-1-3,1 3-4,-1-2 3,0-8-4,2 7 3,1-1-2,0-6 1,2 1-1,-2-1 1,5-3-3,-5 3 0,8 2-5,-1-3 4,4 1 1,0 0-1,-3-2-12,6 1-15,-7-3-24,4-1-25,0-1-30,0-1-30,6 2-34,1-6-30,1 1-39,-8-2-141,3-3-402,-4 0 178</inkml:trace>
          <inkml:trace contextRef="#ctx0" brushRef="#br0" timeOffset="102068.2356">6234 138 189,'0'-11'230,"0"11"-22,0 0-14,7-17-19,-7 17-14,0-9-13,0 9-20,7-11-10,-1 6-17,-6 5-11,14-9-9,-8 4-7,-6 5-12,14-7-7,-3 4-9,-11 3-11,23-4-11,-16-1 1,10 4-6,-17 1-5,20 0-9,-6-1 0,-14 1-3,17 1-4,-8 0-1,-9-1 1,18-1 2,-8 2-3,-10-1 2,16 0-5,-16 0-4,14 2 5,-14-2 1,14 0 3,-14 0-3,0 0-3,0 0 2,13 3 3,-13-3 1,0 0-1,0 0-2,0 0 9,0 0-5,0 0 2,0 0 1,0 0 1,14 0 5,-14 0-2,0 0 4,0 0 1,0 0 8,0 0-5,0 0 1,0 0-7,0 0 0,0 0 1,0 0-1,0 0-2,-35-14-5,35 14 5,-15-4-2,15 4 3,-17 4-4,17-4 2,-24 2-1,13-1 2,-3 3 5,-3 0 3,5 0-1,-5 2-1,-1-1 1,4 1 2,-1 2-1,1 3 2,0-4 4,0 5 3,-3 1 2,1-2 5,8 2-1,-4 1 7,1 0-3,2 1 7,-2 6-4,5-2 3,1-5-3,-4 4 4,2 7-1,7-10 1,0 4 0,-4 2-5,4-2 1,4-1-1,-1 0-5,4 0-2,-1 1-3,-1-5-1,4 4-1,2-4-1,-2 0 0,-1 2-2,1-2-5,2-2-1,2-1-7,-2 1-12,-2-2-10,8-2-15,-3-1-15,3-1-18,-3 0-24,2-6-31,-2 1-23,3-2-52,3-1-68,7-2-133,-3-3-426,3 0 188</inkml:trace>
          <inkml:trace contextRef="#ctx0" brushRef="#br0" timeOffset="102548.9603">6856 185 9,'0'0'177,"0"0"-19,0 0-7,-20 4-16,20-4 0,-14 10-13,5-4-1,-2 3 0,-1 6-9,-2-5-1,4-2-6,-1 3-3,2 2-5,1 0-2,2 0-7,0 1 1,-2 1-9,5-2-2,0 4-6,3 0-6,0-5-7,0 3 0,6 0-9,-6 1-3,8-1-7,-2-2 1,3 1-8,2 1 1,-2-1-6,6-3-2,-5 0-6,6-4-4,-5 3-5,3-1-7,1-4-2,-1 0-2,-6-1-4,5-3-2,-13-1-5,28-1 7,-19-1-2,5 0 1,-5-5-2,2 2 4,2-1-2,-9-4 5,3 2 3,-1 0 6,-1-4-1,-2-2 5,0 3 3,0 1 6,-3 10 1,0-23 3,0 14 1,0 9-4,-6-25-4,3 13 1,1 1-6,-4 4 3,0-5-8,2 2-10,4 10-19,-10-14-18,3 6-26,7 8-18,-7-12-32,7 12-27,-10-11-36,10 11-34,-6-9-130,6 9-370,-5-5 165</inkml:trace>
          <inkml:trace contextRef="#ctx0" brushRef="#br0" timeOffset="103127.7578">7236 68 108,'-10'-4'131,"10"4"-10,-10-3-3,10 3-8,0 0-2,-19-4-3,19 4-10,0 0-6,-18 4-5,18-4-8,-14 3-8,14-3-6,-17 7-4,7 0-6,3-2-9,-3 2 1,6 1 3,-6 0-11,4-1 4,6-7 2,-11 21-4,8-11 1,3 2-3,0-12-1,-6 19-4,9-8-2,0 2 1,3 1-1,2-2-4,-2-1 7,4-1 5,0 1-2,-2 1-7,5-1 1,1 4-3,-2-4-3,2 5 3,-3-6-9,3 4-1,-1-4 4,-3 7-7,3-5 0,-2 1-1,-2 1-5,2 0 5,-2-2-3,2 2-4,-4-4 6,-1 1-8,2 4 2,-5-8 4,3 2-2,-6-9 4,5 17 4,-5-10-4,0-7 5,3 13-3,-3-13 2,-3 14 4,3-14 3,-8 13 4,2-6 2,6-7 2,-18 7-1,9-2-4,-2-2 1,-3 4-1,2-5-4,1-1-1,-6 0-2,4 2-2,-1-6-15,14 3-18,-20-2-17,20 2-33,-20-3-35,13-4-52,0 0-30,7 7-176,-10-17-388,10 17 173</inkml:trace>
          <inkml:trace contextRef="#ctx0" brushRef="#br0" timeOffset="103732.692">7655 108 160,'-17'8'162,"17"-8"0,-9 14-10,3-7-5,1 1-3,-1 6-2,-1-1-4,0 3-8,0-1-4,4 3-4,-1 0-4,-3 0-11,1 2-3,5 1-6,-2-3-4,3-2-7,3 4-9,-6-2-7,7-1-4,-1 1-8,0-2-2,4 2-6,-4 1-7,1-4-6,6 2-3,-4-1-2,5-2-3,-6-3-6,4 0-6,0-3-6,5-1-5,-1 0 3,-2-3-7,6 1-4,-3-5-7,1-1-5,3 0 1,-4-5-3,6-1-5,-6-1-3,3 0 3,-2-3 2,-4 1 1,3-2-2,0-2 4,-1-4 2,-5 0 2,1-2-3,2-4 3,-8 3 1,0 2 7,-3 1-3,3-5 5,-3 5 4,-3 0 4,3 0 8,-3 2 4,-2-1 1,-1 2 2,0-3-2,0 3 3,-1 1-3,0-1 2,-1 2 4,-5 3-1,7 1-3,-5 2-4,2-1-1,-2 4-2,0-2-3,2-1-3,9 7 2,-14-5 0,14 5-6,-20-3 2,7 6-4,-1-1 1,3 1-1,11-3-1,-15 6 4,1 2-4,6-2 2,-5-1-4,6 2-3,0 4 6,1-4-3,0 1 0,6-8-3,-8 15 3,5-6-1,3-9 0,0 17 3,0-17 2,0 16-4,6-11-2,-6-5-11,14 14-15,-4-8-15,7 1-21,-6 2-31,9-7-41,0 3-35,0-4-27,1 0-170,-1-1-397,9-1 175</inkml:trace>
        </inkml:traceGroup>
        <inkml:traceGroup>
          <inkml:annotationXML>
            <emma:emma xmlns:emma="http://www.w3.org/2003/04/emma" version="1.0">
              <emma:interpretation id="{F73753CF-A44C-4E42-9159-E67512E79F12}" emma:medium="tactile" emma:mode="ink">
                <msink:context xmlns:msink="http://schemas.microsoft.com/ink/2010/main" type="inkWord" rotatedBoundingBox="14652,374 19376,258 19410,1644 14687,1760">
                  <msink:destinationLink direction="with" ref="{6A7CB1C4-430E-48BC-B9DB-1FD1B0015F34}"/>
                  <msink:destinationLink direction="with" ref="{05601D68-D27D-4E6B-8CB7-5B590E8AF016}"/>
                </msink:context>
              </emma:interpretation>
              <emma:one-of disjunction-type="recognition" id="oneOf4">
                <emma:interpretation id="interp20" emma:lang="en-US" emma:confidence="0">
                  <emma:literal>as*</emma:literal>
                </emma:interpretation>
                <emma:interpretation id="interp21" emma:lang="en-US" emma:confidence="0">
                  <emma:literal>-S*</emma:literal>
                </emma:interpretation>
                <emma:interpretation id="interp22" emma:lang="en-US" emma:confidence="0">
                  <emma:literal>s*0</emma:literal>
                </emma:interpretation>
                <emma:interpretation id="interp23" emma:lang="en-US" emma:confidence="0">
                  <emma:literal>~*0</emma:literal>
                </emma:interpretation>
                <emma:interpretation id="interp24" emma:lang="en-US" emma:confidence="0">
                  <emma:literal>a*</emma:literal>
                </emma:interpretation>
              </emma:one-of>
            </emma:emma>
          </inkml:annotationXML>
          <inkml:trace contextRef="#ctx0" brushRef="#br0" timeOffset="286935.4122">13065 175 57,'0'0'92,"0"0"4,0 0-8,-8-7-2,8 7 1,0 0 1,0 0-12,0 0-13,-9-7 3,9 7-3,0 0-10,0 0-5,0 0-6,0 0 3,0 0-6,0 0-14,0 0 1,0 0-4,0 0 7,0 0-9,0 0-5,0 0-4,0 0 2,0 0 4,0 0-3,0 0 1,50 3-12,-33 1 1,14 2 5,-1-5 0,-1 2-10,15 1-2,-1-1 9,-1-2-5,2 2 1,3 1 6,-4-2-9,6-1 4,-3-1-5,4 0 5,1 3-2,1 1 3,1-2-4,3-1 1,-2-1 1,6-1-1,16-4-2,0 4-5,4-2 10,-4 2-1,-17 1-10,17-3 5,4 0-6,-4 0 2,-18 2 1,18-2 4,0 3 3,-17 0-8,-1-1 1,0-1 6,1 2-7,-3-1-11,-2 2 14,1 1 3,-7-4-3,2 1 0,-8-2 4,2 3-5,-2-3-1,-10 1 9,10 2-5,-14-3 0,0 0-3,1 0 1,-3-1 7,-6 3-5,-1-1 0,3-2 5,-5 3-6,2-1 0,-4 0 4,-4 1 2,1-1-6,-12 2-11,16-4 1,-16 4 1,16-2-4,-16 2-5,0 0 2,12-6 9,-12 6-9,0 0 10,8-4 4,-8 4-6,0 0-2,0 0-2,0 0 6,0 0 2,0 0-3,0 0 10,0 0-10,-27-14 3,27 14-5,-14-7 10,14 7-6,-14-7 7,5 3 0,-2-1-7,-3-1-6,0-1-1,0 0 13,3 3-10,-8-3-5,4 0 9,-5 1 3,-1-1-7,3 1 11,1-1-10,-2 2 6,-1-1 3,1 3-4,2-1 4,1 1-9,-1-2 12,3 2-7,0 0 5,-1-2 3,4 3-3,11 2-4,-21-1 6,14-3-3,7 4 9,-14-4-5,14 4 8,0 0-8,-14-3 7,14 3 6,0 0-11,-11-5 3,11 5 0,0 0-9,0 0-2,0 0 11,0 0-8,0 0-1,0 0 7,0 0-7,0 0 3,0 0-5,0 0-1,0 0-4,0 0 7,0 0 2,36 17 0,-27-15-1,8 3 6,-1 1-3,1-1-7,0 1 7,3-2-6,0 2 3,5 1 0,-5-2 3,1 1-3,-1 1 0,-1-1-1,-2 0 2,-3-2-3,4-1 1,-4 2 6,0 1-6,-6-1-2,3 0 0,-1 0 3,-1 1-4,-9-6 12,15 9-10,-10-6-1,1 5-2,2 2 0,1-5 0,-4 6 0,4-1 3,-5 1 4,2-2 0,0 4-4,0 1 3,-3-1 2,4-4-6,-4 3-1,1 1 8,1-2 0,-3 1-1,1 3-1,-2-5 8,-1-10 1,0 21-1,0-9 0,0-1-5,0-11 15,-4 16-1,1-9-4,3-7 10,-7 17 1,3-10 0,4-7 4,-8 9-1,8-9 3,-13 9 0,4-5 2,9-4-6,-19 7 1,12-6-5,-6 3-2,4-1 2,-2 1-5,0-1-14,11-3-21,-20 3-10,9 2-21,11-5-12,-20 3-13,12 2-17,0-3-20,0 6-68,8-8-191,-18 10 84</inkml:trace>
          <inkml:trace contextRef="#ctx0" brushRef="#br0" timeOffset="289558.135">17339-551 7,'-14'-7'59,"-1"-1"3,1 1-7,-2 0-8,-1 3 8,2-5-9,-1 4 1,-1-3-5,1 5 2,1-4-12,-2 2 3,-1-1-4,3 1-2,-4 2-6,-1-1 2,1 1 3,2-5-17,-3 7 9,0 0 0,1-4-5,-6 4 6,-3 0-9,2 1-2,4 0 2,-6 1 1,1-2 2,1 0 2,-2 1-4,1-4 5,-1 8 4,6-4 0,-4 3-11,-2-3 15,5 4-16,-1-2 3,6 4 4,-3-2-9,3 2 11,-3-2-6,1 2 1,3 3-12,-2-2 3,4 0-2,-4 2 2,0 0-3,4-1 2,-1 1 4,2 4-20,0-3 8,0 2 12,2-2-6,-1 2 7,1 0-3,1 2-6,0-1 4,2-1 3,-4 6 2,4-3-3,-2-1 2,2 0 1,1 3-6,-3 0 4,2-3 7,-2 8-4,1-8 1,3 2-8,-4-2-5,1 5 8,3-5 5,-3 3-6,1-3 14,1 5-13,0-5-4,-3 5 2,4-4-9,-3 2 11,1-1 9,1 1-9,0-2-1,1 1 6,0 0-1,1 0-3,0-2 3,0 0-10,1 4 9,0-6 10,4 1-13,-4 0-9,3-3 6,2-10 0,0 21 10,0-11-12,0-10 0,0 20 2,4-5 5,0-5-6,-2 2 0,2-4-4,-2 3 10,-2-11-4,8 20 6,0-8-5,-4-2 1,4 1-4,-2 4 7,5-4-1,-6-1-7,6 5 4,-3-3-3,1 5-5,2-6 3,-2 4 4,2-1 1,-2-1 7,4 1-12,-1-2 4,-1 2-2,2-3 3,1-1-2,-2 3 5,2-1-2,2 0-14,-2-1 10,4 2-2,-2-3 5,1 1-7,-1 1 6,-1 0-7,2-2 8,-1 1-5,3 2 3,-4-6-2,2 3 3,2 3-4,1-5-1,2 2 5,-2-5-1,-1 2 1,-3 0 1,7-1-3,-3 2 5,0 0-6,1-1 5,-1-3-6,-1 3-1,1-3 2,-3 2-3,5 0 3,-2 0-2,0-1 3,-1-2-1,1 3-5,-3-2 7,2-1 0,1 1 0,1-3-5,-1 2 7,-3 1-5,2-1 1,1-2 1,6 1-1,-1-2-5,-5-2 7,8 1-1,-7 1 0,7-4-6,-3-2 8,0 2-5,-5 0 4,0 0-4,0-2 2,-1-2-2,-2 2 4,2 0-6,-4-1 4,-1 0 1,4 0 2,-3 0-6,-6 1 3,5-1-2,0-2-2,2 2-4,-5-1 5,1-2 4,1 3-3,-2-1-4,1-2 11,-1 3-5,-2-3 1,-1 3-18,5-4 23,-4 4-7,0-7-2,1 4 1,1-1 1,-2-1 0,-3-1 1,2 1-3,-2-2 6,0-2-1,2 2-6,0 1-2,-2-1 8,4-3-4,-4 1-1,5 1 6,-2-1-6,2 1 0,-2 1-2,-1-2 1,0 0 7,4 4-8,-4-2 4,3-1 2,-3 4 2,-2-4-5,0 2 3,0 1 3,-2 1-4,0 1 1,-1-3-2,0 3-2,1-1 4,-4 11 2,6-25-3,-5 13-9,3-5 14,-1 2 0,-2 0 2,-1-2-5,3-2 2,-3 0 7,2 2-4,-1-4 0,3 0 0,-4 4-3,-4-1 11,9-3-8,-5 3 4,-5 0-1,4-1 7,-1 0-2,-2 1-2,2-7 1,-4 9-7,0-5 1,-1 3 2,0 0 1,-3 0-5,4 0-3,-5 2 5,2-1-2,-5-3 1,3 5 0,2-2-2,-5-1 0,3 2 2,1 3-6,-2-1 6,2 1-9,0 0 3,-1 1-2,0 1 5,1 2-11,0-3 6,0 7-2,-2-2 0,2 1-4,-4 3 0,-3-4-16,2 3-7,-4-1-14,-1 3 5,-5 1-14,-3-2-11,0 3-9,-5 4-12,-11-2-19,-1 2-20,2 1-69,-6-3-208,1-2 92</inkml:trace>
          <inkml:trace contextRef="#ctx0" brushRef="#br0" timeOffset="288201.2408">16362 83 78,'0'0'85,"0"0"-2,0 0-11,0 0-18,0 0 7,0 0-11,21-5-14,-8 3 9,2 2-5,9 0-12,-6 0 6,9 2-10,1 0 4,14-2 0,-2 2-9,1 1 0,6-1 0,-4 0-1,5-1-9,-1-1 0,-2 6 1,1-4 2,-15 1 1,1-3-6,3 0 7,-6 0-9,2 0 6,-1 0-14,-2-3-1,-8 3 1,2-2-6,-3 2 2,-4-2-6,1 2-1,-4-4-3,-12 4 9,19-1-9,-19 1-12,14-4-13,-14 4-18,8-5-55,-8 5-123,8-7 55</inkml:trace>
          <inkml:trace contextRef="#ctx0" brushRef="#br0" timeOffset="287656.0085">16483-137 53,'0'0'127,"0"0"-10,0 0-14,0 0-7,0 0-15,0 0-12,0 0-7,0 0 0,0 0-16,0 0-4,0 0 6,0 0-6,0 0 1,0 0-4,30 17 0,-21-11-7,2 4-7,3-3 11,-2 2-8,2 5 3,2-3 0,4 4-4,-6-4 0,8 7-4,0-4-1,-2 2 1,6 2 1,-2-3-2,1 2-9,1-3 9,-2 1-5,0 0 3,-3 0-3,2-1-2,-1 1-6,-2-1 0,0 1 0,2-1-2,-6-3-1,4 5 3,0 1-4,-3-6-15,-6 4-4,6-5-17,-3 2-14,-3 1-8,3 1-7,-1-3-9,-1-1-14,-2 3-7,-1-6-17,-4 1-63,1 0-183,-6-8 81</inkml:trace>
          <inkml:trace contextRef="#ctx0" brushRef="#br0" timeOffset="287908.881">16949-144 92,'0'0'85,"0"0"-9,0 0-6,0 0-5,0 0-8,0 0-2,0 0-12,-16 7-4,16-7 0,-16 13 6,7-5 2,-5 4 0,0 2 1,0-1-9,-6 2-2,-2 3 1,3 0-6,-3 0-2,7 1-4,-5-1 8,4-1-14,-1 5 1,3-3 1,0-5-1,1 4-8,4-3 6,-2-2-6,3 3 0,-1-4 4,1 1-6,2-1-12,1 0-11,2-3-9,-1 2-14,1-3-7,3-8-12,-7 17-22,3-10-18,4-7-53,-13 13-158,7-12 69</inkml:trace>
        </inkml:traceGroup>
      </inkml:traceGroup>
    </inkml:traceGroup>
    <inkml:traceGroup>
      <inkml:annotationXML>
        <emma:emma xmlns:emma="http://www.w3.org/2003/04/emma" version="1.0">
          <emma:interpretation id="{E66C6D9F-0A12-41E1-9480-4CE66B3E787C}" emma:medium="tactile" emma:mode="ink">
            <msink:context xmlns:msink="http://schemas.microsoft.com/ink/2010/main" type="paragraph" rotatedBoundingBox="480,2356 17038,2258 17047,3898 490,3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D375D3-0650-4BA5-B8B1-C87542C7963D}" emma:medium="tactile" emma:mode="ink">
              <msink:context xmlns:msink="http://schemas.microsoft.com/ink/2010/main" type="line" rotatedBoundingBox="480,2356 17038,2258 17047,3898 490,3996">
                <msink:destinationLink direction="with" ref="{4F1EF1F6-E9FD-457D-9EDB-6545F9D73C3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C24298-7269-42B6-9839-0B6524112FD6}" emma:medium="tactile" emma:mode="ink">
                <msink:context xmlns:msink="http://schemas.microsoft.com/ink/2010/main" type="inkWord" rotatedBoundingBox="481,2501 4645,2477 4653,3806 489,3830"/>
              </emma:interpretation>
              <emma:one-of disjunction-type="recognition" id="oneOf5">
                <emma:interpretation id="interp25" emma:lang="en-US" emma:confidence="1">
                  <emma:literal>compare</emma:literal>
                </emma:interpretation>
                <emma:interpretation id="interp26" emma:lang="en-US" emma:confidence="0">
                  <emma:literal>Compare</emma:literal>
                </emma:interpretation>
                <emma:interpretation id="interp27" emma:lang="en-US" emma:confidence="0">
                  <emma:literal>Compadre</emma:literal>
                </emma:interpretation>
                <emma:interpretation id="interp28" emma:lang="en-US" emma:confidence="0">
                  <emma:literal>Compar.</emma:literal>
                </emma:interpretation>
                <emma:interpretation id="interp29" emma:lang="en-US" emma:confidence="0">
                  <emma:literal>Compart</emma:literal>
                </emma:interpretation>
              </emma:one-of>
            </emma:emma>
          </inkml:annotationXML>
          <inkml:trace contextRef="#ctx0" brushRef="#br0" timeOffset="116723.3781">-705 1875 63,'0'0'66,"8"-7"-6,-8 7 2,0 0 8,0 0-9,0 0-6,0 0 6,0 0 6,0 0-1,0 0-2,0 0-2,0 0 6,0 0 1,0 0-1,4-10 1,-4 10 0,0 0-4,0 0-8,0 0 8,0 0-9,0 0-6,0 0 7,0 0-1,0 0-1,0 0-2,0 0-6,0 0-7,0 0 2,0 0-6,0 0 0,0 0-3,-12-19-3,12 19 0,0 0 7,0 0-4,-8-10-6,8 10 0,-6-8-4,6 8 3,0 0-1,-8-8-1,8 8 2,-8-7-3,8 7 1,-8-7 0,8 7-7,-7-7 0,7 7 1,-13-7 4,13 7-3,-11-8-2,11 8 2,0 0-2,-15-3-3,15 3 1,-10-5 0,10 5 0,0 0-3,-17-6 3,17 6-2,0 0-2,-15 0-3,15 0 1,0 0-2,-14-3 3,14 3-2,0 0-1,0 0-3,-16 2 4,16-2-5,0 0 1,-14-2-1,14 2 0,0 0 2,-17 3 0,17-3-8,-11 6 6,11-6-3,-11 5 4,11-5-5,-9 7 4,9-7-3,-13 11 3,9-4-6,-4-3 1,8-4 4,-13 15-3,6-8 5,-1 5-2,-1-3 2,1 4 2,2 1 3,-1-5 1,-4 3 0,5-1 3,-2 1 4,1 1-2,0 1 2,0-2 1,0 3 1,1 2 1,0-5-3,1 6 3,-4-3 1,4-2 8,-1 4-6,1-2 0,2 1-1,-1-1 0,-3 0 7,6-3-9,-4 4-1,3-4-4,-2 4 1,1 0 1,0-5-1,1 3-1,4-2-1,-4 2-3,0-2 2,6 2 1,-1 1-3,-2-1-1,-1-3-1,6 4 4,-4-1-2,1-3 0,2 1-2,-2 2 4,0 0-5,2-6 1,-2 5-1,6-1 4,-6-4-5,5 3 2,-2-2-1,1 0 2,0-2-4,1 0 3,1 0 0,1-2 0,2 2-1,-2-1 9,4 1-9,-2-3-2,4 0-3,-2 0 2,3 1-1,-2-3 2,-1-2-2,2 4 2,-2-4 0,-2 2-3,4-2-1,1 0 1,-6 0-3,-11 0-11,25-2-9,-16 0-7,-9 2-8,24-2-18,-15 1-13,-9 1-26,22-2-20,-11-2-28,-2 0-18,-1 0-58,0-3-193,-8 7-444,14-10 197</inkml:trace>
          <inkml:trace contextRef="#ctx0" brushRef="#br0" timeOffset="117234.0867">-341 2106 50,'-8'-5'157,"8"5"-13,0 0-11,0 0-2,-17-3-6,17 3-2,0 0-8,-15 0 3,15 0-4,0 0-6,-22 0-6,22 0-6,-14 7-4,6-1-3,-3 2-2,2 0-7,-2 4 4,-1 2-7,2-3 2,1 5-4,-2 0-2,5 0-7,-1-2-4,4 0-2,2 5-3,-4-2-10,5-2 0,0 3-3,2-4-3,2 2-3,3-2-5,0-2-6,3 1 0,1-4 1,-2 1 0,5 1-5,-2 1-2,2-5-2,2 3 0,-2-6-5,3 3-4,-3-3-3,0 2-1,-3-6-6,5 1 2,-16-1-1,18-1-2,-7 2 1,-11-1 1,17-5-1,-17 5-2,14-9 2,-7 5 1,-1-3-4,-1-1-2,-5 8 4,6-19 0,-6 6 5,0 13-6,0-22 0,-3 7 4,3 4-1,0 11 3,-3-25 4,-2 13-4,2-2 4,0 2-1,-1 2-5,4 10 1,-6-21 2,0 13 0,1-3-12,1 3-5,-1-3-14,5 11-12,-9-14-17,4 3-25,5 11-23,-9-11-41,9 11-10,-10-10-30,10 10-25,-7-11-126,7 11-362,0 0 161</inkml:trace>
          <inkml:trace contextRef="#ctx0" brushRef="#br0" timeOffset="118330.4578">-112 2222 39,'0'0'179,"0"0"-15,0 0-12,0 0-11,3-19-14,-3 19-9,0 0-11,10-16-11,-10 16-9,7-12-8,-7 12-8,8-12-3,-6 5-10,-2 7-2,11-9-5,-8 1-4,-3 8-12,12-5 1,-12 5-3,9-7-6,-9 7 1,13-5-9,-13 5 1,14-2-3,-14 2-4,16 2-6,-16-2 2,17 9 4,-8-4 1,2 2-5,-2 3 1,2 1-3,0 0 7,0-1-17,-3 1 6,1 4 6,2-1 1,-5 0 2,2-1-4,-2 0-2,-3-2 7,4 1-3,-1 2-1,0-3-1,-4-1-4,-2-10 1,6 16 0,-5-5-3,-1-11 3,5 12 0,-5-12 0,0 11-2,0-11 2,0 0-4,5 13 1,-5-13 8,0 0-3,0 0 0,0 0 4,0 0-1,0 0-2,0 0-1,0 0-4,0 0 2,0 0-6,0 0-4,0 0-2,-25-31-8,23 21 1,2 10-2,-1-21 2,1 6-1,0 1 3,0 2 2,0 12 3,1-24-3,2 12 0,0 4 4,-1-2-2,4-4 8,-3 6-5,2-3 0,0 2 5,-2 0-2,3-1 0,0 5 0,-6 5 1,10-18-2,-3 11 3,0 0-4,-1 0 1,0-1-1,0 1 4,-6 7 3,10-11-3,-4 8 3,-6 3-5,11-8-2,-11 8 0,0 0-1,17 0 3,-17 0 3,14 7 2,-14-7-2,17 8 9,-11-1 1,4-3 2,-3 5-2,0 0 0,4 2-2,-4 0 2,3-1-5,-3-2 2,0 3 2,4 3-1,-7-3-5,-1-3 2,1 2 2,3 4-5,-2-6 1,0 3-3,-4 0 4,4-3-4,-5-8 1,1 18 1,1-7 3,-2-11-5,0 14 4,0-14-5,0 12-3,0-12-8,0 0 2,-2 14-1,2-14-2,0 0 4,0 0 6,0 0-2,0 12-7,0-12-6,0 0-9,0 0-2,0 0-1,0 0-7,0 0 7,0 0-10,0 0 4,4-42 0,-4 42 3,3-19-2,-3 19 3,1-18 10,4 9-1,-4-2 2,3 3 6,-4 8-3,4-20 5,1 10 7,0-3-6,-1 5-2,2-3 12,-6 11-7,8-18 6,-2 10-8,1-1 10,0 2-2,0-2 1,-1 2-1,0 0 7,-6 7-10,11-12 5,-5 6 1,2 2 8,-8 4 0,13-11 1,-7 7 5,-6 4 2,12-9 3,-12 9-5,10-6 2,-10 6 1,12-3-3,-12 3 6,9-4-8,-9 4-1,13-2 3,-13 2 0,0 0-1,15 0 0,-15 0 0,0 0 7,18 8-8,-12-3 6,-6-5-2,11 11 0,-5-3 3,0-2 4,0-1-7,1 5-2,-1 0 11,0 0-7,-1 1 1,4 2-4,-4-2 5,1 3 1,2 1-1,1-1 4,-3 3 2,-1-3-1,0 0 0,-1 3-6,-1 2 7,2-3 1,-2 1 1,2 1-6,-4-2-2,4 5 2,-5-7-8,3 4 0,-3-2 1,0-6-3,0 1-3,5 3-8,-4-3-13,1-3-19,-2-8-24,3 13-23,-3-13-28,3 12-30,-3-12-38,0 0-135,5 7-334,-5-7 147</inkml:trace>
          <inkml:trace contextRef="#ctx0" brushRef="#br0" timeOffset="118847.163">850 1543 206,'0'0'257,"0"0"-8,0 0-18,0 0-14,0 0-20,0 0-5,0 0-28,0 0-18,0 0-18,0 0-12,0 0-18,0 0-5,0 0-5,0 0-7,0 0-5,4 42 0,0-28-8,-1 11 0,4 0 2,-1 2-6,5 0 4,-2 8 0,3 4-4,-2 2-5,2 2-1,-1-3-3,0 4-2,2 0-7,-4 3 9,3 0-14,-4 1-3,3-4-2,-3 2-3,-2-1-2,2 0-2,-3 2-3,-1-1-3,-1-2-4,-1 1 1,3-8-1,-4 5-3,1-3-2,2-10 3,-4 8-4,0-11-19,2 0-2,-2-1-18,1-3-15,-1-8-16,0 4-21,0-5-18,4 3-21,-3 0-35,-1-16-16,2 13-28,2-8-24,-4-5-218,0 0-473,0 0 211</inkml:trace>
          <inkml:trace contextRef="#ctx0" brushRef="#br0" timeOffset="119251.9325">956 2258 29,'0'0'232,"0"-12"-13,0 12-20,5-14-5,-5 14-15,3-17-15,2 13-16,-5 4-14,6-11-13,0 4-17,2-1-7,0 3-14,1 0-5,2-2-13,-2 2-4,5-1-6,-1 5-9,6-1-5,-2 1-2,0 1-5,-3 1-5,1 2-6,1 3-1,1 1 0,-3 3-5,2-3 2,-1 6-4,-2-2-4,-4 0 0,5 4-1,-3-6-3,-2 7-3,-4-5 4,7 0 1,-5 4-2,-4-5-5,-2 2 3,2-1 0,-3 2-1,0-13-1,-4 19 2,2-10-4,2-9 3,-11 20 1,2-12-4,3-1 0,-4 0-2,-2-1-7,1-1-5,-3 2-11,-2-7-13,4 1-11,12-1-20,-23-1-25,10-1-12,13 2-28,-20-9-34,12 6-146,0-2-339,1-3 151</inkml:trace>
          <inkml:trace contextRef="#ctx0" brushRef="#br0" timeOffset="120629.1251">1593 2109 187,'0'0'179,"-18"3"-10,18-3-12,-18 10-14,4-5-11,2 2-10,-1 4-8,4 1-10,-3 1-9,-1 4-5,5-4-10,1 2-5,-3 2-5,6-2-4,-3 3-4,4-2-5,-1-2-4,-3 0-5,6-2-7,1 2-4,1-3 0,-1 3-4,2-3-2,3 0-3,-1-6-3,1 2-5,4 0-9,-1-1-5,0 1-12,1-6-6,4 3-16,1-3 1,3-6-12,0 5-3,-1-7 5,1 3-6,-3-4 1,1 1 8,-4 1 6,-2-5 4,1-3 6,-6 7 9,3-5 6,-6 3 15,-1 9 10,6-19 15,-4 10 2,-2 9 10,0-19 7,0 19 3,3-17 5,-3 17 6,-5-14 1,5 14-1,0 0-2,-1-13-1,1 13-9,0 0-7,0 0-3,0 0-8,0-14-5,0 14-6,0 0-3,0 0-4,0 0-4,0 0-4,0 0-1,0 0-6,0 0 4,0 0-2,0 0 5,0 0-8,0 0 2,-13 38-6,12-28 2,-4-2 4,5-8-3,-3 21 3,3-12 0,0 4-3,0-13 3,2 22-2,-2-10 0,1 1 1,4-1 1,-4-2-3,4-2 1,-2 3 1,3-4-4,2-4 5,3 4 1,-1-2-3,5-1-4,2 2-6,-1-2-7,4-7-11,0 3-3,1-4-4,-1 3 1,0-2-5,-3-3-1,2 1 1,-2-2-7,0-4-3,-1 4-1,-4-4-2,1 4-1,-3-5 0,-2-4 1,3 0 1,-3 5 3,-3-6 9,-2 3 2,1 0 7,-2-3 4,-4 2 6,-1 1 12,2-2 2,-2 2 5,-2 3 4,5 11 6,-9-16 9,4 6 4,0 3 4,5 7 4,-9-14-4,4 7 1,5 7-4,0 0-2,-8-11-3,8 11-1,0 0-2,-6-7-5,6 7-1,0 0-4,0 0 1,0 0-5,0 0-3,0 0-13,0 0-9,0 0-6,0 0 9,0 0 3,0 0-4,0 0-2,0 0 4,0 0 0,0 0-4,39 8 3,-29-6-3,0 2 2,6 0-8,0-3-1,-4 1 0,4 0-4,1-2-3,3 0-2,-3-2-3,2 2-7,3-2-8,-4-2-8,9 1-5,-5-1-4,1 3 0,3-8 1,-7 6 15,-2-4-6,-1 0 5,1 3 17,-2-2 6,-4 2 5,-1 0 12,-10 4 13,14-7 15,-14 7 8,11-3 12,-11 3 2,0 0 1,7-6 14,-7 6-9,0 0 1,0 0-2,0 0 1,0 0-3,0 0 2,0 0-8,0 0 5,0 0-3,0 0 1,0 0 0,0 0 3,-31 16 4,25-8 0,1 1 2,-6 0 5,5 4 4,0-1-3,-2 3 0,0-4 0,2 5-3,0 0 1,3-1-5,-2-1-1,2 1-7,0-2-1,0 3-3,3-2-1,-3 0-6,3-2 1,4 2-4,-2 1 1,6-2-3,1-2 2,2 0-6,-2 2-1,5-3-5,-3 0 0,8-2-6,-4-1-6,4-1-6,-2 0-7,10-2-4,-9-1-1,3-2-6,-1-1 0,8 3-3,-5-7 1,5 1-2,-6 0-2,-5-2-1,4-2-1,-1 0-1,-5-2-1,1-3 0,-2 1-1,-2 0 2,1-3 3,-2 2 2,-5-3 7,5 0-5,-5 1 4,-3-2-2,3 0 6,-1 1 3,-3 0 2,-1 0 2,-1 1 3,3-1 3,-3 4 4,0 11 7,2-21 6,-1 14-3,-1 7 4,0 0-6,-1-18-1,1 18-4,0 0 1,-5-8-4,5 8 4,0 0-1,0 0 1,-23 7 1,23-7 1,-17 14-3,9-9 11,-1 6 0,-2 1 2,4-3 11,3 2 7,-6 0-1,6 0 5,-1 0 4,-1 2 4,3 0 1,0-2 0,3-11 0,3 20 1,-2-8-2,-1-12 2,5 18-5,0-10-2,1 2 2,3-6-9,-3 5-5,10-2 3,-2 3-5,2-3-7,-2 0-13,4-3-10,1-3-19,1 2-21,1 0-15,5-6-27,-6 2-24,2-5-24,3 2-42,0-4-37,-2-5-185,-7 6-433,-1-5 192</inkml:trace>
        </inkml:traceGroup>
        <inkml:traceGroup>
          <inkml:annotationXML>
            <emma:emma xmlns:emma="http://www.w3.org/2003/04/emma" version="1.0">
              <emma:interpretation id="{6EA410E9-676F-4616-AEBC-966216CDACD3}" emma:medium="tactile" emma:mode="ink">
                <msink:context xmlns:msink="http://schemas.microsoft.com/ink/2010/main" type="inkWord" rotatedBoundingBox="5420,2434 7854,2419 7859,3291 5425,3305"/>
              </emma:interpretation>
              <emma:one-of disjunction-type="recognition" id="oneOf6">
                <emma:interpretation id="interp30" emma:lang="en-US" emma:confidence="1">
                  <emma:literal>real</emma:literal>
                </emma:interpretation>
                <emma:interpretation id="interp31" emma:lang="en-US" emma:confidence="0">
                  <emma:literal>read</emma:literal>
                </emma:interpretation>
                <emma:interpretation id="interp32" emma:lang="en-US" emma:confidence="0">
                  <emma:literal>rial</emma:literal>
                </emma:interpretation>
                <emma:interpretation id="interp33" emma:lang="en-US" emma:confidence="0">
                  <emma:literal>rear</emma:literal>
                </emma:interpretation>
                <emma:interpretation id="interp34" emma:lang="en-US" emma:confidence="0">
                  <emma:literal>rea</emma:literal>
                </emma:interpretation>
              </emma:one-of>
            </emma:emma>
          </inkml:annotationXML>
          <inkml:trace contextRef="#ctx0" brushRef="#br0" timeOffset="122919.145">4008 2295 92,'0'0'285,"0"0"-14,-7 14-16,7-14-15,0 0-16,0 0-15,0 0-20,0 0-14,0 0-15,0 0-21,0 0-10,0 0-22,0 0-18,0 0-14,0 0-10,0 0-11,11-36-11,-5 29-9,-6 7-6,3-19-3,0 12-8,2-4-3,-4 1-10,2-1-6,2-4-5,-5-3-2,3 6-5,0-8-3,-6-3 2,0-2 0,-2 1-2,1 0 3,-1 2 3,5 3-1,-6 1 1,3 1 6,-4 2 7,3 3 3,-3-3 5,1 3 0,3 3 1,-2 2 0,-1-4 1,-3 3-2,-2-1-1,3-2 0,-1 7-3,9 4-1,-14-12 2,8 10 0,6 2-2,-21-6-1,7 5-1,14 1 0,-18-3-1,18 3-1,-17 0 0,17 0-3,-18 0 2,18 0 1,-10 3-3,10-3 3,-11 2-3,11-2-1,-7 11 2,7-11 1,-4 7-2,4-7 2,0 0 1,0 14 1,0-14 0,8 14 2,-2-5 3,2-2 1,7 0-2,-4 2 2,6 0 5,3-1-8,1 0 1,5-5-1,2 6-13,0-4-11,5-5-13,-2 2-10,13-2-14,-4 0-11,-6-4-8,-1-1-6,9-3-7,-9 2 10,-5 2-4,-2-1 9,-5 3-8,-4-2 17,3-2 6,-8 2 15,-1-1 13,-3 2 9,5-1 11,-13 4 3,10-7 1,-10 7-2,10-11 1,-10 11 2,0-8 4,0 8-1,0 0 6,1-16 6,-1 16 2,0 0 7,-1-15 2,1 15 1,0 0 2,4-10 7,-4 10-6,0 0 0,0 0-3,4-9-4,-4 9-3,0 0-2,0 0-10,0 0 3,0 0 4,0 0-6,0 0-4,0 0 1,0 0 3,0 0-1,-24 21 1,16-13 1,-1-1 8,4 1 1,-4 5 10,1-1 3,2 0 3,-3 4 8,1-4 1,2 3 7,-2 0 1,2 0 5,-1 2-2,1 1 4,3 0-5,-2 1 0,2 0-1,0-2-8,0-3 0,3 4-3,3-3-5,-3 3 1,6-6-4,-4 4-1,4-7-5,0 5-1,4-3 1,4 1-3,3 1-4,0-6 2,10 2-1,-3-2-7,6 0-12,-4-6-12,6-1-12,-1 3-8,3-6-9,-1 3-8,-2-5-7,2 2-6,-2-6-12,-5 3 0,1-1-6,1-2 0,-2-3 2,-9 4 2,4-3 3,-7 0-1,3 4 8,-6-5 6,4-1 3,-1 1-1,-8-1 5,1 1 5,0-2 4,0 3 4,-1-4 2,-1 4 9,-2-3 9,0-1 8,0 1-3,-3 2 19,0 12 0,0-19 11,0 19 10,-3-17 4,3 17 4,-3-19-2,3 19 4,0-10 1,0 10-3,-3-13-1,3 13-4,-11-9-4,11 9-4,-10-4 1,10 4-2,0 0 3,-17-1-5,17 1-3,-17 1 0,17-1 1,-20 8 0,12-1 4,-1 0 1,-2 5 2,1-1 2,-2 2 5,4-1-4,0 2 5,-1 0-2,3 1 3,1-4 1,-1 5 3,3-2 2,0-1-2,3 1-5,0 2 0,0-5-6,3 1 1,-3-1-1,4 3-3,3-4-3,-1-1 2,3 0-1,2 3-4,0-2 2,3-3-2,5 0-8,-2 1-3,3-2-4,0 0-7,1-3-7,4 0-8,1-3-9,4 1-5,-2-2-6,1-2-6,-5 1-11,7 1-5,-3-4 1,4 2 1,-5-4-3,-2-1 4,6-2-3,-8 3-8,4-4 11,-7 6-7,-3-6 16,0 4 8,0-3-1,-1 5 9,-2-5 6,0 2 3,-3 1 6,1 0 11,-4-4 2,5 2 3,-7-1 1,2 3 3,1-3 1,-1-2 1,1 5-4,-3-1 0,-1-2 1,1 2-14,-6 8 19,6-14-4,-1 3 5,-5 11 0,3-12 1,-3 12-3,7-13 11,-7 13-12,0-14-2,0 14 2,0 0 3,0-16-8,0 16 5,0 0 6,-10-14-6,10 14-2,-5-8 2,5 8 2,0 0-5,-9-8 7,9 8 6,-11-3-3,11 3 4,0 0-3,-15-3 8,15 3 1,0 0-8,-24 7 12,13 0 3,-3 1 2,5 3 9,-2-4 1,-1 5-6,1 1 15,0 1 0,2 2 4,-2-5 5,4 4 1,-2-1-3,1 0-1,2 1-5,0 0 3,4-4-9,-1 7-5,0-7-3,3 0 0,0-11-3,3 18-2,-3-18-4,3 18 0,5-11-2,-2-2-5,4 1-8,4-2-6,0-1-16,3-3-25,0 4-1,3-7-15,-3 0 0,7-1-26,-4-1 14,0-2 0,-3 0-16,0 0 22,1 0 8,-3-4 7,-1 3 10,-3-1 3,1-2 12,-8 2 14,3-2 11,-4 1 9,4 2 6,-7 8 13,3-15 4,-3 4 14,0 11 8,5-15 9,-5 15 0,0 0 5,0-14-3,0 14-4,0 0-2,0 0-5,0 0-5,0-14-9,0 14-3,0 0-7,0 0-5,0 0-3,0 0-2,0 0-3,0 0-1,0 0-3,0 0-1,0 0 1,0 40-4,0-40 1,0 15 0,0-15 0,3 18-3,0-11 2,0 3-1,2 2-1,1-5-1,3 0-1,2 2 0,3 0 1,2-1-6,1 1-6,0-4-13,3-1-4,7 3-11,-7-7-1,8 0-8,-2 0-6,2-3-2,2-1-8,-2-3 3,-5 0 1,7 0-1,-13-1 5,6-7-13,-2 1 8,4-4-5,-10 3 5,-4 0-5,3-8 11,-5 2 3,-1-5 3,-2 2 10,1 5 10,-7-7 14,0 1-1,0 0 4,-7 0 9,7 0-1,-3 1 8,0-1 2,-2 6 0,-1-4 6,0-2-1,0 7 9,1-1 0,-4 3 2,4-2-3,-4 3 4,3-2-5,-2 0-3,-2 1 2,0 5-3,3-4 3,1-1 1,-2 3 6,-1 6 2,3-1 1,1 0 3,-1-1 1,6 9 1,-14-8 1,14 8-3,-10-11 1,10 11-4,-4-7-1,4 7-6,0 0-1,-10-5-6,10 5-3,0 0-1,0 0 1,0 0-2,-14 12 5,14-12-2,-6 23 6,3-13 0,0 6 4,3 0 1,-5 3 6,5 5 0,-3 0-1,6 1 6,-3 1-2,0-4 4,5 5 0,-2-1 2,3 11-6,-3-7 1,5-2-4,-5 1-2,4 8-3,-1-6 1,-2-3-5,0 0-1,2 1-4,2-3-3,-5-1-2,3 1 3,-3-4-2,5 1-3,-2-3-6,0 2 9,-1-6-23,-2 1-16,3-3-10,1 0-21,-4 3-20,1-3-29,3 0-24,-4-3-35,-3 0-44,6-3-42,-6-8-190,5 18-472,-2-12 209</inkml:trace>
        </inkml:traceGroup>
        <inkml:traceGroup>
          <inkml:annotationXML>
            <emma:emma xmlns:emma="http://www.w3.org/2003/04/emma" version="1.0">
              <emma:interpretation id="{5B716726-3A6A-4ED4-828F-2CE01A443C88}" emma:medium="tactile" emma:mode="ink">
                <msink:context xmlns:msink="http://schemas.microsoft.com/ink/2010/main" type="inkWord" rotatedBoundingBox="8331,2500 10383,2488 10387,3161 8335,3173"/>
              </emma:interpretation>
              <emma:one-of disjunction-type="recognition" id="oneOf7">
                <emma:interpretation id="interp35" emma:lang="en-US" emma:confidence="1">
                  <emma:literal>and</emma:literal>
                </emma:interpretation>
                <emma:interpretation id="interp36" emma:lang="en-US" emma:confidence="0">
                  <emma:literal>And</emma:literal>
                </emma:interpretation>
                <emma:interpretation id="interp37" emma:lang="en-US" emma:confidence="0">
                  <emma:literal>ands</emma:literal>
                </emma:interpretation>
                <emma:interpretation id="interp38" emma:lang="en-US" emma:confidence="0">
                  <emma:literal>anal</emma:literal>
                </emma:interpretation>
                <emma:interpretation id="interp39" emma:lang="en-US" emma:confidence="0">
                  <emma:literal>and.</emma:literal>
                </emma:interpretation>
              </emma:one-of>
            </emma:emma>
          </inkml:annotationXML>
          <inkml:trace contextRef="#ctx0" brushRef="#br0" timeOffset="124738.8415">7087 1970 143,'-3'-16'169,"3"16"-6,-3-17 4,0 9-14,3 8-4,-11-19-8,8 12-4,-8 0-5,4-6-8,-3 5-6,0 2-5,2-2-8,-1 4-5,9 4-8,-26-11-12,15 10-4,1 0-12,-7 1-6,-3 2-4,3 3-7,-3 2-5,2 4-3,-2 2-5,-3 3-2,6 2-2,0 0-2,-4 0-1,7 4-3,2 0 1,1-5 5,5-1-11,-2 1 2,5-3-4,0 2 0,0-1-3,3 0 2,3-1-4,6 0 1,-1-1 0,6-3-7,-2 1-10,6-4-12,2 3-20,3 1-23,2 0-12,1-4-14,-2-2-16,-4-2-16,7-3 3,-6 3-14,3-6-6,-1 2-1,-3-2-1,-3-3 2,1 1 9,-1-2 13,-2-4 3,-4 2 8,3-3 16,-4-2 18,0-1 18,-3 7 16,-1-4 20,-1-2 11,-2 4 26,-3-1 7,3-1 21,-3 12 11,3-19 18,-3 10 6,0 9 13,0-18 16,0 18 4,0-14 7,0 14-2,0-12-2,0 12-9,0 0-13,0 0-13,0 0-7,-3-12-10,3 12-9,0 0-6,0 0-7,0 0-8,0 0-3,0 0-6,0 0-2,0 0-3,-11 31 0,8-22-3,3-9 0,-3 19-4,0-8-2,3 1 2,0-12-7,-4 21-1,4-11-6,0-10-6,4 19-2,-4-8-4,0-11-12,3 16-3,-3-9-5,0-7-7,9 16-2,-4-11 0,-5-5-3,14 7-4,-8-2-4,-6-5-10,20 6 3,-6-3-16,3-10 5,-1 7-1,1-4-2,3 1-9,1-4-4,-4 0 10,3 2-4,6-6 1,-1-3 7,-8 7 12,7-4 4,-7 0 10,3 0 6,-4 0 14,-2 2 3,-3 1 20,3-2 6,-5 1 10,-1 2 11,-2 2 14,-6 5 7,12-13 15,-12 13 4,8-12 5,-8 12-1,6-3-3,-6 3 3,0 0-7,0 0-3,0 0-10,0 0-3,8-9-9,-8 9-3,0 0-3,0 0-7,0 0-5,0 0 0,0 0 3,0 0-5,0 0 0,3 27-1,-3-27-2,3 15 0,-3-4 0,0-11-4,4 16-3,-4-7-3,3 1 4,0 1-3,1-3-10,-4-8-10,4 22-12,-1-15-14,6 2-5,-3 0-10,-1-2-2,4-2-5,2-2-5,-1 1-10,4-1 2,-4-1-8,8 0-2,-6-2 7,5-2-2,0-3-2,-3 0-7,2-1 4,-2-1 12,0-1-4,0 1 13,-2-4 1,-1-1 21,2-1 11,-2 2 10,1-1 5,-1-1 17,-2 1 14,-4 1 15,4 4 6,-4-1 6,4 1 7,-4 0 8,-5 7 11,9-12-1,-9 12 1,4-7-13,-4 7 3,0 0-10,6-10-5,-6 10-7,0 0-6,0 0-4,0 0-5,0 0-4,0 0 3,0 0-4,0 0-3,0 0-2,0 36 0,0-36-2,-3 15-1,3-15 0,3 13-1,-2-3-2,-1-10-3,5 14 2,-3-4 0,4-2 0,2-1-3,4 3 2,-3 0-10,2-1-7,3-1-3,2-4-12,1 2-7,5-2-15,-2-1-6,0 1-6,4-4-5,5 3-6,-2-3-7,1-3-8,3-3 1,0 4 2,-1-5-2,1 0 12,-5 0 25,1-2-20,-1 0 10,-1 0 15,2 0 6,-13 1 2,3-3 16,-3-1 4,-2-2 10,1 3 12,1 0 6,-7-4 3,0 2 10,-1 1 7,-3 2 1,0-1 1,-3 11 3,2-18 10,-2 7-2,0 11-1,0-12-5,0 12-8,-8-14-1,8 14-3,-13-7-2,13 7-3,-9-4-5,9 4-2,0 0-4,-31 9-4,20 0 1,-1 1-6,-2-1 5,3 3 2,1 2 0,2 0 2,-1-3-3,4 0 2,1 2-13,1-1 10,-2-1 2,5-11 0,0 19-4,5-9 3,-4 1 0,5-3-4,-1-1 3,6 0-3,-2-3-8,5 0-11,4 2-12,-3-6 0,5 0-3,-1 1-3,1-3 0,-3 0 0,4-3-8,-3-1 3,-1-2 1,-3-2 4,0-1 9,1-3-10,-3 2 12,-1-3 1,-2 0 8,-3-3-9,2-6 5,-6 3 8,-2-3 0,-2-1 6,1-3 19,-4 1-1,2-2 1,-2 0 10,-3 3 15,2 2 11,0 2 11,0-7 4,0 12 7,-2-1 3,5-3 11,-4 10-4,3-1 12,1-1-9,3 13 1,-7-10-2,3-2 3,4 12-3,-7-11-4,7 11 5,0 0-11,-6-12-12,6 12-5,0 0-2,-3-8-7,3 8-5,0 0-7,0 0-4,0 0-3,0 0-10,0 0-5,0 0-2,0 0-1,0 0-2,0 0 2,0 0-1,-1 31 8,1-31 3,3 28-5,-3-9 2,4 6 0,-4 0 4,7 1-2,-4 1 1,-2 3 5,5 9 0,-2-11-5,-4 3-7,7 5-2,0-10 4,-4 5-6,0-4 3,2 1 1,1 1-9,0-4-7,0-1-19,0-6-11,-1-1-20,-2 2-20,7-7-29,-6 5-32,-1-6-34,0 0-26,4-4-55,-4 0-234,-3-7-516,6 12 228</inkml:trace>
        </inkml:traceGroup>
        <inkml:traceGroup>
          <inkml:annotationXML>
            <emma:emma xmlns:emma="http://www.w3.org/2003/04/emma" version="1.0">
              <emma:interpretation id="{5CF9A0A4-E156-4FAB-9A77-0CE3BD84B302}" emma:medium="tactile" emma:mode="ink">
                <msink:context xmlns:msink="http://schemas.microsoft.com/ink/2010/main" type="inkWord" rotatedBoundingBox="11200,2691 13566,2677 13570,3355 11204,3369"/>
              </emma:interpretation>
              <emma:one-of disjunction-type="recognition" id="oneOf8">
                <emma:interpretation id="interp40" emma:lang="en-US" emma:confidence="0">
                  <emma:literal>IMZ</emma:literal>
                </emma:interpretation>
                <emma:interpretation id="interp41" emma:lang="en-US" emma:confidence="0">
                  <emma:literal>I'm</emma:literal>
                </emma:interpretation>
                <emma:interpretation id="interp42" emma:lang="en-US" emma:confidence="0">
                  <emma:literal>IM</emma:literal>
                </emma:interpretation>
                <emma:interpretation id="interp43" emma:lang="en-US" emma:confidence="0">
                  <emma:literal>Imo</emma:literal>
                </emma:interpretation>
                <emma:interpretation id="interp44" emma:lang="en-US" emma:confidence="0">
                  <emma:literal>Ima</emma:literal>
                </emma:interpretation>
              </emma:one-of>
            </emma:emma>
          </inkml:annotationXML>
          <inkml:trace contextRef="#ctx0" brushRef="#br0" timeOffset="125835.2536">9596 1843 115,'0'0'293,"-10"-9"-3,10 9-11,-8-5-6,8 5-23,0 0-24,0 0-19,0 0-19,10-19-20,-2 12-19,2 0-15,6 3-13,4-2-11,7-3-16,4 2-21,0 4-8,2-4-18,7 2-18,4 2-9,-15 0-14,4 2-6,-3-5-12,2 6-7,-2 2-4,0-2-5,-2 0-6,-8-2-8,0 4-3,-1-2-6,-2 0-7,-5 1-5,-1 2-5,-11-3-2,22-3-9,-22 3-1,11 3-14,-11-3-11,12 1-7,-12-1-18,0 0-28,0 0-153,13-5-338,-13 5 150</inkml:trace>
          <inkml:trace contextRef="#ctx0" brushRef="#br0" timeOffset="125545.4206">9753 2407 153,'-5'7'257,"5"-7"0,0 0-4,0 0-4,0 0-2,0 0-12,0 0-11,0 0-12,33 5-5,-14-5-17,-1 0-15,2-4-21,9 4-9,0 0-19,-1 0-9,2-1-13,-1-1-8,-1 4-12,3-2 7,-6 0-24,2 1-14,-7-1-14,2 0-19,-2 0-13,-3 4-12,-1-8-19,-4 4-16,4 0-11,-16 0-16,20 0-20,-11-3-28,-1-3-30,3 0-45,-5-1-32,1-3-52,-7 10-150,1-21-459,-6 9 203</inkml:trace>
          <inkml:trace contextRef="#ctx0" brushRef="#br0" timeOffset="125300.5204">9929 1908 45,'0'0'322,"0"0"-22,0 0-21,0 0-13,0 0-25,0 0-20,0 0-26,0 0-20,0 0-25,0 0-16,0 0-13,0 0-11,0 0-6,0 0-4,3 34-1,0-20-5,2 1-7,2 3-5,0 4-13,0-1-3,0 2-12,-1-1 0,0 2-2,0-1-7,-2 0 6,0 0-12,-1-4-7,4-1-18,-1 4-26,-5-5-16,-1 0-36,3-1-34,-3 0-35,2-2-42,0 0-33,-2-14-44,0 19-187,0-10-475,0-9 210</inkml:trace>
          <inkml:trace contextRef="#ctx0" brushRef="#br0" timeOffset="126819.6902">10454 2087 118,'0'0'265,"0"0"-24,0 0-23,0 0-23,0 0-16,0 0-22,0 0-16,0 0-11,0 0-15,12-36-11,-12 36-11,12-14-11,-4 9-7,0-2-9,1 0-4,4-4-9,-2 6 0,0-2-8,1 1-5,1-1-6,-1 0-3,-3 3-4,-9 4-6,22-3-2,-9 3-2,-13 0-2,20 6-1,-8-2-4,-1 0 1,2 6-4,-2 0-1,-1 1 0,-2 2 0,3 1-2,-3 1 1,-2 0-4,-3-1 1,4 0-7,-3 1 5,-1 3-11,-3-7-1,3 3-6,-3-2-3,0-12-5,4 17-4,-6-6-1,2-11-3,-5 12-1,5-12 1,-3 11 2,3-11 3,0 0 1,-6 12 14,6-12 0,0 0 0,0 0 0,0 0-3,0 0 1,0 0-3,0 0 2,0 0-1,0 0 1,0 0-3,9-44 3,-4 32-2,1 1 2,0-1 10,1-2-1,0 2 2,1-2 4,-3 6 5,3-6 10,-1 1 2,0 1 2,-1 4 6,0-2 5,-1 2-6,1 2 6,0-1 1,1 0-2,-7 7-6,12-12-2,-12 12 0,11-4-2,-11 4-5,17 0-3,-17 0-1,20 9 0,-6-2 2,-4 2-6,2 2 2,-3-4 2,4 4-5,-2 2 2,-7-5-1,7 4-3,-3-1 0,0-3 0,-2 5 1,-1-4 1,-2-1-11,2 0-7,-5-8-11,6 16-8,-6-16-10,1 15-6,-1-15-2,0 11 0,0-11 1,0 0 6,0 0 3,-1 14 0,1-14 17,0 0 10,0 0-2,0 0 9,0 0 12,0 0 1,0 0 5,0 0 3,0 0 0,0 0 1,0 0-1,9-40 2,-3 31 2,-1 0 0,-2 0 5,3-3 3,2-1 0,3 3-6,0-4 0,0-1 1,1 6-1,-2-3 1,2 4-3,2-3 3,-6 4 0,1 0 0,1 1-1,-1-3-3,-1 5 1,-8 4-3,15-10 4,-5 9-2,-10 1 3,14-9-1,-5 4 0,-9 5-2,13 0 3,-13 0-5,0 0-1,20 1-2,-11 3-2,-3 5 3,2-5 0,-8-4-2,13 14 6,-7-1 0,0 0-3,-3-1 2,2 4-4,-4-4 1,4 6 2,-2-4-3,0 4 0,-1-4 0,-1 3-5,2 0 2,2-2-2,0 1-14,-4 1-15,4-3-20,-2 0-21,0-5-34,0 1-25,-3-10-44,7 16-41,-3-9-119,-4-7-354,8 9 157</inkml:trace>
          <inkml:trace contextRef="#ctx0" brushRef="#br0" timeOffset="127237.4501">11517 1996 174,'0'0'250,"0"0"-24,0 0-22,0 0-21,0 0-18,0 0-25,0 0-20,0 0-23,36-8-26,-16 2-26,-3 3-23,11 2-9,0-3-22,-1-2-4,-7 2-7,7 3-4,-10-1-11,3 0 13,-3 0-6,-3 1 3,-3-3-1,-11 4 10,17 0 13,-17 0 3,14-2-3,-14 2 5,0 0-1,14 0-2,-14 0-4,0 0 10,0 0 12,6 9 10,-6-9 6,0 0 15,0 0-3,-17 29 8,13-21 8,-7 7 4,1 0 3,-1-1-4,2 3 5,1 2-1,-3-4 6,4 0 0,-6 3 2,7-4 0,0 0 2,1-3-7,0 1 5,1 0-6,1-3 0,3-9-6,-2 18-5,-3-10-3,5-8-2,-1 17 1,1-17-6,6 16 1,-6-16-1,3 14-1,3-10-6,-1 4-3,3-3-2,0 0-6,-1 1-3,4-1-1,-1 0 0,5-3-4,-4 2-7,-3-1 6,4 2-15,-2-3-12,-10-2-6,21 0-20,-7-2-22,-14 2-25,21 0-23,-9-5-43,-4 2-41,4-1-39,-4-3-230,0 0-491,3-4 216</inkml:trace>
        </inkml:traceGroup>
        <inkml:traceGroup>
          <inkml:annotationXML>
            <emma:emma xmlns:emma="http://www.w3.org/2003/04/emma" version="1.0">
              <emma:interpretation id="{2372C7BE-4FC8-4E7C-A019-85F13D882A0F}" emma:medium="tactile" emma:mode="ink">
                <msink:context xmlns:msink="http://schemas.microsoft.com/ink/2010/main" type="inkWord" rotatedBoundingBox="14077,2276 17038,2258 17047,3898 14087,3916"/>
              </emma:interpretation>
              <emma:one-of disjunction-type="recognition" id="oneOf9">
                <emma:interpretation id="interp45" emma:lang="en-US" emma:confidence="0">
                  <emma:literal>pares.</emma:literal>
                </emma:interpretation>
                <emma:interpretation id="interp46" emma:lang="en-US" emma:confidence="0">
                  <emma:literal>parts.</emma:literal>
                </emma:interpretation>
                <emma:interpretation id="interp47" emma:lang="en-US" emma:confidence="0">
                  <emma:literal>panes.</emma:literal>
                </emma:interpretation>
                <emma:interpretation id="interp48" emma:lang="en-US" emma:confidence="0">
                  <emma:literal>bars.</emma:literal>
                </emma:interpretation>
                <emma:interpretation id="interp49" emma:lang="en-US" emma:confidence="0">
                  <emma:literal>parks.</emma:literal>
                </emma:interpretation>
              </emma:one-of>
            </emma:emma>
          </inkml:annotationXML>
          <inkml:trace contextRef="#ctx0" brushRef="#br0" timeOffset="127876.4431">12462 1329 36,'0'0'225,"0"0"-12,0 0-6,0 0-13,0 0-9,0 0-17,0 0-12,0 0-22,0 0-16,0 0-12,0 0-5,-7 14 3,7-14-1,7 25 1,1-2-2,1 3 0,1 8-1,2 8-5,-1 0 0,2 8-8,-1 0-1,4 19 6,-5-17-11,-2 17 1,-3-14-8,3 17-13,2-3 4,-4-14-6,-4 0-15,1-4 3,4 18-8,-2-14-3,-4-4-2,4-1-3,-4 2-4,2-5-3,1 4-1,-8-2 0,8 0-2,-5-1-5,0-6-5,0-3-13,0 0-14,1-9-14,-1-5-13,0-7-20,0 0-14,0-4-15,2-2-20,1-1-21,0-4-17,-3-7-47,11 10-36,-11-10-202,17-3-469,-17 3 207</inkml:trace>
          <inkml:trace contextRef="#ctx0" brushRef="#br0" timeOffset="129248.7466">12688 2139 31,'3'-8'155,"2"-3"-14,-4 2-16,4-1-10,-5 10-1,6-18-10,-3 7-1,2 3-1,-5 8-11,11-13-4,-6 8 0,-5 5-11,12-13-13,-4 9-5,1 0-5,1-2-3,4 6-7,3 0-6,-5 2 0,7-2-3,-2 5-8,3 1-1,-4 2-7,7 5 1,-7-1-7,-2 1 0,1 0-3,-2 2-1,-5 3-8,-2-3-1,0 2-5,-4 2 3,-4 2-8,-3-6 5,-1-1 3,-5 7-2,-6-2-2,6-5 4,-7-3-2,-6 6-1,1-4 4,7-5 3,-2-1 0,-1-3-1,2 3 5,3-2 1,0-4 5,4 2 9,10-3 12,-18 3 6,18-3 3,-13 2 5,13-2 0,0 0-9,0 0-12,0 0-19,0 0-5,0 0-14,0 0-21,31-14-11,-10 7-27,-3 3-8,13-3-10,10-1-8,-4-3-12,-4 4 7,-2 0 9,10-2 4,-10 0 4,-2 2 13,-1 0 11,-1-3 19,-7 4 8,5-1 5,-6 0 13,-4 0 2,-1 0-3,3 0 4,-6 2 15,-4-6 5,5 2-5,1-3 11,-7 5-2,2-1 14,-2-3-3,0 1 20,-1 3-1,-1-1 4,3-3 6,-7 11 8,6-15 6,-6 15 5,6-11 4,-6 11-6,3-10-1,-3 10-10,0 0-10,5-8-9,-5 8 0,0 0 0,0 0-2,0 0 4,0 0 5,-34 26-2,21-16 7,-2 9-8,2-5 1,-6 4 0,8-3-5,-6 3 0,2 1-2,5-5-8,0 3 1,2-4-6,2 0 3,-1-5-4,4 3-3,0 0 3,3-11-6,-2 14-1,2-14 1,5 14-3,3-10-14,-8-4-17,20 5-6,-9-5-17,6 0-16,0-1 6,2-2-17,0-2 5,1-2 7,-3 0-2,-1 0-6,1 0 13,-5-4 10,4 0 9,-7 3 17,2 1 16,-5-4 17,1 4 12,-4-2 17,-3 9 14,6-13 10,-6 13 9,6-11 7,-6 11 6,0 0-4,6-11-7,-6 11-7,0 0-13,0 0-4,3-9-8,-3 9-9,0 0-5,0 0-1,0 0-2,0 0-6,0 0-3,0 0 0,0 0-3,5 31-2,-5-31-3,2 15 1,-1-8 1,-1-7-4,5 19-4,0-9 3,-1 0-4,2-3-1,2 2-2,5-2-3,-2 0-5,-2 0 0,5-2-5,2-2-5,1 1 1,-2-2-5,1-1-3,1 0 4,-3-1-3,-14 0 2,26-2 1,-10-4 3,0 2-1,1-3 5,-3 3-1,1-6 3,-1 1-1,-1 0 2,-2 1 9,0-2 0,3 0 0,-5 1 6,3 2 0,1-5 9,-1 2-3,-4 6 3,1-4 3,-1 1 1,-2 0-2,-6 7 0,14-11-9,-7 8 11,-7 3-9,15-7 1,-15 7-5,11-5-5,-11 5 2,13-3-6,-13 3-1,0 0 2,0 0-4,17 10 0,-13-5-1,-4-5 3,8 18-1,-6-10-2,1 2 3,-2 0-1,3 1 2,-1 3 0,-2-2 0,1 3 0,2-7 1,0 1 3,0 3-7,2-5 4,2 0-1,0 1-3,0-1-3,-2 0-5,5-3-7,3 4-8,2-6-7,-1-1-11,4-1-24,1 0-3,2-2-13,-2-4 0,7-1 1,-3-3-4,3 2 1,-2-3 12,-8 1-5,0-1 21,-1 0 10,-4-4 8,-1 0 15,1 1 2,-4-1 18,-3 0 11,-3-3-1,2 1 13,-4 1 7,-1-4 13,-4 4 16,3-2 17,-2 0-8,1 2 4,-4 2 5,7 0 7,-4-1 0,4 15-2,-7-15 2,4 8 4,3 7 2,-4-11-1,4 11-2,-2-13-3,2 13 4,0 0-19,0 0-4,0 0-11,0 0-4,-3-14-11,3 14-9,0 0 1,0 0-4,0 0-2,0 0 2,0 0-5,-2 46-1,1-28-2,1-3 1,1 3-2,-2 7 0,1-3 2,3 0-2,-5 4 1,2-9-4,2 2-5,1 0 12,-1-5-24,2 4-17,-1-3-14,4 0-18,-1-2-19,0-1-25,-3-1-25,2-4-31,1 1-41,-6-8-22,10 10-27,-4-6-163,-6-4-443,0 0 196</inkml:trace>
          <inkml:trace contextRef="#ctx0" brushRef="#br0" timeOffset="129697.4902">14396 2003 177,'0'0'183,"0"0"-23,10-8-16,-10 8-18,0 0-7,17 0-12,-17 0-15,20-2-10,0 1-2,-4-3-16,4 4-19,2 0-9,8-6-9,-1 5 0,-1-5-4,0 2-6,-1 0-5,1-2 0,0 1-5,-2-1 3,-6 0-3,-2 4 1,0-4 0,-2 0-6,-1 2-3,-2-3 11,1 0-11,-6 1 9,-8 6 0,12-8 0,-6 4-3,-6 4-1,8-9-2,-8 9-1,6-7 0,-6 7-2,0 0 2,0 0-8,0 0-3,0 0-1,0 0 3,0 0-6,-20-16 5,20 16-1,0 0 5,-19 6-3,19-6-6,-14 8 10,7-1-1,0 0-7,0 6 6,-3 0 4,6 0 7,-4 2-4,0 2 3,2 0 11,1-2-7,4 4 8,-1-3 6,4 2 2,-2-1 6,4 3 8,2 1 0,1 2-3,0-7 6,0 4-3,-3-5 1,6 3-5,-1-3 4,-3-1-2,0 0-3,1-1-1,-4 1-3,1-3 3,0-2-1,-1 0 8,-3-9 0,3 16-4,-3-6 1,0-10 2,-3 11 0,3-11 2,-7 13 1,7-13-8,-14 10 0,4-7-5,-1-1 5,-6 2-7,1-3-12,0-1-22,16 0-26,-26 3-42,10-6-40,7 0-49,9 3-200,-16-9-396,10 2 176</inkml:trace>
          <inkml:trace contextRef="#ctx0" brushRef="#br0" timeOffset="129886.3883">15391 2286 66,'11'4'350,"-11"-4"-9,0 0-20,10 5-21,-10-5-27,0 0-23,0 0-27,0 0-23,9 0-31,-9 0-40,0 0-43,0 0-46,0 0-49,0 0-57,0 0-68,0 0-61,0 0-196,0 0-423,-19-25 186</inkml:trace>
        </inkml:traceGroup>
      </inkml:traceGroup>
    </inkml:traceGroup>
    <inkml:traceGroup>
      <inkml:annotationXML>
        <emma:emma xmlns:emma="http://www.w3.org/2003/04/emma" version="1.0">
          <emma:interpretation id="{71E05D62-EA1C-4FFD-9C63-5D5719ACF170}" emma:medium="tactile" emma:mode="ink">
            <msink:context xmlns:msink="http://schemas.microsoft.com/ink/2010/main" type="paragraph" rotatedBoundingBox="2282,5069 8754,4987 8769,6163 2297,62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D75FF6E-E72C-4526-A59C-83A7884450A1}" emma:medium="tactile" emma:mode="ink">
              <msink:context xmlns:msink="http://schemas.microsoft.com/ink/2010/main" type="line" rotatedBoundingBox="2282,5069 8754,4987 8769,6163 2297,6245">
                <msink:destinationLink direction="with" ref="{89A5631B-BFDF-4B3E-9679-EAD0D2AD41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FE2618A-D1F1-4B39-AC92-1814DEFCC2C7}" emma:medium="tactile" emma:mode="ink">
                <msink:context xmlns:msink="http://schemas.microsoft.com/ink/2010/main" type="inkWord" rotatedBoundingBox="2284,5214 4580,5185 4593,6216 2297,6245"/>
              </emma:interpretation>
              <emma:one-of disjunction-type="recognition" id="oneOf10">
                <emma:interpretation id="interp50" emma:lang="en-US" emma:confidence="0">
                  <emma:literal>•re:</emma:literal>
                </emma:interpretation>
                <emma:interpretation id="interp51" emma:lang="en-US" emma:confidence="0">
                  <emma:literal>•me:</emma:literal>
                </emma:interpretation>
                <emma:interpretation id="interp52" emma:lang="en-US" emma:confidence="0">
                  <emma:literal>•n:</emma:literal>
                </emma:interpretation>
                <emma:interpretation id="interp53" emma:lang="en-US" emma:confidence="0">
                  <emma:literal>•se:</emma:literal>
                </emma:interpretation>
                <emma:interpretation id="interp54" emma:lang="en-US" emma:confidence="0">
                  <emma:literal>Hood,</emma:literal>
                </emma:interpretation>
              </emma:one-of>
            </emma:emma>
          </inkml:annotationXML>
          <inkml:trace contextRef="#ctx0" brushRef="#br0" timeOffset="305461.1313">685 5283 61,'0'0'66,"0"0"-6,0 0 5,0 0-7,0 0-11,0 0 3,0 0-4,0 0 2,0 0-3,0 0-2,0 0-7,0 0-3,0 0-2,0 0 2,0 0-2,0 0-7,0 0-1,0 0-1,0 0-5,0 0 0,0 0-2,0 0-3,0 0-1,0 0 9,0 0-8,0 0-4,0 0 3,0 0-8,0 0 4,0 0-5,0 0 6,0 0 0,0 0-4,0 0 0,0 0 9,0 0 0,0 0 8,0 0-10,0 0 2,0 0 4,0 0 1,0 0 4,0 0 0,0 0 3,0 0-7,0 0-1,0 0-3,0 0 3,0 0-3,0 0-2,0 0-3,0 0 6,0 0-8,0 0 4,0 0-3,0 0-3,0 0 3,0 0-5,0 0 3,0 0 0,0 0-3,0 0 3,0 0-4,0 0 5,0 0-5,0 0 2,0 0-3,0 0-4,0 0 4,0 0-2,0 0 1,0 0 3,0 0 2,0 0 7,0 0-11,0 0 1,0 0 2,0 0-3,0 0 0,0 0-1,0 0-1,0 0 4,0 0-2,0 0 7,0 0-8,0 0 2,0 0 4,0 0 0,0 0-4,0 0-1,0 0 2,0 0-2,0 0-5,0 0-6,0 0-11,0 0-19,0 0-31,0 0-27,0 0-97,0 0-210,0 0 94</inkml:trace>
          <inkml:trace contextRef="#ctx0" brushRef="#br0" timeOffset="310301.935">829 4604 14,'0'0'44,"0"0"4,0 0-10,0 0-2,0 0-9,-11 5 0,11-5-1,-10 3-3,10-3-2,0 0-7,-14 8 3,8-6-2,6-2-3,0 0-3,-12 7 4,12-7-4,0 0 0,-10 3 0,10-3 0,0 0 1,0 0 7,0 0 3,0 0 3,0 0 0,0 0 1,0 0-5,0 0-1,0 0-4,0 0 7,0 0-8,0 0 0,0 0 1,0 0 3,0 0-1,17-28-9,-17 28 11,5-10-6,-5 10 3,0 0-2,0 0-1,3-10-1,-3 10-4,0 0 5,0 0-5,0 0-1,0 0-4,0 0-2,0 0 1,0 0-4,0 0 2,0 0 1,0 0 3,-28 21-5,19-10 10,1-4-8,0 2 0,-3 2 3,4-2-6,-1-1 2,3-1 0,-1 2 1,6-9 0,-8 13-2,8-13-1,-1 10 2,1-10-2,-2 11 6,2-11-3,0 0 0,0 0 3,0 0 2,0 0-2,3 18 0,-3-18 1,0 0 10,0 0-10,14 0 2,-14 0 2,0 0-3,22-8-3,-11 2 0,-3-1 3,-1-1 1,4 1-3,-6-2 4,6-3-3,-3 1-1,-4 0 3,3 4 0,-4-3-6,1 0 7,-4 10 0,4-10-5,-4 10 1,0 0 2,0-14-1,0 14-7,0 0 0,0 0 1,0 0-1,-30 3 0,30-3 4,-28 14-4,12-7 2,4 3 4,-2 0-4,1 0-3,4 2 6,0-5-3,4 3 3,0 1 0,5-11-2,-4 15 0,4-5-3,0-10 11,0 0-8,6 18 3,0-12 0,-6-6 0,16 7-1,-7-3 4,2-2 12,1-1-17,-12-1 3,19 0 1,-19 0 11,17-1 8,-17 1 0,17-6-3,-9 1-1,-8 5 4,9-8-8,-4 1 6,-5 7-11,6-17-3,-2 9 3,-4 8 4,0-16-2,0 5-2,0 11-5,-2-16-7,2 16 8,-6-15-7,6 15-2,-7-9 4,7 9 5,-7-7-9,7 7-1,0 0 1,-21 0-4,21 0 1,-20 8 5,11 0 0,-2-3-4,3 4-1,0-2 3,2 3-1,0-3 2,6-7-9,-3 16 7,3-16-2,3 15-2,-3-15 5,6 13 0,0-9 6,4 0-6,-10-4-1,23 1 5,-12 3-1,-11-4 2,20 0 2,-20 0-1,19-5 6,-19 5 10,14-6-1,-6 4 1,-8 2-1,8-13 2,-4 3-2,-4 10-4,0-17 2,0 17-1,-1-21 1,-2 10-7,3 11-3,-7-18 1,3 10 2,4 8-5,-11-14 2,4 7 2,7 7-8,-12-11-9,12 11-19,-8-9-30,8 9-20,0 0-14,0 0-14,-17 13-72,11-3-190,0 2 84</inkml:trace>
          <inkml:trace contextRef="#ctx0" brushRef="#br0" timeOffset="135829.7963">1162 4517 95,'0'0'158,"-5"-14"-9,5 14-8,0 0-4,-1-14-5,1 14-9,0 0-4,3-15-3,-3 15-4,0 0-6,3-15 3,-3 15-7,0 0 0,1-13-4,-1 13-5,2-10-4,-2 10-11,0 0-4,5-17-10,-5 17 3,3-10-7,-3 10-5,9-15-9,-6 6-1,2 2-9,3-3-3,-2 3 4,2-1-8,1-4-7,0 4-1,-1 1 2,0-2-5,4 2-6,-4 0 2,2 0-2,2 0 0,2 0-1,-5 3-5,1 1-3,-10 3 2,17-5-2,-6 1 0,-11 4-3,11-7 0,-11 7-2,17 0 1,-17 0 0,15 4 2,-4-1-3,-11-3 1,19 5-1,-5 1 2,0-1 2,3 1-2,-1 1-2,-1 1 2,2 2-2,-1-2 2,-1 4 2,4 3-5,-5-2 1,5 5 1,-5-5-1,-5 3 1,5-2 1,-3 2 1,0-2-1,0 2-2,-3 0 0,-2-1-2,-3 3 4,3-3-2,-3-1-1,1 0 1,-3-1 3,2 1-2,-3 0 4,0-14-5,-3 20 1,3-11 0,0-9-3,-5 18-2,5-11 1,0-7-3,-9 11-4,9-11 0,-3 12-2,3-12-3,-11 9-3,11-9-4,-9 5-1,9-5-4,-11 4 1,11-4-5,-16 3 3,16-3 3,0 0 5,-12 4 0,12-4 2,0 0 0,-11 0 4,11 0-2,0 0-1,0 0-5,0 0-1,0 0 4,0 0-3,-5-16-1,5 16 1,0 0 1,0 0 2,13-23 0,-10 14 5,-3 9-4,11-12 4,-5 5 5,0 0-1,-1-1-5,-5 8 3,9-13-3,-3 6 4,-1 0 4,-5 7 0,11-14-1,-8 6-1,3 1-3,2-2-2,1 0-2,-4 1 3,6-7-1,-3 5-5,4-1-1,-2-3-7,-3 3 7,3 0 7,-1-4-4,0 6 1,1 0 5,-4 1 9,2 0-5,-2-1 5,-1 4 4,1-2-4,2 0 4,-8 7-3,12-12 1,-7 3 4,-5 9 2,14-8 0,-11 4-1,-3 4 0,14-11-2,-8 4-1,-6 7-4,13-11 6,-7 8-1,2-5-2,-8 8-3,11-8 0,-11 8 1,10-7 2,-10 7 3,11-9-1,-11 9 2,7-4 5,-7 4-2,0 0 2,4-7-2,-4 7 3,0 0 3,0 0-5,0 0-2,0 0 4,0 0-8,0 0 7,0 0-3,0 0-9,0 0 6,0 0-8,0 0-5,0 0 9,0 0-7,0 0 4,0 0-2,0 0 4,0 0-3,0 0-3,0 0 5,0 0 7,0 0-7,0 0 2,0 0 3,0 0 7,0 0-7,0 0-2,0 0 1,0 0-2,0 0-3,-15-16 3,15 16 3,0 0-5,0 0 0,0 0 0,-21 4 4,21-4-2,0 0-2,-15 7 0,15-7 3,-13 7 5,7-2-3,6-5-4,-11 13 0,2-6 3,1 1-2,0 3 2,1-2-3,-1 4 6,2-2 0,-1 2 5,1 3 6,0-5 4,3 3-2,-2 1 2,4-2 6,-1 3 4,-1 0-2,1-2 9,1 4 1,-2-4 7,3 4 3,0-3 2,3 3 1,-2-6 0,-1 2-1,0 0-4,5 3-2,-3-4-1,-1-3-2,4 2 5,1 2-9,-1 0 1,-1-7-2,3 8-2,0-2-4,1-5-2,-2 0 0,1 3 1,-1-4-2,0-2 1,2 4-2,0-4-2,-1 1 0,4-1-2,-3 0 1,1 1-4,-9-6 1,22 0-5,-9 0-20,2-4-16,-1 2-14,3 0-32,-4 1-20,2-5-20,-1 3-33,0-6-18,-4 4-20,1-2-156,-3 2-364,1-1 161</inkml:trace>
          <inkml:trace contextRef="#ctx0" brushRef="#br0" timeOffset="136467.1564">2546 4519 24,'0'0'249,"0"0"-4,-20 0-2,20 0-8,0 0-9,0 0-9,0 0-10,0 0-16,0 0-17,0 0-4,0 0-17,0 0-15,0 0-13,0 0-14,0 0-14,0 0-10,0 0-6,0 0-8,0 0-8,0 0-8,0 0-4,42 9-5,-26-13-8,-1 4 4,-1 4-7,6-8-3,-2 4-9,-1 4 0,0-4 0,0 0-2,-3 0-4,3 0-4,-1 1 2,-1-1-3,-2 3-8,-13-3-4,26 0-11,-17 0-12,4 1-13,-13-1-19,17 0-20,-17 0-23,19 0-27,-8 0-25,-11 0-32,17 0-24,-17 0-39,14-1-160,-14 1-434,0 0 192</inkml:trace>
          <inkml:trace contextRef="#ctx0" brushRef="#br0" timeOffset="136891.6598">2637 4835 160,'-7'7'228,"7"-7"-8,0 0-20,0 0-15,0 0-14,0 0-15,0 0-15,0 0-10,0 0-11,0 0 5,0 0-2,16 18 1,-16-18-4,19 0-8,-4 1-4,1-1-12,-1 1-4,2-1-10,-1 2-8,1-4-5,0 4-11,2-2-3,-5 0-7,1 3-5,0-3-4,-3 0-1,-12 0-8,20 1 1,-20-1-7,16 0-2,-16 0-6,12 1-2,-12-1-1,13 0-1,-13 0-2,0 0 0,9 3-4,-9-3 2,0 0-8,0 0-6,0 0-11,0 0-8,0 0-15,0 0-13,19-3-15,-19 3-19,0 0-27,0 0-31,0 0-33,14-2-47,-14 2-168,9-3-426,-9 3 189</inkml:trace>
        </inkml:traceGroup>
        <inkml:traceGroup>
          <inkml:annotationXML>
            <emma:emma xmlns:emma="http://www.w3.org/2003/04/emma" version="1.0">
              <emma:interpretation id="{9997A12C-C614-4D0F-BB60-7013CF23C821}" emma:medium="tactile" emma:mode="ink">
                <msink:context xmlns:msink="http://schemas.microsoft.com/ink/2010/main" type="inkWord" rotatedBoundingBox="5314,4954 6257,5324 6017,5935 5074,5565">
                  <msink:destinationLink direction="from" ref="{D2AFB174-0C3A-48FD-82BC-806F25696CE7}"/>
                </msink:context>
              </emma:interpretation>
              <emma:one-of disjunction-type="recognition" id="oneOf11">
                <emma:interpretation id="interp55" emma:lang="en-US" emma:confidence="0">
                  <emma:literal>,</emma:literal>
                </emma:interpretation>
                <emma:interpretation id="interp56" emma:lang="en-US" emma:confidence="0">
                  <emma:literal>.</emma:literal>
                </emma:interpretation>
                <emma:interpretation id="interp57" emma:lang="en-US" emma:confidence="0">
                  <emma:literal>S</emma:literal>
                </emma:interpretation>
                <emma:interpretation id="interp58" emma:lang="en-US" emma:confidence="0">
                  <emma:literal>G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38174.3438">3714 4721 26,'0'0'185,"0"0"-5,0 0-3,0 0-7,0 0-4,0 0-6,0 0-6,0 0-3,0 0-7,0 0-7,0 0-14,0 0-10,0 0-9,0 0-6,0 0-10,0 0-5,0 0-5,0 0-5,0 0-4,25-22-8,-25 22-6,8-7-7,-8 7-2,3-14-4,-3 14-8,1-14-4,-1 14-9,4-16-6,-4 4-5,1-1-8,2 1-7,-1-2 0,-4 0-4,2-3-3,0 3-4,0-3 1,0 1-3,0 0 0,-3-2 4,3 3 3,-1-2-3,-3 4 1,3-2 3,-2-1 3,0 1-3,-2-1 2,0 3 1,1-4 3,1 3 2,-4 0-1,0 0 0,5 4 4,2 10 6,-8-15 1,2 4-2,1 4 5,5 7-2,-6-15-3,6 15 1,-6-10 0,6 10 0,-5-10-1,5 10-2,-6-7 0,6 7-4,0 0 3,-8-7-3,8 7 0,0 0-3,-15-2 1,15 2 2,0 0-3,0 0 0,0 0 2,-18 9-4,18-9 4,-10 1-3,10-1 1,-7 9 0,7-9-2,0 0 2,-9 11 3,9-11-3,-6 9-1,6-9 2,0 0 1,0 14 0,0-14 0,0 0-1,0 0 3,3 16-1,-3-16-1,9 11 0,-1-7 2,0 2-2,0-2 4,4 3 3,-1-3-6,6 4-3,0-6 0,0 3-11,4-3-3,-4-1-7,3 3-5,-3-2 0,6-1-6,4-2-6,-5 1 4,-2 0-5,13 0-4,-10-2 3,-3 0-1,8 0-3,-8 1 1,1 0-7,-6-4-2,6 4 1,-3-1-5,2-6 4,-2 5-2,0 2-8,1-6 1,-2 4 3,2 2-9,-1-2 6,1-1 3,-2-2-2,-3 1 12,-4 3 3,4 1-5,-7-3 9,-7 4 8,18-5 9,-18 5 10,12-2 6,-12 2 9,0 0 10,11-5 2,-11 5 15,0 0 1,0 0 1,9-6 12,-9 6-1,0 0-1,0 0-4,0 0-2,0 0-2,0 0-1,0 0 3,0 0-10,0 0 4,0 0-5,0 0-3,0 0 1,0 0-4,0 0-4,0 0 4,0 0-11,0 0 5,0 0-3,0 0 6,0 0-6,0 0 3,0 0-5,-46 7 4,46-7-3,-18 9 4,11-3 5,7-6-1,-16 11 4,8-7 4,2 5 5,-5-1-5,5 0 1,-3 4 7,1-4-2,0 1 4,2 2-1,0-3 2,-2 4 3,3 1 3,0-3 3,2 4 2,-6-2 2,6-1 5,0 1 0,-2 3-4,5-2 5,0 2-1,0 1 2,0 0-2,-3 2-1,6-4-3,0 2 0,0-4-5,4 1 0,-3 2-2,4-2-3,-2 0-3,4-3-1,-3 2-3,0-5 2,3 3-4,3 1-1,-4-6-3,-1 1 2,1-1-1,2-2 1,2 3-6,-2-2-2,1-3 0,2 2-1,0-3 1,6 2-3,-10-2-4,7-2-6,-2-1-9,1 2-8,1 0-12,-3-2-21,-3-3-12,2 3-18,-1-2-10,2 1-25,-6 1-23,4-1-29,-6-3-26,-6 7-31,16-11-114,-11 4-364,-5 7 162</inkml:trace>
          <inkml:trace contextRef="#ctx0" brushRef="#br0" timeOffset="337161.0824">3954 4775 2,'0'0'31,"0"0"-3,0 0-2,0 0-4,0 0 1,0 0-5,0 0 4,0 0-2,0 0-7,0 0-2,0 0 3,0 0 1,0 0 0,0 0-4,0 0-9,0 0 9,0 0 0,0 0-2,0 0-2,0 0 0,0 0-3,0 0-3,0 0 8,0 0-1,-5-16-5,5 16 0,0 0-3,0 0 0,0 0 0,0 0-5,0 0 9,0 0-4,0 0 4,0 0-4,0 0 3,0 0-1,0 0-2,0 0-2,0 0 3,0 0-5,0 0 0,0 0 2,0 0 2,0 0 0,0 0 3,0 0-3,0 0-3,0 0 3,0 0 0,0 0 3,0 0-3,0 0 2,0 0-4,0 0-2,0 0 11,0 0-10,0 0 9,0 0-2,0 0 1,0 0-1,0 0 3,0 0-2,0 0 6,0 0-3,0 0 1,0 0-2,0 0 4,0 0-1,0 0 3,0 0-5,0 0-1,0 0 1,0 0 2,0 0 3,0 0-1,0 0-1,0 0 1,0 0-7,0 0 6,0 0-2,0 0 4,0 0-3,0 0-5,0 0-3,0 0 0,0 0 2,0 0-6,0 0-5,0 0-4,0 0-13,0 0-13,0 0-48,0 0-92,-9-12 42</inkml:trace>
        </inkml:traceGroup>
        <inkml:traceGroup>
          <inkml:annotationXML>
            <emma:emma xmlns:emma="http://www.w3.org/2003/04/emma" version="1.0">
              <emma:interpretation id="{EE4246AF-78D3-4323-91B2-D555A6A2E307}" emma:medium="tactile" emma:mode="ink">
                <msink:context xmlns:msink="http://schemas.microsoft.com/ink/2010/main" type="inkWord" rotatedBoundingBox="5847,5190 8698,4942 8781,5901 5930,6149"/>
              </emma:interpretation>
              <emma:one-of disjunction-type="recognition" id="oneOf12">
                <emma:interpretation id="interp60" emma:lang="en-US" emma:confidence="0">
                  <emma:literal>cost</emma:literal>
                </emma:interpretation>
                <emma:interpretation id="interp61" emma:lang="en-US" emma:confidence="0">
                  <emma:literal>€050</emma:literal>
                </emma:interpretation>
                <emma:interpretation id="interp62" emma:lang="en-US" emma:confidence="0">
                  <emma:literal>Cost</emma:literal>
                </emma:interpretation>
                <emma:interpretation id="interp63" emma:lang="en-US" emma:confidence="0">
                  <emma:literal>cost.</emma:literal>
                </emma:interpretation>
                <emma:interpretation id="interp64" emma:lang="en-US" emma:confidence="0">
                  <emma:literal>Cost.</emma:literal>
                </emma:interpretation>
              </emma:one-of>
            </emma:emma>
          </inkml:annotationXML>
          <inkml:trace contextRef="#ctx0" brushRef="#br0" timeOffset="138960.8923">4996 4303 10,'0'0'262,"0"0"-15,3-14-18,-3 14-10,3-11-21,-3 11-12,5-12-17,-5 12-14,9-11-18,-9 11-12,3-10-15,-3 10-12,8-7-13,-2 2-7,-6 5-10,14-7-1,-5 3-13,-9 4-5,21-3-5,-7 3-5,0-2-5,-2 2-9,5 0-5,-3 2-5,3 0-2,-1-2-2,1 0-4,-6 0-5,3 1 1,2-1-5,-16 0-4,17 4-6,-17-4-4,17 1-5,-17-1-5,14 4-4,-14-4-1,9 2-3,-9-2 2,0 0 0,0 0-2,0 0 4,0 0 3,0 0 4,0 0 5,0 0-1,0 0 1,0 0 1,0 0 3,0 0 0,0 0 3,0 0 0,0 0 3,0 0-2,0 0 1,-33-14 1,33 14 0,-20-5-1,12 5 4,-7-2-2,-2 0 3,17 2-1,-24 2 2,10 0-1,-3-1 3,3-1-1,3 2 7,-4-2 2,4 5 3,11-5 1,-23 5 1,12-1 1,-2 2 2,2-3-3,2 2 4,-5 5-1,5-2 3,1-1 3,-5 4 3,2 0 4,2-1 3,4 4 1,-4-3 5,1 3 2,2-1 3,-2 1 1,4 1 2,2-1 3,-4 2-2,6-3 4,-3 4-6,3-3 0,0 0-2,0-1 2,3 2-6,0-4 1,0 1-8,2 1 1,1-3-3,-3-1-4,5 4-2,1-4 1,2 1-2,-2-2-3,2-1 1,5 3-2,-2-3-2,0-2 2,3 4-7,-1-4-7,1 0-14,0-2-10,-6 0-17,9-2-19,-4 0-20,1-1-29,1 0-22,1 0-29,1-2-34,-3-4-41,1 5-162,-1-4-424,0-1 187</inkml:trace>
          <inkml:trace contextRef="#ctx0" brushRef="#br0" timeOffset="139466.6037">5743 4249 21,'0'0'167,"0"0"-11,0 0-11,0 0-9,-20 10-10,11-3 0,4-1-6,-8 6-1,2 0 3,2 2-1,-2 2-6,-4 4-1,7-5-4,-1 3-1,1 0-2,2-4-11,-2 5-2,5-4-8,-4 1-2,4-2-9,3 0-9,0 0 0,0 0-10,3-7-2,1 5-6,2-2-1,2 0-6,2 1-6,3-1 0,-4-4-5,5-1 0,0 1-4,-4 0-4,0-2-2,8 0-3,-1-3-5,-3 1 1,-2-1-6,-12-1 5,24-3-3,-10 3 0,0-4-3,-5 3 1,2-3 5,-2-2-6,-1-1-2,1 3 2,-2-3-1,0-4 1,-4 0 0,4 3 5,-3-6 2,-1 1 4,1-3 8,-1 9 2,-3 7 0,-7-22-1,7 11-3,0-4 1,-4 7-5,4 8-5,-10-18 1,7 9-7,-3 0-16,6 9-13,-11-14-17,2 9-24,1-1-18,8 6-27,-20-8-16,9 5-15,2 0-27,9 3-39,-24-4-29,13 1-123,-1 2-384,12 1 170</inkml:trace>
          <inkml:trace contextRef="#ctx0" brushRef="#br0" timeOffset="140079.0723">6139 4077 87,'-16'4'149,"16"-4"-6,-14 3-10,5 1-18,-2 3 2,3-2-14,-4 1-2,4-3-5,-2 4-4,4 4-5,-5-4 0,5 0-4,-2 3-1,2-3-8,6 6 1,-3-5-10,0 3 0,3-11-6,0 22 0,3-12-5,0 6-1,3-3-2,2 2 0,1-3-3,2 2 1,-1-4-6,1 2-2,3 0-2,-2-3-6,5 6-5,-3-4 5,3-1-7,-4 4-2,10-2-5,-9 0-1,0 2-2,0-3-1,2 0-1,-2-3-1,0 2 1,-3-2 0,4 5-3,-4-5-2,-2 3 1,-1-4 1,-5 5-1,4-5 1,0 0 1,-4 3 0,-3-10 4,7 14 1,-7-14 2,0 16 8,0-16-1,-10 14 2,6-7 0,4-7-1,-13 14 4,5-7-8,-4-4 3,1 5-3,-3-5-1,2 2-3,-2 0-2,-4-2 2,1-3-3,17 0-2,-23-2-13,12 1-18,11 1-18,-20-1-23,11-6-30,9 7-28,-14-12-39,7 6-29,1-2-32,6 8-148,-8-21-395,8 21 175</inkml:trace>
          <inkml:trace contextRef="#ctx0" brushRef="#br0" timeOffset="140651.8399">6695 4157 113,'0'0'249,"0"0"-24,0 0-26,0 0-18,0 0-17,0 0-12,0 0-7,-11 16-5,4-6 1,7-10-11,-3 23-3,0-7-13,-1 2-6,0 0-7,1 5-8,0-5-9,0 0-8,0 6-5,3-5-8,0 0-4,0-1-8,6-2-6,-6 4-4,6-7-2,-2 2-3,0-1-2,2 0-3,1 0-5,0-3-1,3-1-2,1-2-3,1 0 0,-1-1-4,3-1-3,3-1-4,-1-2-2,-5 1-2,6-3-4,-2-1-5,2-1 1,-3-4-8,4-1 6,-4 3-5,3-6-5,-2 0 2,-1 0 4,0-3-1,-1 3 0,-5-3 3,4-2-1,-7 0 2,4-2 4,-3 3-1,-4-3 3,1-5 1,0 3 2,-3 0 0,-3-8-2,0 5 8,-2-4-7,2 2 4,-3-3-1,0 1 5,1 0-7,-4 1 3,2 3 1,0 7 10,0-3 1,1 5 2,-2 1 3,2 1-6,0 2-3,-2-2-5,-1 3 1,-2 2 0,11 5-6,-17-7 0,4 7-4,13 0 6,-28 2-5,16 3 0,-7 2 0,4 0 0,1 2-1,-1 0 0,3-1-2,1 3 1,-1 0 0,4-3 2,2-1 3,1 3-5,5-10-1,-6 15 4,6-15-2,3 15 2,-3-15 0,8 15 1,-2-8-6,3-3-2,2 3-12,0-2-21,6 1-22,-1-4-27,6 3-25,-2-3-39,0-1-22,0-1-38,1 0-194,-1 0-437,-8 0 195</inkml:trace>
          <inkml:trace contextRef="#ctx0" brushRef="#br0" timeOffset="304404.0199">4298 5090 70,'0'0'75,"0"0"-5,0 0-4,0 0-6,0 0-5,0 0-9,0 0-5,0 0 0,0 0-5,0 0-7,0 0-2,0 0 1,0 0 1,39 3-12,-20-3-4,-2 0 8,12 0-6,-1 4 1,4-1-1,0-1 3,12-2-5,-2 2 5,1-2-6,4 1-1,-3-1 5,1 2-6,2-2 6,-4 4-10,-1-10 12,5 6-3,-3 2-3,-4-5-1,2-1 4,5 4 1,-4-3-3,3-1-1,-3 4 4,1-5 1,3 5-3,-2-6-8,1 3-3,1 1 5,-2-3-3,2 3 0,0-1 6,-2-3 1,5 6 1,-5-1-5,-2-3-1,4-3-7,-6 4 10,-1 1-4,-12 1 2,6 0 2,-4-3-7,-3 4-1,1-1 0,-5 1 8,-3-6-10,0 6 4,1 4 5,-4-8-4,0 4 6,-3-1 2,-14 1-25,20 0 24,-7 0-6,-13 0 12,14-2-11,-14 2 3,14-4 7,-14 4-2,0 0 3,0 0-1,14 4-2,-14-4 7,0 0-2,0 0-1,0 0-2,0 0 1,0 0 4,12 2-5,-12-2 2,0 0 0,0 0 0,0 0-6,0 0 1,0 0 2,0 0-1,0 0 1,0 0-4,0 0 2,0 0 5,0 0-1,14-6-1,-14 6-4,0 0-1,0 0-1,0 0-1,0 0-11,0 0 8,0 0 0,0 0-6,0 0 7,0 0-1,0 0 0,0 0-10,0 0 10,0 0-2,0 0-3,0 0 2,0 0-26,0 0-5,0 0-13,0 0-17,0 0-18,0 0-18,0 0-5,0 0-10,0 0-103,0 0-230,0 0 102</inkml:trace>
          <inkml:trace contextRef="#ctx0" brushRef="#br0" timeOffset="335069.1886">5720 4868 31,'0'0'50,"0"0"-4,0 0-13,0 0 2,0 0-20,0 0 11,8-6-4,-8 6-1,0 0-2,15 2-2,-15-2 1,20 0-8,-20 0 4,21 0 0,-7 0-3,3 0 1,0 0-1,0 3-3,3-3-1,0 0-2,1 0 2,-1 0-6,0 1 4,0-1-7,1-1 5,-1 2-11,-3-2 12,3 1-1,1 0 6,-1-3-9,-3 6 0,0-8 0,3 7 7,-3-5-4,2 2-1,-5-5 5,6 5-3,1-3-1,-1 1-1,0-1 1,0 3-2,8-3 1,-4-3 3,4 5-1,1-2 4,2 0-5,-1-4 1,-2 5-3,-1-1 5,-7 4-9,6-3 7,2-1-3,-7 2 1,5-1 2,-9 3-4,7-2-3,-7 2 11,0-4-12,3 3-8,-3-1-1,3 2 1,-2-4 3,-1 1 4,-5 1-1,2 2 1,3-2-4,-17 2 4,20-3 1,-9-1 0,2 3 0,-13 1 3,20-3-1,-9 2 2,5-1-3,-6 1 2,1-2 2,-11 3-1,24-1 0,-7-1 0,-8 1-2,-9 1 2,24-3-2,-14 3 4,-10 0-2,21 0 0,-21 0-4,14-1 5,-14 1-1,15 0-1,-15 0-2,0 0 2,17-4 3,-17 4-2,0 0-1,0 0-1,0 0 1,14-1 1,-14 1-1,0 0 3,0 0-4,0 0 7,0 0-2,0 0 1,0 0 3,0 0 4,0 0-6,0 0-1,11-1 12,-11 1-10,0 0 3,0 0 1,0 0 4,0 0-7,0 0-5,0 0 1,0 0 6,0 0-6,0 0-3,0 0 3,0 0-1,0 0-2,0 0 3,0 0 1,0 0-3,0 0 0,0 0 1,0 0-1,0 0 0,0 0-2,0 0 1,0 0-1,0 0-1,0 0 5,0 0-9,0 0 8,0 0-4,0 0 10,0 0-9,0 0-1,0 0 1,0 0-1,0 0-5,0 0 12,0 0 3,0 0-8,0 0 3,0 0-3,0 0 3,0 0 3,0 0 0,0 0 3,0 0 1,0 0-2,0 0 4,0 0-4,0 0 4,0 0-4,0 0-2,0 0 6,0 0-4,0 0 3,0 0-4,0 0-5,0 0 3,0 0 0,0 0-3,0 0 6,0 0-4,0 0 4,0 0-4,0 0-2,0 0 4,0 0-7,0 0 3,0 0-5,0 0 7,0 0-1,0 0-2,0 0-1,0 0 1,0 0 0,0 0-6,0 0 4,0 0-1,0 0 2,0 0-1,0 0 8,0 0-2,0 0-4,0 0-3,0 0 3,0 0 1,0 0-1,0 0-2,0 0 0,0 0 6,0 0-6,0 0 2,0 0-2,0 0 1,0 0 2,0 0 1,0 0 5,0 0-9,0 0-17,0 0-15,0 0-13,0 0 0,0 0-10,0 0-37,3 14-100,-3-14 44</inkml:trace>
        </inkml:traceGroup>
      </inkml:traceGroup>
    </inkml:traceGroup>
    <inkml:traceGroup>
      <inkml:annotationXML>
        <emma:emma xmlns:emma="http://www.w3.org/2003/04/emma" version="1.0">
          <emma:interpretation id="{228D09AB-9E1D-4184-B67A-B4DE1A8C27F7}" emma:medium="tactile" emma:mode="ink">
            <msink:context xmlns:msink="http://schemas.microsoft.com/ink/2010/main" type="paragraph" rotatedBoundingBox="2237,6837 8638,6038 8845,7697 2444,8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CF7DA6-8D11-4AF9-9F25-F110CD3C9DF8}" emma:medium="tactile" emma:mode="ink">
              <msink:context xmlns:msink="http://schemas.microsoft.com/ink/2010/main" type="line" rotatedBoundingBox="2237,6837 8638,6038 8845,7697 2444,8496">
                <msink:destinationLink direction="with" ref="{31726F61-D6E0-4B27-BA70-ECC7E42407B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35D2D45-8AD7-475D-99AE-AFC3D931AD41}" emma:medium="tactile" emma:mode="ink">
                <msink:context xmlns:msink="http://schemas.microsoft.com/ink/2010/main" type="inkWord" rotatedBoundingBox="2237,6837 8638,6038 8845,7697 2444,8496">
                  <msink:destinationLink direction="with" ref="{5C1D26F9-DB7C-4FE9-BB72-D2AB30297798}"/>
                </msink:context>
              </emma:interpretation>
              <emma:one-of disjunction-type="recognition" id="oneOf13">
                <emma:interpretation id="interp65" emma:lang="en-US" emma:confidence="0">
                  <emma:literal>noesis</emma:literal>
                </emma:interpretation>
                <emma:interpretation id="interp66" emma:lang="en-US" emma:confidence="0">
                  <emma:literal>noesis,</emma:literal>
                </emma:interpretation>
                <emma:interpretation id="interp67" emma:lang="en-US" emma:confidence="0">
                  <emma:literal>•Yersinia</emma:literal>
                </emma:interpretation>
                <emma:interpretation id="interp68" emma:lang="en-US" emma:confidence="0">
                  <emma:literal>•ye-Sino</emma:literal>
                </emma:interpretation>
                <emma:interpretation id="interp69" emma:lang="en-US" emma:confidence="0">
                  <emma:literal>noesis.</emma:literal>
                </emma:interpretation>
              </emma:one-of>
            </emma:emma>
          </inkml:annotationXML>
          <inkml:trace contextRef="#ctx0" brushRef="#br0" timeOffset="146806.2666">1078 5971 83,'0'0'221,"-10"-11"-15,10 11-4,-7-3-13,7 3-10,0 0-17,-7-15-8,7 15-13,0 0-4,-6-10-12,6 10-11,-1-11-6,1 11-12,0 0-9,0 0-8,1-19-4,-1 19-9,0 0-13,5-14-2,-5 14 5,6-11-19,-6 11-5,8-8-6,-8 8-2,12-11-7,-4 4-3,0 3-7,0-3-6,3 4 0,-1-2-6,6-1-2,-5 5-4,8 0-1,-7-1 2,2-1-1,2 6 1,-4-1-2,2-1 1,2 0-1,-4 4-1,2 1 2,-1-3 0,1 6-3,-5-2 3,0 3-2,2 0 4,-4-2-2,-1 3 0,-3 3 3,0-7-1,2 5 2,-1-1-2,1 0 1,-3-2 2,-2-9-2,0 21 5,1-9 0,1-4-3,-2-8 0,0 17 3,0-17 1,3 14-2,-3-14 3,0 17 1,1-10-4,-1-7 1,5 13 0,-5-13 4,3 9-2,-3-9 2,5 11-2,-5-11 0,8 11-5,-1-8-2,-7-3-9,16 4-6,-4-3-12,4-1-10,3-1-12,-1-2 2,-1 0-12,2-1-3,8 0 0,-7 0 2,-1-2 6,1 1-5,0-1 9,-1-2 4,-1 3 6,0-2 6,0 0 10,-4 0 7,-1-3 12,-4 5 3,-1 0-3,0-4 13,-8 9-2,10-12 3,-6 5 4,0-3 3,-4 10-1,3-20 3,-3 11 7,0 9-2,-1-19-1,1 19 2,-3-22-2,0 10 3,-1 3 0,0-5 5,4 14 1,-6-16 5,2 7 2,4 9-6,-6-17 2,2 10 3,4 7-2,-7-14 5,7 14-4,-3-13 5,3 13-5,-4-13 3,4 13 0,0 0 1,-4-12-5,4 12-2,0 0-1,0 0 2,-3-10-4,3 10 5,0 0-3,0 0-2,0 0 0,0 0 1,0 0-4,0 0-1,0 0-3,-6-10-1,6 10-2,0 0-4,0 0 1,0 0-4,0 0 1,0 0 0,0 0-2,0 0-2,0 0 5,0 0-1,0 0 2,0 0 4,0 0 2,-11 22-3,11-22 6,-3 14 2,3-14 0,-3 12 2,3-12-1,-2 17 0,-1-6 0,6 4-1,-3-1 1,0 1 5,0 0-7,0 3-3,4-1-1,-4 1 1,1 1 1,2 6-2,0-2-2,2 7 0,-2 0-1,0 5-2,3 3 2,-2-8-3,-1 10 2,0 1-3,1-4-1,-4 0 2,2-5-2,0 4-1,2 2 1,-4-1 2,3 2 1,2 0-1,-3 0 4,-2-1-1,4 0 3,-4 2 1,-1-2 1,2-1-2,-1-8 0,0 1-6,2-3 4,-2 0-4,0 1 1,0-3 0,0-2-2,-2 3 2,2-5 2,-1 5-2,1-2-1,-3-7-2,3 4-2,0-1-1,0-3-1,3 7 0,-3 2 0,3-1 2,-3-7 1,0 2-2,0-3 0,0 5 0,0-4 0,-2-3-1,2 2 3,0-5-1,-4-1-1,2 0-3,2-11 4,-5 15-1,4-5-2,1-10 2,-3 13 0,3-13 1,-7 9 0,7-9 2,-4 9-1,4-9-2,0 0 5,-10 7-1,10-7 0,0 0-4,-17 2 12,17-2-10,0 0 4,-21-7-1,11 1 3,-2 1 1,4-3-4,-6-2-3,0 2-1,0-2 7,0-3-5,-5 0-1,4-4-2,-4-2 2,3-1-1,2 0-1,0 5 1,0-7 2,2 7 5,4 1-2,-4-3 8,5 2-3,0-1 2,-1-1-1,2 0-1,1 3 2,2-3-6,-2 3 3,4-1-2,1-3-3,0 3 0,0 1-2,4-3 1,-7 1-1,6 1-2,0 1-5,-1 1-1,4-4-8,-1 4-3,-2 1-5,6-2-2,-6-1-5,5 3 0,-2-1-4,2 0-3,2 4 0,-3-3-4,-4 1-1,8-2 2,-4 1 3,0 2 1,0 0 2,0 2-4,0 0 3,-1 0 1,-2-1-1,3 2-4,-7 7-2,8-10-4,-8 10-10,9-10-3,-9 10-15,9-10-18,-9 10-14,5-4-18,-5 4-20,8-7-20,-8 7-23,0 0-141,9-7-347,-9 7 154</inkml:trace>
          <inkml:trace contextRef="#ctx0" brushRef="#br0" timeOffset="308779.8109">958 6992 25,'0'0'58,"0"0"-5,0 0-1,0 0-8,0 0-5,0 0-2,0 0 1,0 0-4,0 0-3,0 0 5,0 0-8,0 0 6,0 0-1,0 0 2,0 0 1,0 0 1,0 0 2,0 0 0,0 0-2,0 0 6,0 0-5,0 0-6,0 0 3,0 0-7,0 0 1,0 0-4,0 0-2,0 0-2,0 0-2,0 0 0,0 0 2,0 0-8,0 0-7,0 0 7,0 0-3,0 0 0,0 0-2,0 0-4,0 0-4,0 0 6,0 0-9,0 0 16,0 0-11,0 0-2,0 0 0,0 0 5,0 0-4,0 0 0,0 0-3,0 0 3,0 0 3,0 0-1,0 0-1,0 0 3,0 0 0,0 0 6,0 0 3,0 0 0,0 0-1,0 0 2,0 0-6,0 0 5,0 0 0,0 0 3,0 0-9,0 0 2,0 0-3,0 0 0,0 0-1,0 0-1,0 0-1,0 0-1,0 0 3,0 0-1,0 0-1,0 0 0,0 0-1,0 0-2,0 0 0,0 0 1,0 0 0,0 0 0,0 0-3,0 0 1,0 0 1,0 0 0,0 0-3,0 0 3,0 0 0,0 0-3,0 0 1,0 0 3,0 0-6,0 0 4,0 0-2,0 0 1,0 0-3,0 0 6,0 0-3,0 0 6,0 0-4,0 0 0,0 0-2,0 0-5,0 0 8,0 0-1,0 0-3,0 0 6,0 0-6,0 0-1,0 0 3,0 0 3,0 0-6,0 0 5,0 0-4,0 0 11,0 0-7,0 0-1,0 0 0,0 0-3,0 0 2,0 0 3,0 0 3,0 0 0,0 0 2,0 0 10,0 0 0,0 0 5,0 0-3,0 0 5,0 0-5,0 0-1,11-21 0,-11 21-1,0 0-1,0 0 0,6-9-1,-6 9 2,6-7-3,-6 7-1,3-9-1,-3 9 1,0 0-6,5-16 1,-5 16-1,2-8-5,-2 8 3,0 0-1,0-17 3,0 17-7,1-10 1,-1 10 5,0 0-3,0-16-2,0 16 1,0 0-1,0 0 0,-1-15-2,1 15 1,0 0 1,-5-10-4,5 10 6,0 0-5,-3-10 1,3 10 2,0 0 1,0 0-3,-6-13 3,6 13 1,0 0-7,-2-11 4,2 11 1,0 0 5,-6-8-8,6 8-1,0 0 1,0 0 5,-5-13-4,5 13-3,0 0-3,-6-7 3,6 7 1,0 0 1,0 0 0,-8-8 0,8 8-4,0 0 2,0 0 0,0 0 0,-14-3-2,14 3 2,0 0-3,0 0 2,0 0 2,-20 11-8,20-11 7,-10 7-3,6 0 5,4-7-5,-8 13-2,5-8 2,3-5 2,-6 11-13,6-11 2,0 0-3,-5 9 0,5-9 4,0 0-4,0 0 2,-3 9 12,3-9-4,0 0 2,0 0-2,0 0 0,0 0 3,0 0 7,0 0-5,28-2 1,-28 2 2,0 0 7,16-9-10,-16 9-1,7-7 2,-7 7 6,8-12-4,-8 12-2,8-11 1,-8 11 2,3-10-3,-3 10 2,2-11-1,-2 11 1,0 0-5,0 0 3,-7-17 0,7 17-2,0 0-5,0 0 5,-9-7-3,9 7 4,0 0-2,0 0 0,0 0 7,-27 14-6,21-8-2,6-6-2,-9 12 5,6-5-8,3-7-2,-3 11 3,3-11-4,-3 11 2,3-11 4,0 0-2,9 10 3,-9-10 2,9 6 1,-9-6-1,16 2 0,-16-2 3,19-2 3,-19 2 1,12 0 0,-12 0 2,0 0 0,14-2 10,-14 2 2,0 0 6,0 0-6,11-6-1,-11 6-1,0 0-3,0 0 2,0 0-2,0 0-2,-19-27-1,10 23-4,9 4 1,-11-10 0,0 7 3,11 3-4,-12-7-4,12 7-17,-10-5-21,10 5-35,0 0-29,-8-6-31,8 6-72,0 0-220,0 0 97</inkml:trace>
          <inkml:trace contextRef="#ctx0" brushRef="#br0" timeOffset="332812.9394">4231 6373 44,'0'0'42,"0"0"1,0 0-1,0 0-7,0 0-8,0 0-1,0 0 2,0 0-8,0 0-4,0 0-2,0 0 1,0 0-1,0 0-1,0 0-7,0 0 4,0 0 0,0 0-1,0 0-1,-34 11 1,20-5-4,0 1 1,-5 0-3,5 1-1,-3 2 4,-6 0-3,-2 1 3,-2 2-3,-5 0 2,-6-1-4,7 1 7,-6 3 1,-2 1-5,9-8 11,2 7-21,-2-2 2,-5 4-3,5-2 4,-4 4 0,6-3 3,0 0-1,0-2 7,3 1-2,-9 6-2,7-6 1,-1 1 3,2-2-2,-2-1-2,-2 2 3,0 1-1,1-6 6,1 2-1,-2-1 6,-10 3 2,1 2-2,1-3 1,-4-1-4,0-1 0,-3 2 2,2-1-3,-4 2-3,-5 0 7,0-1-5,0 0-2,-1 2 3,2-1-3,-1-2-4,7 1 1,-1 2 2,-1-1 2,3 2-7,2-3 0,0 2 0,3-1 3,10-4 0,2 3-5,-1-3-1,2 0 2,1 0 2,0 0 2,-2-1 0,6 3-3,2-5 2,0 2-4,0-3 2,-1 0-1,2 0-3,-1 0 4,0 0 4,-1-3 0,1 3-3,2-2 8,-2 4-5,2-2 5,0-2-2,3-2 11,0 1-11,2-2-2,2 4 1,10-6-7,-20 5 5,14-2-1,6-3 0,-13 2-5,13-2 3,0 0-3,-9 5 7,9-5-1,0 0-3,0 0-4,-9 4 3,9-4 0,0 0-1,0 0 2,0 0-5,0 0 4,0 0-1,0 0 1,0 0-2,0 0 3,0 0-1,0 0 1,0 0-5,0 0 8,0 0-6,-13 2 3,13-2-2,0 0-3,0 0 2,0 0-1,0 0 3,0 0 1,0 0-2,0 0-2,0 0 11,0 0-15,0 0 7,0 0-5,0 0 0,0 0 3,0 0 3,0 0-11,0 0-4,0 0-7,0 0-11,0 0-11,0 0-12,0 0-12,44-9-54,-30 7-128,5-6 57</inkml:trace>
          <inkml:trace contextRef="#ctx0" brushRef="#br0" timeOffset="147612.3691">2624 6702 62,'0'0'275,"0"0"-10,-1 8-8,1-8-16,0 0-11,0 0-17,0 0-21,0 0-16,0 0-7,0 0-20,0 0-16,31 1-11,-19-2-16,2 1-7,6-1-6,-3 1-14,2 0-6,3-2-9,-2-1-6,0 3-6,1 0-9,-1 0-12,0 0-6,-3 0-11,2 0-6,-5 3-4,-5-3-6,-9 0-4,21 0-5,-10 0-8,-11 0-9,15 0-9,-15 0-13,0 0-11,0 0-16,16-4-19,-16 4-16,0 0-18,0 0-38,12-3-39,-12 3-165,0 0-402,0 0 177</inkml:trace>
          <inkml:trace contextRef="#ctx0" brushRef="#br0" timeOffset="147287.9948">2618 6346 95,'0'0'299,"0"0"-12,0 0-14,0 0-20,0 0-13,0 0-20,-5 8-19,5-8-16,0 0-15,0 0-16,0 0-14,0 0-11,0 0-15,0 0-9,0 0-12,0 0-10,31 4-7,-31-4-4,21-4-4,-11 4-12,8 0-6,0 0-9,-1 0-3,2-1-9,-2 1-15,2 0-4,-2-1-16,0 1-11,-1-1-13,2 1-13,-2-5-13,-7 2-13,-9 3-21,19-1-19,-19 1-32,14-2-20,-14 2-28,14-4-40,-14 4-164,0 0-425,0 0 188</inkml:trace>
          <inkml:trace contextRef="#ctx0" brushRef="#br0" timeOffset="148907.4847">4015 6459 168,'0'0'197,"0"0"0,0 0-7,0 0-2,0 0-10,0 0-6,0 0-6,0 0-7,0 0-9,0 0-9,0 0-12,0 0-15,0 0-10,0 0-10,0 0-6,15-23-10,-15 23-7,3-11-7,-3 11-1,8-13-9,-8 13-4,8-14-10,-7 7 0,3-1-5,3-8-2,-4 3-6,-3 2-1,7 0-3,-6-4-2,2-1-2,-3 0-7,3-1-2,-3-1 3,4 1-5,-4 0 1,3-7-4,-3 6-2,-3 2 0,3-1 0,-4 2 0,4-1-3,-3 2 2,-1 2 0,-1-2-4,2-1 3,1 4-2,2 11 1,-11-18-2,10 9 2,-4-2-2,-1 2 1,6 9-1,-9-15 2,4 11 0,5 4-1,-12-14-1,12 14 0,-8-11-1,1 4 1,7 7-2,-7-8 2,7 8-3,0 0 1,-10-10 1,10 10 1,0 0-2,-12-4 0,12 4-1,0 0 1,0 0 1,0 0 1,0 0-4,0 0 1,-19 10 0,19-10 1,0 0-1,-6 14 0,6-5 1,0-9 2,-8 11-2,8-11 1,-3 12 1,3-12-1,0 16 1,0-16-1,3 12 3,-3-12 4,8 14-5,-3-9 1,-1 2-5,-4-7 4,14 14 1,-3-11-1,-1 2-5,7 2-2,-3-2-4,0-3-7,4 3-2,-2-5-8,3 3-1,-2-3-3,6 3-2,-6-3-2,4-3-1,0 2-5,-2-1-4,1-2 1,8 1-2,-11-2 2,4 1-1,5-4-2,-6 2-2,1 3 4,-4-1-9,0-1 8,-3-2 2,-2 3 2,-1 1 15,0-1-3,-1-3 7,-3 3-4,-7 4 11,16-5-1,-16 5 10,9-6 1,-9 6 9,8-7-1,-8 7 7,0 0-3,0 0-1,0 0-1,9-6 0,-9 6-5,0 0 4,0 0-2,0 0-1,0 0-1,0 0 3,0 0-2,0 0-4,0 0 5,0 0-1,0 0 1,0 0-3,0 0 1,0 0 0,0 0 0,0 0 0,0 0-6,0 0 6,0 0-4,-37 2 5,37-2 0,-12 8-3,-1-5 2,5 4-1,0-1 2,-4 5 7,3-6 0,1 4 4,-5 1 3,6 0 5,-4 2 3,5-4 3,-2 5 4,0 2 2,3-7 2,-1 5 8,-2 0 0,5-4 6,-3 2 3,3 1 2,-2 2 1,4-3-2,-1-2 0,-1 3 0,3-12 5,0 19-3,3-8-4,-1 0 2,-2-11 0,6 23-3,0-10-2,2 0 2,-5-4-5,3 3-3,2 1-1,-2-1-2,7 1-3,-7-1-1,2-4-4,-2 2 6,8-2-14,-8 2 1,2-3 0,1 0-1,2-1-2,0 1-3,2-5 1,-3 2-2,0-2-1,2 3-2,4-8-8,-4 6-9,-12-3-18,27-5-13,-10 4-18,-6-4-16,-2 3-22,2-3-18,0 2-30,4-4-32,-4 2-26,0-2-205,-6-1-437,3 1 195</inkml:trace>
          <inkml:trace contextRef="#ctx0" brushRef="#br0" timeOffset="311557.4646">852 6897 27,'-5'-9'85,"5"9"-12,0 0 11,0 0-10,0 0-10,-4-13-3,4 13-7,0 0-6,0 0 1,0 0-6,-5-8 3,5 8-8,0 0-8,0 0-7,0 0 0,0 0 4,0 0-10,0 0 1,0 0-3,0 0-5,0 0 6,0 0-9,-6-10 9,6 10 3,0 0 5,0 0 6,0 0-10,0 0 12,0 0-7,0 0-9,0 0 4,0 0-2,8-15-2,-8 15-2,7-12-4,0 2-3,-1 2 3,2-5-2,-2 1 2,2-1-4,-4 1-3,1 4 1,-4-3 0,1-2 6,-2 13 4,2-19-7,-2 19 7,-2-14-2,2 14-14,-3-14 15,3 14-9,-11-8 6,11 8-8,-12-7 7,12 7 2,-11-1-7,11 1-2,0 0 5,-24 1-3,24-1 0,-11 8 4,4-5-3,7-3-2,-11 13 0,8-8-3,3-5 0,-10 20 0,9-12 7,1-8 10,0 16-21,0-16 9,1 13 6,-1-13-11,5 13 4,1-7-1,-6-6 0,10 7 2,-10-7 5,12 1-7,-12-1-3,16-1 4,-16 1-1,14-6-2,-14 6 1,12-8 1,-7 2 2,-5 6 0,6-14-2,-3 4 0,-3 10-2,0-16 6,0 16-2,-3-17 5,3 17 0,-6-11-7,6 11 8,-13-13-6,13 13-1,-12-4 2,12 4-6,-17-1 2,17 1 6,-17 8-7,7-4 0,4 5-2,-5 0-5,6 2 2,-1-1 2,1 2 7,4 2 5,-1-4-18,2 6 8,2-5 2,1 0-5,0 2-2,0-2 7,2-3-4,1 4-6,-3-5 13,-3-7-3,13 10 1,-7-6 1,-6-4 4,12 6-7,-12-6 4,0 0 4,0 0-8,0 0 5,0 0-3,16-16 5,-16 16-2,2-17-2,-4 6-8,0-3 10,-4-3-6,2 3 9,0 1-1,-2 0 3,0 5 7,0-2-2,6 10-4,-13-14-2,7 9-2,6 5-4,-11-8-1,11 8 2,0 0-19,-20 5 14,20-5 3,-13 10 0,7-2-4,0 2-9,6-10 2,-2 19 1,1-7-6,1-12 5,1 20-5,-1-20-1,5 18-3,1-11 7,-1-2 3,4 1 4,-9-6-1,16 8 3,-8-8-2,-8 0 1,18 4 9,-18-4-7,0 0-5,18-7 12,-12 0 5,-6 7-5,6-15 1,-4 8 3,-2 7 0,-2-19-2,0 5 6,-2 1-2,-2 0-2,2 2 3,-2 2-4,6 9-1,-11-17-2,8 9 0,3 8 3,-11-10-12,11 10-9,-8-9-18,8 9-29,0 0-7,-9-5-26,9 5-11,0 0-16,0 0-93,-8 22-228,8-22 100</inkml:trace>
          <inkml:trace contextRef="#ctx0" brushRef="#br0" timeOffset="345951.22">766 6594 50,'0'0'66,"0"0"-6,0 0 2,0 0-7,0 0-5,0 0-5,0 0-9,0 0 1,0 0 2,0 0-8,0 0-8,0 0 3,0 0-3,0 0-7,0 0 1,0 0-9,0 0-7,0 0 7,0 0 2,0 0 0,0 0 4,0 0-19,0 0 11,0 0 2,0 0 2,0 0-10,0 0 10,0 0-8,0 0-2,0 0 4,0 0-1,0 0 0,0 0-1,0 0 0,0 0 1,0 0 3,0 0 0,0 0-5,0 0-2,0 0 5,0 0-8,0 0 4,0 0 3,0 0-1,0 0-1,0 0-11,0 0 15,0 0-5,0 0-1,0 0 0,0 0 1,0 0 4,0 0-6,0 0 9,0 0-9,0 0 2,0 0-5,0 0 6,0 0 0,0 0 0,0 0-7,0 0 4,0 0 4,0 0 1,0 0 0,0 0-4,0 0-2,0 0 6,0 0 1,0 0-3,0 0-8,0 0 13,0 0-9,0 0 4,2-33-6,-2 33 7,0 0-3,0 0 1,0 0 0,0 0 2,0 0 1,0 0-8,0 0 9,0 0-3,0 0 2,0 0-5,0 0 2,0 0-3,0 0 3,0 0-1,0 0 2,0 0 4,0 0-2,0 0-3,0 0 0,0 0 1,0 0-6,0 0-2,0 0 9,0 0-1,0 0-4,0 0 7,0 0-2,0 0-4,0 0 4,0 0-10,0 0 8,0 0-2,0 0 6,0 0-1,0 0-1,0 0-2,0 0-1,0 0 4,0 0-3,0 0 1,0 0 0,0 0 2,0 0-6,0 0 6,0 0-8,0 0 1,0 0 4,0 0 0,0 0-4,0 0 5,0 0-1,0 0 0,0 0 0,0 0 1,0 0 2,0 0 1,0 0-11,0 0 6,0 0-1,0 0 2,0 0 3,0 0-3,0 0 2,0 0 1,0 0-5,0 0-1,0 0 4,0 0 1,0 0-1,0 0 1,0 0 3,0 0-15,0 0 9,0 0 6,0 0-6,0 0 2,0 0 1,0 0-1,20 5-4,-20-5 6,0 0-1,0 0-1,0 0 9,0 0-4,0 0 0,0 0 10,0 0-5,0 0 0,0 0-2,0 0 8,0 0-8,0 0 1,0 0-5,0 0 2,0 0 3,0 0-3,0 0-6,0 0 5,0 0-4,0 0 8,0 0-3,0 0-1,0 0-8,0 0 2,0 0 0,0 0-4,0 0 2,0 0 10,0 0-9,0 0 4,0 0-1,0 0-3,0 0-2,0 0-4,0 0 5,0 0 5,0 0-3,0 0-6,0 0 7,0 0-2,0 0 2,0 0-9,0 0 7,0 0 0,0 0 2,0 0-1,0 0-3,0 0 14,0 0-5,0 0-9,0 0-1,16 3 3,-16-3 4,0 0 1,0 0-5,0 0 6,0 0-5,0 0 0,0 0 1,6 8-5,-6-8 1,0 0-1,0 0 1,0 0 4,0 0 0,8 7-1,-8-7 0,0 0 3,0 0-6,0 0 2,0 0 4,0 0-7,0 0 9,6 7-11,-6-7 5,0 0 0,0 0 3,0 0-2,0 0-7,0 0 0,0 0-5,0 0-7,0 0 1,0 0-1,0 0-3,9 2-16,-9-2 4,0 0-8,0 0-5,17-2-13,-17 2-38,0 0-105,21-5 46</inkml:trace>
          <inkml:trace contextRef="#ctx0" brushRef="#br0" timeOffset="150876.9668">5846 6008 186,'0'0'265,"0"0"-15,0 0-22,0 0-23,-8-26-19,8 26-22,0 0-15,3-18-15,-3 18-15,3-16-11,-3 16-13,11-10-9,-5 3-12,2-1-6,-2 1-9,4 0-2,1 4-10,-11 3-7,17-6-1,-8 1-8,2 1-3,-11 4-3,23-1-4,-15 1 0,-8 0-3,27 1-7,-18 3 0,2 1-1,3 2 0,2 2-4,-6-2 3,1 5-3,-1-2-3,1 2-1,-2 2 4,-1 4-3,1-6 1,-3 6-1,2 0 4,-2-3-2,1 8 0,-4-6-1,1 0 1,-4 1-2,3-4 0,1-1 2,-8 4-2,8-3-1,-4-5 2,0-9 1,0 17-1,0-17-1,-4 14-2,4-14 2,0 0 3,-3 13-2,3-13 1,0 0 4,-7 9-5,7-9 2,0 0 0,-7 6 6,7-6-5,0 0-3,0 0 1,0 0 2,0 0 0,0 0-3,-17-20-1,17 20-2,-3-11-7,3 11 4,0-18-8,0 18 0,3-14-3,-3 14-2,3-22 2,-3 14-2,5-5 0,-2 1-1,3-2 2,1 2 1,-4 3 0,4-6-1,-3 7-2,2-6-2,2 2 3,-2-1-1,0 4-3,2-3 6,-2 2-5,0 2 1,-1-2-1,1 3 2,0-2-4,2 4 3,1-3-5,-9 8 0,18-10-7,-12 5 2,2-1 6,-8 6 3,17-7 0,-8 3 1,-1 0 0,-8 4 3,15-4 0,-15 4 0,11-4 5,-11 4 1,14-2 1,-14 2-3,13-1 5,-13 1-1,11 3-2,-11-3 4,12 7 4,-4-2 0,-8-5 0,12 11-2,-4-4 4,-5 0 1,0 4 0,5-2 6,-5-2-4,4 3 4,-4-1 1,0 4 6,1-3-3,3 2 1,-4 5 0,3-5 2,-1 3-2,-2 2 7,0-5-5,3 2-1,-3-1 2,2 0 0,-5 0 0,0 1-1,0 2-2,0-4-2,0 2-3,0-3-2,-5 3 0,10-5 1,-2 1-8,-3-10-12,0 21-18,0-21-23,-3 15-26,6-4-28,-3-11-30,0 10-30,0-10-166,0 0-360,9 11 160</inkml:trace>
          <inkml:trace contextRef="#ctx0" brushRef="#br0" timeOffset="151527.6626">6860 5862 76,'0'0'283,"0"0"-15,0-11-22,0 11-21,0 0-26,0 0-23,0 0-19,0 0-14,0 0-20,0 0-9,0 0-8,0 0-5,-16 30-8,14-23-3,-4 7-2,0 5-2,6-5-7,-6 4-8,1 1-9,2 1-2,-3 3-3,3 3-7,3-2-4,-3-1-8,4-1-4,-2 0 0,2-6-2,1 3-2,-2-1-4,3-1-4,3 0 0,-3-4-6,2 2 0,-2-9-2,6 8 0,-3-7-5,-1 0 2,1 0-2,-6-7 1,17 8-1,-2-8-4,-6 3-3,-9-3-4,23-3-3,-9-2-9,0 2-3,2-3-4,-2-1-5,-3 0 3,1-4-2,2 1-1,-3-5 3,2-1 1,1-3-1,0-6 2,-5 10 3,-1-10 0,1 0 2,-3 0 3,2 2 0,-2-2 1,-3 8 5,-3-3 7,4-4 8,-3 1 7,-1 4 1,0 2 5,-5-2 1,5 5 8,-3-2-4,0 2-3,-3 1 4,1 0-10,-1 3 2,0 0-6,1 1-2,5 9-1,-15-14-3,8 7 6,-4 3-10,11 4 0,-17-7 1,3 6-5,14 1 2,-20-3-2,20 3 2,-23 4 3,12-2-7,-2 3 2,2 2 1,-1 4 3,1-7-7,5 6 3,-5 4 2,2-7-5,1 2 2,-2 5 0,7-2 3,0-1 0,2 0-1,1-11 1,-7 19 1,7-10 3,0-9-1,7 22-3,-6-12 0,2-1 2,4 1-2,0-2 0,3-1-5,-1 3-13,2-2-9,0-2-16,-2-1-13,2-2-12,2 2-14,1-3-17,-2-1-16,-12-1-19,22-1-15,-22 1-17,20-7-27,-11 6-170,2-4-390,-4-3 173</inkml:trace>
          <inkml:trace contextRef="#ctx0" brushRef="#br0" timeOffset="150115.8223">5703 5803 93,'0'0'197,"0"0"-37,0 0-31,-7-7-41,7 7-32,0 0-42,0 0-29,0 0-43,0 0-53,0 0-120,0 0 53</inkml:trace>
          <inkml:trace contextRef="#ctx0" brushRef="#br0" timeOffset="149607.1122">5452 5852 22,'0'0'181,"-6"-8"-13,6 8-11,0 0-10,-10-12-12,10 12-10,-7-6-7,7 6-12,-13-4-7,13 4-7,-14-4-11,14 4-6,-14-1-5,14 1-6,-23-2-7,12 5-7,11-3-4,-27 4 1,13-1-3,0 1-5,-1-1-2,1 2 1,0-2-6,0 4 0,1 1-7,-1-4-1,0 3 0,5 1-3,-2 2-3,5 1 1,-4-4-3,4 4-1,1-4 3,-1 5 1,2-2 2,-3 0-6,4 4 1,3-14 0,0 20-1,0-9 3,3-1-5,-3-10 2,7 17 2,-3-4-1,2-2 0,1-4-2,0 3 3,3 0-2,4-1-3,-3 2 0,1-3 0,2 3-2,-4-4-1,7 5 0,-3-4-2,0-1-1,-2 3 2,2-4-2,3 1-4,-4 0 6,1-2-4,0 4 2,0-4-4,-2 0 0,2 2 2,-6 0-1,5-1 3,-3-2-2,0 3 3,-2 1-5,1-1 4,-3-2-3,-6-5 0,11 11 0,-5-5 2,-6-6-1,8 12 1,-8-12-2,3 12 2,-3-12 1,3 9 3,-3-9 7,0 0-3,-6 21 6,6-21 5,-11 11 4,2-4-5,-2-2 3,5 0 5,-11 1-5,6-4 2,-5 3-4,5-3-4,-6-1 2,0-1-1,0 4-7,-3-4-1,2 0-1,-8-4-11,6 8-12,3-4-15,-4 0-13,1-4-16,3 2-16,-3 2-19,7-1-21,13 1-22,-22-5-22,16 4-31,6 1-175,-17-6-390,17 6 173</inkml:trace>
          <inkml:trace contextRef="#ctx0" brushRef="#br0" timeOffset="149919.9365">5699 6021 109,'0'0'284,"0"0"-24,0 0-26,0 0-25,0 0-22,0 0-21,0 0-16,7 23-15,-7-23-3,8 12-8,-5 2-4,0-2-8,0 2-6,3 0-5,-1 3-8,4-2-10,-4 4-3,1-4-10,0 3-8,0-1-5,-1-2-6,1 2-3,4-3-5,-6 0-16,3 3-18,-7-6-28,6 0-27,-3 1-33,2-2-38,-5-10-46,3 11-43,0-2-198,-3-9-438,0 0 195</inkml:trace>
        </inkml:traceGroup>
      </inkml:traceGroup>
    </inkml:traceGroup>
    <inkml:traceGroup>
      <inkml:annotationXML>
        <emma:emma xmlns:emma="http://www.w3.org/2003/04/emma" version="1.0">
          <emma:interpretation id="{6332AADB-3A57-41B1-9EF1-55ADEC14D29F}" emma:medium="tactile" emma:mode="ink">
            <msink:context xmlns:msink="http://schemas.microsoft.com/ink/2010/main" type="paragraph" rotatedBoundingBox="405,8469 16600,8491 16598,10184 403,101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0ECA12-2E3B-4118-917A-73DA95D5F5BE}" emma:medium="tactile" emma:mode="ink">
              <msink:context xmlns:msink="http://schemas.microsoft.com/ink/2010/main" type="line" rotatedBoundingBox="405,8469 16600,8491 16598,10184 403,10162"/>
            </emma:interpretation>
          </emma:emma>
        </inkml:annotationXML>
        <inkml:traceGroup>
          <inkml:annotationXML>
            <emma:emma xmlns:emma="http://www.w3.org/2003/04/emma" version="1.0">
              <emma:interpretation id="{5DD41659-074C-4B08-91F9-CB3D12D7D4EB}" emma:medium="tactile" emma:mode="ink">
                <msink:context xmlns:msink="http://schemas.microsoft.com/ink/2010/main" type="inkWord" rotatedBoundingBox="405,8499 4740,8505 4738,10168 403,10162"/>
              </emma:interpretation>
              <emma:one-of disjunction-type="recognition" id="oneOf14">
                <emma:interpretation id="interp70" emma:lang="en-US" emma:confidence="1">
                  <emma:literal>Squaring</emma:literal>
                </emma:interpretation>
                <emma:interpretation id="interp71" emma:lang="en-US" emma:confidence="0">
                  <emma:literal>squaring</emma:literal>
                </emma:interpretation>
                <emma:interpretation id="interp72" emma:lang="en-US" emma:confidence="0">
                  <emma:literal>Squashing</emma:literal>
                </emma:interpretation>
                <emma:interpretation id="interp73" emma:lang="en-US" emma:confidence="0">
                  <emma:literal>squashing</emma:literal>
                </emma:interpretation>
                <emma:interpretation id="interp74" emma:lang="en-US" emma:confidence="0">
                  <emma:literal>Squaring's</emma:literal>
                </emma:interpretation>
              </emma:one-of>
            </emma:emma>
          </inkml:annotationXML>
          <inkml:trace contextRef="#ctx0" brushRef="#br0" timeOffset="161415.5282">63 8186 256,'0'0'237,"0"0"-22,0 0-25,0 0-19,0 0-20,0 0-9,0 0-12,0 0-4,0 0-7,-10 42-6,10-29-7,2 2-7,-2 3-6,1-2-9,-1 2-2,5 1-6,-3 3-14,-1-2-2,4-3-3,-4 2-11,2-7-1,1 2-7,-3-3-1,2-2-3,0-2-2,-3-7-5,5 17 0,-5-17-6,3 10-4,-3-10 4,5 7-4,-5-7-3,6 8-2,-6-8-5,0 0-7,16-3-13,-16 3-2,17-5-10,-10-2-7,7 0-11,-3-2-10,3-2-5,0 1-11,4-3 4,-3 4-3,-1-5 2,2 2 6,2 3-2,1-2 6,-3 0 7,-2 1 4,0-1 8,-2-1 0,-3 9 12,-1-5 5,2 1 7,-6 0 17,-4 7 3,11-14 8,-8 7 7,-3 7 13,7-12 4,-3 5 1,-4 7 7,5-14 8,-5 14 3,1-9 9,-1 9 0,0 0 0,0 0-7,4-13 4,-4 13-12,0 0-6,0 0-10,0 0-6,0 0-6,0 0-1,0 0 0,0 0-7,0 0-2,0 0 3,10 25-3,-10-25-2,2 23-1,0-14 0,2 2 1,-4-11-3,2 18 0,2-4-5,0 0-5,0-4-3,2-1-8,1-2-1,0 2 1,3-2-5,4 0-6,0 0-8,3-2-8,0 1-13,2-3-10,1 2-21,0-5-6,8-1-8,-1 1-4,-2-3-9,1 2-7,2-6-2,-8 5 2,7-3-6,-7-2 5,-3 2 0,8-4 5,-9 0 8,2 0 9,-4 1 18,2-3-11,-2-1 9,0 2 7,-1-1 7,-6-2 7,4-3 12,-6 5 5,4-3 21,-4-1 9,1-3 12,3 0 10,-7 3 10,-2 0 14,2-3 10,-4 3 8,2-2 7,-5 3 8,2 0-6,-6 1 4,6 3-5,-3 2 0,-4-2-7,-1 7-1,11 3-2,-17-7 0,5 5 1,12 2-10,-27 5 0,13 5-4,-1-2 4,-2 2-2,1 0 1,4 7 4,1-3-6,0 3 1,1 5-2,-2 1-3,4-6-2,2 2-7,1-4 1,4 2 10,-1-3-15,-1 1-2,6 1-6,-1-5 5,2 2-2,-1-5 1,4 3-3,0-3 1,1-5 0,2 4-4,1-4-6,1-2-6,0 2-5,4-3-3,-2-4-6,-14 4-2,28-3-4,-9-1-1,-5-2 1,0 0 1,0-1 1,-6 1 1,1-1-2,-3 0 10,2 0 1,-2 0 9,3-2 9,-9 9 8,5-11 4,0 1 1,-5 10 10,0-15 7,0 15 8,4-14 2,-4 14 9,2-15 5,-2 15 4,0 0 5,0-19-1,0 19 5,-2-11-9,2 11 0,0 0 4,-4-13-1,4 13-5,0 0 2,0 0-13,0-12-6,0 12-4,0 0-8,0 0-6,0 0-6,0 0-8,0 0-1,0 0 0,0 0-3,0 0 2,0 0-3,0 0-5,1 50 3,-1-40 4,3 6-2,-1 0-1,-2-2 1,3 4 2,-3-4-4,5 4-1,-4-3 4,3 3-4,-3-4-11,2-2-9,2 1-15,-4-1-22,4-1-22,1-4-22,1-2-19,-7-5-25,9 14-41,-1-10-41,-8-4-214,0 0-469,26-7 208</inkml:trace>
          <inkml:trace contextRef="#ctx0" brushRef="#br0" timeOffset="161762.3302">1218 8191 90,'9'-12'253,"-1"6"-15,1 0-15,-9 6-16,18-9-19,-11 2-15,4 5-20,6-1-17,-3 3-12,3 1-10,-1-1-16,0 4-7,2 3-11,-4-4-7,0 8-8,0-3-8,2 3-7,-4-2-3,1 3-9,-1 1-13,-2-1-13,-4 3-12,3-3-8,-3 2-11,1-3-3,-3-1-8,-1 6-9,-3-6 1,4 0 7,-4-10 0,-5 23 2,0-15-2,2-1 6,3-7 5,-11 18 4,7-9 1,-6-4 4,2 2 16,8-7 20,0 0 16,-14 7 10,14-7 4,0 0 2,0 0 2,0 0 3,-15-17-6,15 17-4,0-18-3,0 18-9,1-19 1,4 3-8,1 2 0,1 0-3,2-3-16,0 3-14,1 0-13,0-2-14,8-1-14,-9 2-17,3 2-23,2-2-15,-1 1-23,-2 1-16,3 0-14,0 0-16,-3 1-13,-2-1-125,-1 1-326,-2 1 144</inkml:trace>
          <inkml:trace contextRef="#ctx0" brushRef="#br0" timeOffset="162194.0824">1772 7902 213,'0'0'285,"0"0"-15,0 0-22,-1-13-23,1 13-23,0 0-21,0 0-27,0 0-32,0 0-30,0 0-39,0 0-37,0 0-47,0 0-29,0 0-46,0 0-42,0 0-138,0 0-311,0 0 138</inkml:trace>
          <inkml:trace contextRef="#ctx0" brushRef="#br0" timeOffset="162002.1934">1870 8099 38,'0'0'195,"5"15"-1,-3-5 2,-1 1 1,-1 3-7,5 3-1,-7-4-10,2 2-10,2-1-9,-2 5-14,0-1-14,0 1-11,0-2-9,0-1-12,0 2-11,0 0-6,0-3-9,1-1-17,-1-3-20,0-11-30,2 18-34,-2-9-37,0-9-45,5 16-34,-4-9-42,-1-7-172,0 0-385,0 0 170</inkml:trace>
          <inkml:trace contextRef="#ctx0" brushRef="#br0" timeOffset="163380.4029">2085 8063 211,'0'0'242,"2"8"-14,-2-8-8,5 11-8,-5-11-12,6 14-18,-3-3-12,0-1-17,0-3-14,2 11-10,-2-2-15,0-2-9,0 0-11,0 1-9,-1 4-5,-1-5-8,4 0-8,-2-2-9,0 4-12,-1-7-20,2 3-15,-2-2-10,-2-10-8,6 14-11,0-10-9,-6-4-3,14 4-5,-14-4-7,18-2 3,-1-4-4,-3-1 5,1 1 6,-1-3 2,5 0 6,-3-3 0,-1 0 4,1 2 4,1-1 3,0-7 2,-3 6 5,-2-3 6,6-1 2,-4-1 7,-3 3-2,3 0 3,-4-3 3,1 2 4,0-1 4,2 2 5,-6 1 8,0 4 11,-1 1 4,-1 1 6,-5 7 3,12-10-2,-7 5-6,-5 5 0,8-9-10,-8 9-9,0 0-6,0 0 0,0 0-4,0 0 0,0 0-2,12 23-1,-10-14-2,-2-9-1,6 18 0,-5-7 0,6 0-2,-3-3-2,1 6-2,0-3 1,1 0-3,3-1-7,4 1 0,-1-4-8,4 0-4,2-1-4,-1 0-11,4-4-8,8 1-6,-4-1-9,2-2-1,-4-5-6,5 0 1,0 1 3,-1-2-2,1-1 1,-4 1-2,-3-1 7,-1-3-3,-3 2 7,-3-3 10,3 2 1,-3-3 5,-3 0 5,-3-1 1,1-3 8,-6 0-1,1 0 13,-4-1 6,1 1 15,-2-3 4,-3 1 3,-2-1 1,3 2 11,-3 2 5,1 1 7,-1 3-2,3 4-1,-3-4-7,6 11 0,-13-11-7,5 8-5,8 3-1,-14-1-4,14 1-2,-23 11-2,9-1 0,0 2-2,1-1-1,3 0-1,-1 3-3,-2-2-2,2 2 3,4 0-4,0 0-5,3-2-2,1-1-6,-1-2-3,0 0-4,4-9-4,1 15-2,-1-15-3,10 15-5,-10-15-5,11 7-8,-4-5-7,-7-2-14,19 1-4,-10-1-1,-9 0 6,27-5-11,-13 5 5,-3-5 0,3 0 0,1-2 9,-4 4 9,3-2-1,-4-2 16,-1 0 2,0 2 13,1-2 5,-3 1 18,1-2 10,2 1 18,-6 0 11,-4 7 8,10-17 6,-7 9 14,-3 8 11,6-14 7,-6 14 11,5-9 1,-5 9 1,3-10 1,-3 10-1,0 0-7,4-10-1,-4 10-8,0 0-6,0 0-9,0 0-3,0 0-14,0 0-4,0 0-1,0 0-16,0 0 2,0 0-6,0 0-1,0 0-1,0 0-3,2 38-2,-4-18-1,-1 0 3,3 5 9,0 6-1,0 9 6,0 0-1,0 3-7,0 2 2,3 6-5,-1-1 0,-2 5-3,0 14 1,0-16-3,6 15-3,-7-18 2,-3 0-6,4 1 7,-1-2-10,-1 2 3,-1-3-11,2-1-9,-6-2 0,4-6-1,-1 1 0,1-2-3,-4-12 2,1-3-3,0-4-2,-2-2-7,2 2-1,-5-4 4,2-4 4,-2 2-4,-2-3 1,-5-3 3,2-1 1,-7-5 3,-2 1 1,-2-4 2,2 1 1,0-5 7,4 0 8,3-1 8,-3-6 0,2-5 1,5 0 4,0-5-2,5-3 0,1-2-1,2-9-9,1-4 3,5-1-4,6 5 0,-1-2-1,4 1 0,2 2-4,-2 10-3,5-10 5,-1 7-2,-1 3-1,-2-3-3,-1 5-1,3 1 0,-1 1 1,0-4-1,3 4-6,-3-2-6,-1 8-7,-4-2-13,5-4-7,-7 6-8,1-1-11,3 2-18,0 3-14,1-2-11,-6 5-17,5-6-17,-3 4-23,1 1-22,0-3-30,-1 2-25,1 2-146,-1-2-413,-5 11 182</inkml:trace>
          <inkml:trace contextRef="#ctx0" brushRef="#br0" timeOffset="160143.666">-705 7838 18,'0'0'186,"0"0"-2,0 0-6,0 0-8,0 0-5,0 0-6,0 0-10,0 0-7,0 0-6,0 0-10,0 0-10,0 0-10,0 0-9,0 0-6,0 0-10,0 0-7,0 0-8,0 0-4,0 0-2,0 0-11,0 0-6,0 0-5,0 0 0,0 0-2,0 0-5,0 0-2,0 0-3,0 0-7,0 0 0,-2-19 0,2 19-2,0-12-5,0 12 2,0 0-4,-4-17 0,4 17-2,-4-17 0,4 17-1,-4-16 0,1 5-3,-2 3-1,5 8 1,-9-18-1,4 7-2,0 4 2,1-4 0,-6 1 0,3-5-1,-1 7-1,2 1-2,-2 0 1,0-5-1,-3 5-3,0-3 2,0 3-1,-3-1 0,3-1 3,2 3-1,0 1 0,-2 0 2,11 5-4,-19-9 0,10 4 0,-1 1-1,10 4-3,-20-4 5,20 4-1,-19 3 2,10 1-2,-3 6 0,2-5 0,-2 2-3,-1 4 4,2-1 0,-6 2 5,3 4-6,2-2 2,-2 0-2,5 0 1,-4 3 0,4-1 2,-2-2-1,1 1-1,3 0 0,-4 1-1,1 0 2,6-1 2,-2 1 1,1-2 1,-1 3-1,3-5-1,-1 3 4,0-1 3,-4-1-6,8 2-1,-5-5 2,2 1-3,3-11 2,-5 19-1,5-11-2,0-8 1,4 15 0,-4-15 2,0 14 1,0-14-1,3 11-1,-3-11 1,11 7 0,-4-4-1,-7-3 0,16 5 2,-4-2 1,-2 1-1,7-4-1,-2 2-2,0-1 3,3 0-3,-1 2 3,2 0-3,1-2 0,-4 4-2,-1-5 1,6 4-2,-3 0 0,-2-3 1,3 3-1,-4 1-2,1 1 1,1-2 1,-3 4 0,1-1-3,-2 0 4,1 0-3,-2 0-1,-2 4 2,-4-4 2,3 1-2,-2 2 1,-1-2-1,0 4 2,0-4 1,-3 5-1,0 1-1,-1-1-3,-4-2 4,-1 5 0,-1 0 1,-3 0 1,0 8 0,-6-3-2,1 3 1,-4-5 2,4 0-2,-4 1 4,2-8-2,2 2 0,-4-2-1,4-5 1,-2 3 6,3-2-7,1-3-4,-2 2-4,3-4-3,-4 1-2,13-4-1,-20 3 2,11-3-4,9 0 5,-25-7-3,15 4-1,-2-1 1,12 4 0,-20-10 1,7 2 3,-1-3 0,5 3 1,-2 1-2,3-1-1,-1-4 4,1 5-8,-1-2 2,1-2 2,2 3 6,6 8-2,-5-17 3,2 10-4,3 7 2,0-16 0,0 16 0,-2-15 0,2 15 0,0 0 0,6-18-1,-6 18 1,8-7 0,-2 0 1,-6 7 0,10-7 0,-10 7 1,11-5-4,-11 5 3,12-6 0,-12 6-2,0 0-3,17 4 2,-17-4 0,16 7-1,-10-4 2,2 1 1,-2 7 2,0-4-3,1 1 4,3 5 0,-5 4-1,6-4 1,-5-2 1,4 4 3,1-1-3,-4 1 0,1 2 3,0-6 2,4 1-1,1 2-4,-4-1 4,0-3-1,4 1 0,-1-5 3,2 5-1,2-7 2,1 2 0,0-5-1,5 3 0,-2-4-6,11 1-7,-6 1-16,5-4-18,-2 1-23,0-4 2,0-2-17,2-1-6,-2-2-7,0 3 8,-2 0 0,-3-7 6,1 3 0,-4 4 16,-4-4 10,1 2 2,-3 0-1,1-3 11,-1 1 11,-3-3 5,0 0 8,-1 3 0,0-2 1,0 0 4,-4-2 2,2 2 2,-2-3-4,2 0 5,-4 0 4,3 0 14,-6 2-2,-1-2 17,2 2 5,-2 0 8,1-4 3,-2 6 12,1 12 4,-2-21 6,1 10 4,-4 2-1,5 9-1,-8-20-4,4 14-5,4 6-7,-11-11-9,11 11 0,-17-7-8,17 7-2,-16 0-5,16 0-2,-19 6-5,10-1-4,-4 2 0,1 2 0,3 7 0,1-6 0,-3 6-4,3 0-2,0 2-3,2 1-1,3-4 3,-2 9 1,1-6 0,4 3-4,3-9-4,-2 4 5,4-4 0,0-1 2,4-4-5,0 0 3,4 4-1,2-4-14,-1-5-14,2-2-2,3 2-9,-1-5-4,3-2-7,-3 3-1,3-4 2,-4-1 9,0 1 5,0 2 2,-1-4 5,-7-1 11,0 0 6,-1 2 7,-5 0 10,3 0 11,-1-4 11,-5 11 1,3-15 12,0 5 4,-3 10 5,0-13 4,0 13 10,-3-18 7,3 18 2,-1-14 5,1 14 4,0-17-9,0 17 3,-2-13-3,2 13 0,0 0-5,-3-14 0,3 14-4,0 0 0,0 0-5,-2-14-6,2 14-5,0 0-6,0 0-6,0 0-1,0 0-7,0 0-7,0 0-4,0 0-5,-3-11-3,3 11 0,0 0-5,0 0 2,0 0 0,0 0-4,0 0 1,0 0 1,0 0-2,-9 38 3,9-25 1,3 1 3,-3 1 6,2 4 2,-1-2 6,-1 10 0,3-2 1,-3 1 4,2 2 0,1 13 0,2-13 11,1 9-8,-5-1-1,1 2-4,3 0 2,-4-7 8,4 5-10,-4-7-1,4 0 0,-3-3-3,-1 4-2,2-3 7,4-4-12,-6 2-2,1-6-3,-1-3 6,-1 4 3,0-3-10,3-2 1,0 0-6,1-6 6,-4-9-11,1 20-15,1-13-18,-1 1-16,-1-8-15,3 11-18,-3-11-24,2 12-28,-2-12-27,0 0-35,0 0-47,0 0-255,0 0-538,0 0 238</inkml:trace>
          <inkml:trace contextRef="#ctx0" brushRef="#br0" timeOffset="339232.1412">1670 7684 28,'1'-15'33,"-1"15"1,0 0-1,0 0-4,0 0-3,0 0 4,0 0-6,0 0-2,0 0 2,0 0-4,0 0-3,0 0-2,0 0 0,0 0-2,0 0 2,0 0-2,0 0 2,0 0-2,0 0 3,0 0 1,0 0-2,0 0 6,0 0 2,0 0-2,0 0 1,0 0-2,0 0 1,0 0-5,0 0-1,0 0-1,0 0-1,0 0-2,0 0 2,0 0-8,0 0 3,0 0 8,0 0-13,0 0 0,0 0 0,0 0 4,0 0-2,0 0-5,0 0 0,0 0 2,0 0-1,-1-13 1,1 13-2,0 0 2,0 0 1,0 0 0,0 0-3,0 0 0,0 0-3,0 0 3,0 0-4,0 0 7,0 0 1,0 0-2,0 0-2,0 0-3,0 0 1,0 0 1,0 0-1,0 0 2,0 0-1,0 0-2,0 0 2,0 0-4,0 0 11,0 0-5,0 0-2,0 0 1,0 0-4,0 0 3,0 0 7,0 0-6,0 0 9,0 0-8,0 0 8,0 0-1,0 0-1,0 0 5,0 0 6,0 0-10,0 0 1,0 0 1,0 0 2,0 0-2,10-7 3,-10 7-4,0 0 6,0 0-7,0 0 5,0 0-7,0 0 6,0 0-10,4-10 5,-4 10-1,0 0-5,0 0 6,0 0-4,0 0-5,0 0 6,0 0-4,0 0-1,0 0 0,0 0 5,0 0-8,0 0 4,0 0-6,0 0 1,0 0 0,0 0 2,0 0-4,0 0 3,0 0-6,0 0 2,0 0-2,0 0-2,0 0 3,0 0 0,0 0-2,0 0-1,0 0-1,0 0 1,0 0-7,0 0-1,0 0 1,0 0-1,0 0-9,0 0 4,0 0-12,15 0 1,-15 0-16,0 0-41,0 0-99,20 0 44</inkml:trace>
        </inkml:traceGroup>
        <inkml:traceGroup>
          <inkml:annotationXML>
            <emma:emma xmlns:emma="http://www.w3.org/2003/04/emma" version="1.0">
              <emma:interpretation id="{89FB4776-D830-4B9A-8ED2-5EE792B27443}" emma:medium="tactile" emma:mode="ink">
                <msink:context xmlns:msink="http://schemas.microsoft.com/ink/2010/main" type="inkWord" rotatedBoundingBox="5642,8476 7571,8479 7570,9387 5640,9385"/>
              </emma:interpretation>
              <emma:one-of disjunction-type="recognition" id="oneOf15">
                <emma:interpretation id="interp75" emma:lang="en-US" emma:confidence="1">
                  <emma:literal>and</emma:literal>
                </emma:interpretation>
                <emma:interpretation id="interp76" emma:lang="en-US" emma:confidence="0">
                  <emma:literal>curd</emma:literal>
                </emma:interpretation>
                <emma:interpretation id="interp77" emma:lang="en-US" emma:confidence="0">
                  <emma:literal>aud</emma:literal>
                </emma:interpretation>
                <emma:interpretation id="interp78" emma:lang="en-US" emma:confidence="0">
                  <emma:literal>arid</emma:literal>
                </emma:interpretation>
                <emma:interpretation id="interp79" emma:lang="en-US" emma:confidence="0">
                  <emma:literal>cud</emma:literal>
                </emma:interpretation>
              </emma:one-of>
            </emma:emma>
          </inkml:annotationXML>
          <inkml:trace contextRef="#ctx0" brushRef="#br0" timeOffset="165455.6813">4332 8235 64,'0'-13'197,"0"13"-12,-3-17-10,0 9-16,3 8-7,-6-18-14,1 11-6,2-5-8,0 3-4,-6-2-4,9 11-6,-13-16-9,7 7-10,0 2-4,6 7-9,-17-12-11,10 8-9,7 4-5,-25 0-5,10 4-6,1 3-5,-2 0-3,-2 5-4,-3 1-2,1 5-2,0 3-1,3 2-1,3 0-1,-5-1-2,11-5-1,-3 5-1,4 4 1,5-12-6,-4 5 1,9-8-2,0 3 2,3-4-4,2 2 0,3-1-2,3 1-10,5-5-10,-5-4-11,9 4-11,-3-4-18,5-2-12,-5-1-16,2 0 0,-2-1-15,1-3-6,0-2-7,-2-2 10,3 1 0,-8 2-4,3-2 12,-4-6 8,-1 2 5,-1 1 7,3-2 9,-11-2 12,6-1 14,-4 1 17,-2 0 6,0 2 31,0 3 10,-1-3 5,-2 12 13,3-20 22,0 13 9,-3 7 11,3-15 4,4 7 10,-7 8 2,0-14 1,0 14-5,0 0-5,0 0-8,4-13-11,-4 13-10,0 0-11,0 0 0,0 0-13,0 0-5,0 0-4,0 0 5,0 0 0,0 0 2,-11 35-3,8-25-4,0 6-2,1-8-2,2-8 3,-3 22-6,5-8 1,-2 0-7,0-3-1,1 0-3,-1-11-1,8 19-2,-5-12-1,-3-7 0,10 15-4,-2-8-4,-2-1-3,2-1-6,4-1-9,2-4-8,3-4-9,-1 3-4,-1-5-3,1 1 1,1-2 3,0 0 1,-3-4 3,0 8 3,-1-8 1,1 0 4,-3 3 5,1-1 7,-3-3 10,-1 1 4,1 2 10,-4-1 6,4 1 8,-4 2 8,1-2 9,1 2 4,-7 7 9,9-12 0,-1 6-1,-8 6-3,0 0 0,6-11-7,-6 11-8,0 0-7,5-8-6,-5 8-2,0 0-6,0 0 2,0 0 0,0 0-9,0 0 5,9 18 1,-9-18-4,6 15-3,-3-6-2,-1 1 2,-2-10-4,5 17 4,-1-7-4,2-1-3,-1 2 2,1-3-5,1 2-6,-1-3-3,2-3-4,1 3-3,2-3-3,1 2-10,2-1-3,7-4-6,-7-2-7,6 1-5,-3-5-5,0 4 2,3 0-3,-4-7 0,4 0-1,-1 2 2,-4-2 5,-1 1 2,0-4 7,0 4 2,-1-2 7,1-1 5,-8-1 1,2-3 11,1 5 10,1 2 4,-6-2 11,2 1 7,1 1 8,-7 7 9,7-13 3,-7 13 7,11-7 2,-11 7 6,0 0-8,2-8-8,-2 8-1,0 0-5,11-6-5,-11 6-6,0 0-5,0 0 1,0 0-4,0 0-1,0 0-1,17 16 1,-11-11-3,-6-5 0,6 16-1,-1-8-3,-2 2 2,0 0-4,0 2-5,1-1-15,0-2-7,2 3-10,-2-3-7,-1-2-10,8 7-2,-5-6-6,5-1-3,-2-4 3,5 2 3,-1 0-3,5-4 4,-1-1-3,2 1 1,-2-3-2,0 0 5,4-5-2,-1 3 3,0 0-1,-3-3 2,10-4 6,-2 4 1,-8 0 3,1 0 3,-1 0-1,1-4 3,-1 3 3,-3 4 6,0-5 2,1 2 5,-4 2 3,-1-3 2,0 3 10,0-1 4,-2 2 7,-2-2 3,-6 6 7,11-5 1,-11 5 1,9-7 3,-9 7-3,0 0 0,8-6 0,-8 6-1,0 0 1,6-7-5,-6 7-4,0 0 0,0 0 1,0 0-3,0 0-5,0 0-3,0 0-9,0 0-5,9-6-2,-9 6-5,0 0 1,0 0-2,0 0-6,0 0-4,8-6-3,-8 6-3,0 0 3,10-7 8,-10 7 2,0 0 7,0 0-1,0 0 1,7-5 4,-7 5 13,0 0 6,0 0 7,0 0 3,7-7 4,-7 7-8,0 0 3,0 0-1,0 0 2,0 0-2,0 0-5,0 0 2,0 0 0,-21-18-1,21 18 1,0 0 7,0 0 1,-9-7 2,9 7 2,0 0 8,0 0-1,-17 4 6,17-4 4,-14 3 5,14-3 3,-14 15 3,5-11 3,4 3-3,-5 4-4,4 2 5,-5 0-6,2 0 1,4-1-6,-1-2-4,0 3-4,3 0 0,0-4-2,1 1-1,2-10 0,0 18-4,0-18-5,2 19-6,4-12-6,0 0-9,2-1-11,7-1-16,-4-2-10,7-6-8,-3-1-6,4 3-5,-1-2-3,0-4 6,2-3 6,-3 3 7,0-5 4,0 3 1,-6-3 8,5-3 1,-9 0 6,6-8 3,-2-1 4,-2-3 0,-1-2 5,-2-10 4,-6-1 3,0-3 1,0 2 2,0 0 10,-3-1 6,0-2 12,-5 7 6,2 6 0,0-5 3,-1 8 6,3 10 11,1-1 5,-4 0 3,3 2 0,1 2-3,-4 1 2,4 5 4,0 0 0,3 9-1,-4-16-1,4 16 1,-7-14 1,7 14-4,-6-10-6,6 10-2,0 0 4,-3-10-12,3 10-5,0 0 3,0 0-6,0 0-7,0 0-3,0 0-5,0 0-1,0 0-8,0 0 5,0 0-4,0 0 1,0 0-3,0 0 9,-8 38-5,8-23 1,0 8 5,3 2 5,2 4 5,-2 6-3,3 3 3,1 0-4,-3 1-3,2 0-1,1 1 0,0 1-3,0-1-9,-1 3 12,2-3-8,-5-3-5,0 3 1,0-4-2,0-4-2,-1-4-5,1 0-2,0-6-15,-3-1-11,3 2-9,0 3-18,-3-8-18,0 0-27,3-4-32,-3 0-42,3-3-37,-1-3-41,1 2-254,-3-10-545,0 0 241</inkml:trace>
        </inkml:traceGroup>
        <inkml:traceGroup>
          <inkml:annotationXML>
            <emma:emma xmlns:emma="http://www.w3.org/2003/04/emma" version="1.0">
              <emma:interpretation id="{A0AD030D-D8B3-49E4-8DE8-7DC18710E8EE}" emma:medium="tactile" emma:mode="ink">
                <msink:context xmlns:msink="http://schemas.microsoft.com/ink/2010/main" type="inkWord" rotatedBoundingBox="8375,8591 11870,8596 11868,10052 8373,10047">
                  <msink:destinationLink direction="from" ref="{94AE8CF3-2571-41D1-8480-773010EF3337}"/>
                </msink:context>
              </emma:interpretation>
              <emma:one-of disjunction-type="recognition" id="oneOf16">
                <emma:interpretation id="interp80" emma:lang="en-US" emma:confidence="1">
                  <emma:literal>adding</emma:literal>
                </emma:interpretation>
                <emma:interpretation id="interp81" emma:lang="en-US" emma:confidence="0">
                  <emma:literal>addling</emma:literal>
                </emma:interpretation>
                <emma:interpretation id="interp82" emma:lang="en-US" emma:confidence="0">
                  <emma:literal>Adding</emma:literal>
                </emma:interpretation>
                <emma:interpretation id="interp83" emma:lang="en-US" emma:confidence="0">
                  <emma:literal>aiding</emma:literal>
                </emma:interpretation>
                <emma:interpretation id="interp84" emma:lang="en-US" emma:confidence="0">
                  <emma:literal>adoring</emma:literal>
                </emma:interpretation>
              </emma:one-of>
            </emma:emma>
          </inkml:annotationXML>
          <inkml:trace contextRef="#ctx0" brushRef="#br0" timeOffset="166869.8725">6962 8048 8,'-7'-10'224,"7"10"-4,-7-12-19,7 12-13,-7-8-12,7 8-17,-13-7-10,13 7-13,-17-2-12,17 2-9,0 0-7,-26 9-5,18-2-7,-5 0-10,-1 0-3,6 4-4,-4 2-3,1-1-4,-1 2-6,1 4-4,5-4-6,-5 1-3,4 2-4,1 2-4,1-5-6,-1 1-2,6 2-5,-3-3-2,6-1-5,-3-1-8,0-12-3,3 19-6,0-10-4,8 2-5,-4-4-10,0-3-9,6-1-9,-2 1-13,4-3 0,2-2-16,1-5-6,-1 2-5,0-1-3,0-2-7,-3 0 2,3-2 3,-4-3 4,1 1 6,0-1-1,-5-2 14,2-4 9,-2 3 15,-1 1 5,-2-1 15,-3 1 1,0-1 20,-3 3 5,0 12 13,0-21 10,4 14 6,-4 7 5,0-14 2,0 14-5,3-11-5,-3 11 0,0 0-9,0 0-4,0 0-2,-13-7 5,13 7-1,0 0 0,0 0 1,-23 21 3,15-14 0,2 9 3,3-7-3,0 2-1,-2 0-5,2 3-2,0-1 0,0 0-5,3-1 0,0-12-3,3 24-3,0-11 2,3 0-5,2-4-7,1 0-5,2 3-4,3-5-14,-1-2-6,4 2-10,0 0-13,0-3-12,3-4-4,10 0-12,-5 0-10,1-5-8,2-1-6,-4-3-4,2 2 4,-3-3 2,2-2-7,-1 2 17,-1 0-7,-6 1 18,0 1-1,-1-2 18,-2-1 15,0 1 10,-6-1 13,1 3 13,2 1 11,-5-2 15,0 2 16,2 0 5,-2-4-3,1 4 5,0 0 0,-7 7 1,10-11-2,-2 4-3,-2 0-4,-6 7-4,14-7-5,-8 4 0,-6 3-4,12-5-7,-12 5 0,14 0-2,-14 0-2,18 1-1,-18-1-1,14 4-3,-5-1-1,-9-3 1,14 7-3,-5-3-1,-9-4-1,11 7-5,-11-7-2,11 7-4,-5-2-5,-6-5-2,0 0-3,0 0 3,13 6 3,-13-6 5,0 0-2,0 0 4,0 0 4,0 0 3,0 0 0,0 0-1,0 0 0,0 0 4,0 0-8,0 0 5,0 0-3,0 0 6,-19-29 1,19 29 0,-15-4 5,5 0 5,10 4 6,-20 0 5,20 0 0,-23 0 2,12 1 1,-3 2 0,1 1 1,2 3 3,-4 2 2,1 0 0,4 2 1,-4 0-3,3-1 3,2 6-2,1-2-3,-1-5-5,4 4 0,-1 1-2,3-2 1,0-2-5,3 3-1,0-13-1,3 21 1,2-11-5,1-6 0,0 7-5,2-4-4,4 0-11,2-2-5,0-2-6,-4 1-9,7-5-1,0 1-2,2-3-1,-4 2-5,4-2 2,-5-3 0,0-3 2,2 2 0,-6-4 2,8 1 3,-8-4 5,0 1 2,1-1 0,-2-4 3,5-1-1,-5-2-1,2-5 6,-8 4 1,-3-4 3,0 1 0,0-1 0,-3 2 5,3-6 12,-3 4-1,2-2 2,-1-2 1,-6 1 4,8 1 7,-3 4 2,0 0 1,-2 7 5,2 1 5,0 0 4,0 2 0,-3 1 6,3 1-3,3 12 2,-3-18 1,-1 10 1,4 8 7,-4-13 1,4 13 1,0 0 4,0-12 5,0 12-12,0 0 3,0 0-5,0 0 6,-6-12-11,6 12-6,0 0-7,0 0-5,0 0-4,0 0-4,0 0-2,0 0 1,0 0 1,12 42 2,-7-28 2,-2 11 1,3 0 8,2 1 1,-2 0-1,0 3 3,4 8 4,-3-9-11,1 13 2,2-4-6,-4 2-2,-2-4 1,0 0 4,2-3-10,-6-6-1,8 4-6,-5-3 4,3-2-20,0-1-11,-1 1-24,-4-2-25,4-5-25,-2 1-33,-3-2-33,6 1-39,2-1-45,-5-5-46,7 6-200,-4-10-526,2-2 233</inkml:trace>
          <inkml:trace contextRef="#ctx0" brushRef="#br0" timeOffset="167728.3899">8373 8142 42,'-20'-10'230,"14"2"-13,-2 5-3,-3-3-13,11 6-8,-20-7-15,7 2-5,2 3-7,1-3-10,10 5-13,-24 0-10,24 0-9,-22 0-12,8 7-10,3-2-11,1 4-7,-3-2-7,-1 4-7,5 1-5,-2 1-8,0 0-2,2 1-8,2 3-5,1-3-2,5 2-11,-1-1-10,2 0-16,0-3-9,2 4-16,4-1-9,2-4-11,-1-2-12,3-1-11,2-1-15,2-1-6,0 0-7,3-5 0,0-1 3,1-1-2,-1-2 1,0-1 5,-2-2-6,3-2 11,-4-4-8,3-1 8,-3-3 6,4 0 9,-4-7 5,0 2 5,-4-4 3,-2 2 17,2-2 1,-6-1 13,2 0 11,-6-4 18,3 1 7,0 3 18,-3 1 16,0 0 12,0 1 13,-3 1 8,3 5 5,-3 2 5,3 0-1,-2 4 4,-2-3 7,0 5 0,4 10 0,-4-16-2,4 16-3,-5-15-6,5 15-3,-1-10-8,1 10 0,0 0-14,0 0-5,-4-15-5,4 15-12,0 0-1,0 0-7,0 0-6,0 0-5,0 0-1,0 0-2,0 0-1,0 0-4,-20 32 2,12-17 4,5 1 0,0 2 3,0 3-4,3 4 2,3 0 6,-3-1-2,0 1-5,0 1 0,3-1-6,4 0 2,-1 0 1,2-2 8,-1-1-14,0 2-4,-1-9 1,0 3-6,2-3-19,4 0-15,-4-1-16,4-1-10,-1-3-8,2 1-11,4-1-17,-1-6-8,-1 3-16,10-3-11,0-3-7,0-2-3,-2-3 2,4 0-8,-1-3 4,-1-3 9,-8 3 13,3-2 7,1-7 20,-4 6 16,-3-5 19,0 2 19,-5 0 18,2-1 18,-2 0 20,-5 3 18,2 1 17,0-5 15,-3 6 13,2 0 5,-1-2 8,-4 11 9,4-18 5,-4 8 3,0 10 2,1-12 0,-1 12 1,5-10 3,-5 10-5,3-11-3,-3 11-4,0 0-11,0 0-7,6-8-10,-6 8-11,0 0-9,0 0-9,0 0-5,0 0-7,0 0-6,0 0 0,0 0 1,9 29 1,-7-18-3,-2 1 1,3 2-5,0 2 8,-1 0-3,-1-1-3,-1 2-12,4 1-1,-3-4-4,-1 5 2,5-3 0,-4 0-11,2-3-23,-3-2-22,4-3-23,-4 6-28,1-2-29,-1-12-33,0 13-44,0-13-36,5 11-38,-5-11-213,0 0-526,0 0 233</inkml:trace>
          <inkml:trace contextRef="#ctx0" brushRef="#br0" timeOffset="167925.2769">8798 7707 112,'-6'-12'279,"6"12"-16,0 0-19,-3-11-24,3 11-21,0 0-20,0 0-16,0 0-16,0 0-25,-5-11-22,5 11-28,0 0-33,0 0-33,0 0-40,0 0-28,0 0-19,0 0-32,0 0-28,0 0-145,0 0-309,0 0 136</inkml:trace>
          <inkml:trace contextRef="#ctx0" brushRef="#br0" timeOffset="169089.0235">9222 7992 226,'0'0'310,"3"12"-24,-3-12-24,0 0-28,0 0-21,0 0-24,6 7-21,-6-7-15,0 0-15,0 19-12,0-10-12,0 5-8,0 3-14,-4-2-6,5 3-8,-2 0-7,1 0-6,0 1-9,0-4-7,1-1-11,-1 0-10,3 1-9,0-3-11,-1-3-14,3-1-9,-1 0-10,1-1-8,1 2-6,-6-9-16,20 7-13,-9-5-5,5-2-8,-1-2-4,6-3-4,-3 0 6,-1-1-1,4-2 4,4-2 6,-2-4 9,2 2 8,-3-3 7,-2 1 8,3 0 7,2 0 15,-3-2 19,-2 2 10,-4 2 14,-2 2 14,0-5 5,-2 1 9,2 3 14,-1 1 11,-5 3 5,1-3 15,-4 3 0,-5 7 5,7-10-11,-7 10-8,11-7-12,-11 7-8,0 0-8,5-8-9,-5 8-6,0 0-3,0 0-2,0 0-8,0 0 2,0 0-5,-8 42-2,5-32 0,0 5-5,1-2-11,2-2-11,2 0-7,-2 3-2,5-2-4,-1-2-3,1-2-4,4 3-4,2-2-5,2 1-12,2-3-9,4-4-6,0 3-8,2-1-6,0-3 3,7-1-5,-8-1 6,9-1 1,-4-6 2,0 1 5,3-2 9,-4-2 3,-3-1 9,1-3 3,-6 3 1,1-7 9,-6 3-4,0-1 13,-2-5 10,-3 6 5,1-1 1,-6 0 15,2 1 2,-6 1 9,3-1 3,0 15 13,-6-21 8,3 10 5,-3 4-3,6 7-4,-11-15-4,6 11-8,5 4-2,-19-4-3,19 4-4,-21 8-1,8 0-3,-1-1-1,0 1-2,2 4-1,-2-1-3,1 1-6,5 2-13,-1-5-9,1 4-16,2-5-9,1 3 1,5-11-1,-1 15-6,1-15-8,4 14 0,0-6-4,2-1-3,-6-7-8,15 7-5,-7 0 2,9-7 5,-4 3 3,1-3 1,1 0 4,1 0 0,-1-3 15,-2 3 1,-13 0 14,20-7 3,-12 3 22,0 0 17,-8 4 14,12-10 4,-4 3 11,-8 7 9,11-12 4,-8 3 9,-3 9 3,9-16 12,-7 8 2,-2 8 5,3-17 7,0 12 9,-3 5-1,2-18 4,-2 18 5,4-14 0,-4 14 1,0-11-2,0 11 3,0 0 0,2-13-9,-2 13 1,0 0-9,0 0-10,3-13-7,-3 13-8,0 0-8,0 0-8,0 0-5,0 0-8,0 0-3,0 0-9,0 0 3,0 0-6,0 0-6,12 32-3,-8-16-2,-4 2 2,3 7 1,-2 1-7,-1 3 2,5 7-1,-4 5 2,3 1-2,-4 2-3,0 4 1,1 2 3,-1 2-1,2 3 0,-2-5-6,1 2 6,-2 3-4,5-3-4,-4-3-8,3-1-4,-3-4-4,0 0-8,-1-5-7,-4-3-1,1-6-4,0-2 0,1-2-3,-1-8-5,1 1 0,-7-5 3,-1 1 3,-1-1 0,-1-4 0,-1 1 3,-4-6 5,-1-3 3,-4 0 4,-2-2-3,-3-4 7,-3-3 1,4-2 6,-1 0-4,0-3 8,3-1 10,0-2 3,2-3 1,3-1 6,-1-1 1,9-3 5,-2 4 8,5-6 0,-1 2 6,6-2 0,4 0-1,1-1-3,2 0-9,3 1 10,5 0-8,0-1-4,3 1-3,2-1-1,7-3-4,-3 8-6,-1-1 10,0 2-12,-1-1-11,-2-1-3,1 1-15,0 3-1,0 7-10,-7 0-5,2-2-8,1 4-13,-6 0-15,-3 2-19,2 0-24,-2-2-24,-4 9-31,10-12-21,-10 12-23,4-14-205,-4 14-459,4-15 204</inkml:trace>
        </inkml:traceGroup>
        <inkml:traceGroup>
          <inkml:annotationXML>
            <emma:emma xmlns:emma="http://www.w3.org/2003/04/emma" version="1.0">
              <emma:interpretation id="{53F84C6D-4811-4F76-937E-EFE4936F1702}" emma:medium="tactile" emma:mode="ink">
                <msink:context xmlns:msink="http://schemas.microsoft.com/ink/2010/main" type="inkWord" rotatedBoundingBox="12486,8684 16600,8689 16598,9902 12485,9897"/>
              </emma:interpretation>
              <emma:one-of disjunction-type="recognition" id="oneOf17">
                <emma:interpretation id="interp85" emma:lang="en-US" emma:confidence="0">
                  <emma:literal>048;</emma:literal>
                </emma:interpretation>
                <emma:interpretation id="interp86" emma:lang="en-US" emma:confidence="0">
                  <emma:literal>QCD;</emma:literal>
                </emma:interpretation>
                <emma:interpretation id="interp87" emma:lang="en-US" emma:confidence="0">
                  <emma:literal>QGD;</emma:literal>
                </emma:interpretation>
                <emma:interpretation id="interp88" emma:lang="en-US" emma:confidence="0">
                  <emma:literal>QTD;</emma:literal>
                </emma:interpretation>
                <emma:interpretation id="interp89" emma:lang="en-US" emma:confidence="0">
                  <emma:literal>QD;</emma:literal>
                </emma:interpretation>
              </emma:one-of>
            </emma:emma>
          </inkml:annotationXML>
          <inkml:trace contextRef="#ctx0" brushRef="#br0" timeOffset="170105.4295">11517 7947 115,'-5'-8'223,"-4"-6"-7,-2 3-11,2 0-10,-2 0-13,-3 1-18,0 1-7,1-1-14,-2-1-1,-1 4-20,-1 0-10,-5 2-9,5 1-11,-6 4-5,-2 2-8,-1 0-2,-1 5-5,1 2-7,-4 5-4,2 0-6,-8 7-1,3 6-5,1 2-5,1 0-1,3 4-3,-4 3-8,9 3 2,4 2-6,-1-1 2,5 3-4,5 1-3,1 4-4,4 3 1,2-4 2,8 2-5,3 0 0,4 1-2,-3-8 0,8 1 0,5-4-5,2 0-2,4-2-4,0-3-4,6-3-8,-1-6-8,1-4-10,2-2-2,-7-6-4,12-5 0,-8-1-2,7-7 2,2 1 1,-8-3 2,5-7 4,-9 1 5,9-6 1,-8 3 7,5-7 10,-8 3 11,-6-3 6,-2-4 9,0 1 2,-1-2 4,-2-2-2,-3-15 3,-2 5 1,-2-7-2,-1 1-5,-1 0 2,-2 3-4,-4-2 3,4 3 5,-6 11-3,-3-2-3,1-1-2,-4 3-1,0 1-4,1 3 0,-1 3-3,-5 2-2,2-2-4,-2 5-8,-3 0-9,-7-1-13,6 3-8,-7-2-20,6 4-24,-2 5-29,4 2-29,-2-3-31,-1 1-32,1 3-33,4 2-177,12 0-437,-20 2 194</inkml:trace>
          <inkml:trace contextRef="#ctx0" brushRef="#br0" timeOffset="169533.4546">11268 8088 216,'0'0'276,"0"0"-17,0 0-26,-3 13-25,3-13-12,0 0-23,5 16-9,-4-5-9,1 3-14,2 4-11,1-2-8,1 9-13,-3 1-8,4 0-10,-3 2-6,-1-1-10,2 0-5,-2 11-8,3-13 2,1 3-14,-3-5-6,-1 3-5,5-4-16,-2 3-28,-1-7-25,3 4-40,-7-4-45,3-3-46,-1-1-52,-2-4-203,2-1-449,-3-9 198</inkml:trace>
          <inkml:trace contextRef="#ctx0" brushRef="#br0" timeOffset="170810.1626">12529 8637 70,'0'0'262,"-11"-7"-14,11 7-5,-6-10-20,6 10-17,-8-10-13,8 10-9,-7-11-7,3 4-7,0-8-19,-1 5-15,2-3-12,-3-5-11,-2 0-15,2 2-7,-5-8-10,2 0-12,-1 0-3,-1-4-14,-1 1-5,-4-7-9,-4 1-7,3-4-9,-6 1-3,2 5-5,-1-5 0,1 1-6,-1 1-2,0-1-2,-3 1 1,5 1-2,3-3 5,3 9 11,1 2-3,1 1 3,4 2 5,2 7-4,3-2 1,0 0-2,1 4 0,1 4-2,1 9-4,0-19-3,0 19-3,3-13 1,-3 13-6,6-10-2,-6 10 0,11-8-4,-11 8-4,17-3-6,-17 3-2,17 2-6,-17-2-3,19 9 0,-8-2-2,-4 1 1,1-1-3,3 3 0,0 1 0,-5-3 5,2 4 0,-2 1 2,0-1 5,1 5-3,-3-1 4,-2-2 4,-1 3-2,-1 1 1,0 1 3,-1 3-4,-4-4 6,2 5-1,-5 1 4,-3 0-1,-1 3 0,1-3-2,-1-1 3,-2 6 0,1-6 1,-1 5-2,5-5 6,-5 2-5,1-1 3,7-8-2,-2 2 4,2-6 0,1 2 0,2-1 1,3-1 3,0-12 1,0 19 4,2-8 10,-1 0 2,6-3 4,0 1 1,6 2-3,-2-3 0,3 3 3,0-4 1,1 1-3,1-3 1,10 2-1,-5-1 2,5 2-1,2-6-3,0 3-3,-1-2-1,-2-1-4,1 0-4,1-2-6,-7 0-16,2 0-13,4-1-20,-6 0-19,1-4-26,0 4-29,0-3-31,2-5-28,-3 4-43,0-2-179,-4-4-431,7-1 191</inkml:trace>
          <inkml:trace contextRef="#ctx0" brushRef="#br0" timeOffset="171578.2654">13375 8022 248,'0'0'284,"8"-7"-27,-8 7-23,0 0-26,0 0-23,0 0-24,0 0-14,0 0-15,28 10-12,-22-8-18,-6-2-10,8 18-13,-2-11-10,0 1-14,0 6-16,-3 0-12,1 1-11,-3-1-8,-2 8-11,-4-3-8,-1 3-8,-4 2 2,-1-8-4,4 1 6,-1 2-3,0-4 1,0 3 1,-1-4 1,1-3 7,5 2 0,-5 0 2,4-6 1,-1 1 4,5-8 3,-3 14 5,3-14 1,0 15 5,0-15-4,6 10 5,-6-10-2,22 13 5,-7-10-5,6-1-1,8-2-15,2 5-15,11-3-20,0-2-20,1-3-7,-1-3-12,0 1-1,0-2-6,0 0 9,-11 0 11,11-8 6,-6 0 6,-7 2 2,-1 0 7,-1 0 1,-5-5 3,1 2-10,-9 1-4,2-6 1,-2 1-6,-8 2 1,-5 1-4,4-7 4,-5 0 6,-5-1-2,-2-1 8,-6-1 10,2 2 10,-6 1 29,3-1 2,-3 2 21,-3-2 16,-4 4 17,-4-5 2,5 6 7,-4 3 3,1 0 11,-5 5 4,-5-4 3,-4 3 1,7 10-3,-8-2-5,-2 3-6,-1-1 0,1 8-3,0 2-4,0 2-3,-1 5-1,-1 4-9,2 0 0,2 5-8,-1-1-5,2 7-2,5-6-4,-1 5-3,4 5-5,7-2 3,6-8-6,-7 10 0,13-4 0,4-3-2,3 2-3,6 1 5,0 6-4,6 0-1,2 2-1,3-8 1,9 6 1,-5-9-3,12 4-2,1-1 1,1-3-1,6-5 1,5 2-6,4-3-9,-2-1-9,5-5-9,-1-7-6,3 2-3,0-3-3,0-3-5,0-3 2,0-2 2,-1-3 2,-1-2 2,-4-3 2,1-1 4,-4-6 4,-8 4 4,5-7 11,-9 3 12,-3-3 6,-6 2 1,-1-5 1,-4 0 6,0 0-3,-3-3 2,-1-3-5,-4 1-4,-3-2 6,0-7 0,-3 11-3,-5-3-2,4 3 0,-5 5-3,1 2-2,-3 2-1,2 2-15,1-1-14,-1 3-21,0 6-26,6 7-34,-14-12-33,7 6-37,7 6-34,-14-6-172,4 4-406,10 2 180</inkml:trace>
          <inkml:trace contextRef="#ctx0" brushRef="#br0" timeOffset="172021.0083">14971 8458 182,'3'10'270,"-1"1"-4,-2 5-10,0-7-12,-2 5-11,2 4-15,-5-6-15,4 6-22,-5-3-10,-7 6-18,-1-3-14,-1 8-2,-12 2-27,-3-2-30,-5 0-40,-9 7-58,-6-5-66,-26 10-87,-7 6-264,-4-5-472,-40 8 209</inkml:trace>
          <inkml:trace contextRef="#ctx0" brushRef="#br0" timeOffset="171831.1164">14815 7976 100,'0'0'342,"0"0"-8,0 0-17,-4-11-22,4 11-33,0 0-25,0 0-14,0 0-54,0 0-40,0 0-46,0 0-49,0 0-55,0 0-54,0 0-40,0 0-41,0 0-37,0 0-135,45 21-355,-31-10 157</inkml:trace>
        </inkml:traceGroup>
      </inkml:traceGroup>
    </inkml:traceGroup>
    <inkml:traceGroup>
      <inkml:annotationXML>
        <emma:emma xmlns:emma="http://www.w3.org/2003/04/emma" version="1.0">
          <emma:interpretation id="{E1430272-027D-480B-A115-45C90CB15285}" emma:medium="tactile" emma:mode="ink">
            <msink:context xmlns:msink="http://schemas.microsoft.com/ink/2010/main" type="paragraph" rotatedBoundingBox="2093,10592 15618,10130 15688,12182 2163,126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6A4428-8416-42D3-A57F-874CEAF6610E}" emma:medium="tactile" emma:mode="ink">
              <msink:context xmlns:msink="http://schemas.microsoft.com/ink/2010/main" type="line" rotatedBoundingBox="2093,10592 15618,10130 15688,12182 2163,12644"/>
            </emma:interpretation>
          </emma:emma>
        </inkml:annotationXML>
        <inkml:traceGroup>
          <inkml:annotationXML>
            <emma:emma xmlns:emma="http://www.w3.org/2003/04/emma" version="1.0">
              <emma:interpretation id="{91D3CAF2-C8CB-4FDE-A3E3-BE3CB95F17A7}" emma:medium="tactile" emma:mode="ink">
                <msink:context xmlns:msink="http://schemas.microsoft.com/ink/2010/main" type="inkWord" rotatedBoundingBox="2097,10727 5082,10625 5148,12542 2163,12644"/>
              </emma:interpretation>
              <emma:one-of disjunction-type="recognition" id="oneOf18">
                <emma:interpretation id="interp90" emma:lang="en-US" emma:confidence="0">
                  <emma:literal>retry</emma:literal>
                </emma:interpretation>
                <emma:interpretation id="interp91" emma:lang="en-US" emma:confidence="0">
                  <emma:literal>rye</emma:literal>
                </emma:interpretation>
                <emma:interpretation id="interp92" emma:lang="en-US" emma:confidence="0">
                  <emma:literal>pity'</emma:literal>
                </emma:interpretation>
                <emma:interpretation id="interp93" emma:lang="en-US" emma:confidence="0">
                  <emma:literal>pity"</emma:literal>
                </emma:interpretation>
                <emma:interpretation id="interp94" emma:lang="en-US" emma:confidence="0">
                  <emma:literal>airy'</emma:literal>
                </emma:interpretation>
              </emma:one-of>
            </emma:emma>
          </inkml:annotationXML>
          <inkml:trace contextRef="#ctx0" brushRef="#br0" timeOffset="174057.317">508 10620 42,'0'0'270,"0"0"0,0 0-7,0 0-9,0 0-15,0 0-10,0 0-20,0 0-8,0 0-23,0 0-17,0 0-14,-5-19-17,5 19-13,0 0-9,0 0-10,0 0-14,8-20-8,-8 20-8,6-12-7,-6 12-7,10-9-5,-3 2-7,0 2-6,3-2-7,0 1 0,-1 0-10,8-1-5,-4 3-2,4 1 0,-2-1-5,6 0-13,-3 2 7,1 4-9,0-2 0,-1 4 0,1 0 1,1 0-3,-3 5 4,2 0-2,-3 2-2,2 1 1,-4-2 8,4 12-8,-6-8-2,2 5-2,-3 5 2,-2-3-1,-1 3-1,-3-1-4,-2-2 6,2 3-1,-5 2-2,-2-7-2,2-1 0,-5 1-3,1-2-4,-1-2 1,-1-1-6,1-1-3,-1 0 3,3-2 1,-2-4 0,5-7 4,-6 10 5,6-10 3,-3 10 2,3-10 3,0 0-2,-8 5 2,8-5 2,0 0-5,0 0 3,0 0-7,0 0-2,-6-28-10,6 14-11,0 14-8,3-23-13,3 7-3,0 2-3,0-5-2,4 3-7,1-7-1,0 5 6,4-3-3,-1 3-1,0-1 10,2 0 1,-2 5-3,0 0 7,0 0 7,-2 1 9,-1 0 7,5 2-8,-5-1 14,0 0-1,-2-1 0,3 6 12,-4 0 0,0 0 0,3-1 1,-5-2-1,2 3 6,-2 0 0,2 0-6,-2-2-5,-6 9 16,9-15-5,-4 8 3,0 3 0,-5 4-1,6-14 9,-6 14 3,6-7-3,-6 7 0,6-5 9,-6 5-18,0 0 26,7-10-7,-7 10-4,0 0 13,0 0-5,0 0 2,0 0-1,0 0-1,6-7-4,-6 7 1,0 0 9,0 0-8,0 0 5,0 0 0,0 0 1,0 0-4,0 0 4,0 0-6,0 0 2,0 0 10,0 0 4,0 0 6,0 0 0,0 0 6,0 0 2,-25 29 2,19-18 8,1 1-2,-4 1 0,-1 0 0,1 5 0,-2-2-1,5 2 4,-2 6 1,-1-1 2,3 2 0,-2-1 3,-2 1 0,7-2 2,-3-5 2,5 0-4,-4 1 0,3-2 3,1-2 0,2-1-3,-1 0 0,7 1 1,-6 0-8,5-1-4,1-3-4,-1 1 0,-2-2-4,3-3-4,10 0-3,-6 0-2,7 1 4,1-3-10,-2-1-8,2-1-8,1 0-16,2-2-14,4-1-20,-8 0-19,0-1-17,1-2-27,-3 2-24,1-3-31,0 1-31,-5-8-36,-2 4-150,-3 3-410,1-4 181</inkml:trace>
          <inkml:trace contextRef="#ctx0" brushRef="#br0" timeOffset="174677.9628">1204 9811 69,'0'0'284,"0"-17"-11,0 17-11,3-15-18,-3 15-21,6-8-14,-6 8-33,0 0-23,3-13-13,-3 13-17,0 0-5,0 0-20,10-3 2,-10 3-21,0 0-9,0 0-10,23 19-5,-14-10-10,1 2-2,-2 3-7,2 1 1,0 0-16,1-1-5,-7 1-2,6 2-6,-6 2-3,1-5-2,-3 5-3,-2-1 1,0 1 2,-2-1-7,-4-1 4,0 5 5,-1-2-7,3-4-2,-6-1 0,3 0 4,-3-1 0,2-3-4,2-3 2,2-1 2,-3 0 1,7-7 1,-3 13 2,3-13 6,0 0-1,-6 12 10,6-12 1,0 0-2,0 0 1,0 0-4,0 0-2,0 12 1,0-12 0,0 0-3,20 4-2,-20-4 1,20-2-1,-2 4 0,-4-4-3,4 2 2,1 0-2,-3-2-6,1 1-6,1 1-7,3-2-12,-3 2-13,-2 0-14,4 0-17,-4-2-20,-1 0-27,-2 1-23,-1-2-30,-12 3-21,22-3-25,-11 2-128,-2-3-373,-9 4 165</inkml:trace>
          <inkml:trace contextRef="#ctx0" brushRef="#br0" timeOffset="175022.7647">1740 10779 183,'-4'9'243,"4"-9"-10,0 0-19,0 0-15,0 0-16,0 0-21,0 0-5,0 0-14,0 0-5,16 8-7,-16-8-10,19-1-11,-2 2-7,0 2-13,2-2-9,7 1-8,2-2-5,3 4-9,-1-7-5,-1 6-6,3-2-4,-3-1-14,1 0-8,-4 0-12,1-1-10,-5 1-10,-2 1-13,0-2-11,0 2-12,-4-1-12,-4 0-21,-12 0-16,16-1-18,-16 1-16,15-6-30,-15 6-40,11-5-127,-11 5-353,-1-14 156</inkml:trace>
          <inkml:trace contextRef="#ctx0" brushRef="#br0" timeOffset="175331.6394">1939 10526 73,'0'0'273,"0"0"-1,-8-8-13,8 8-13,0 0-15,0 0-20,0 0-18,0 0-13,0 0-23,0 0-14,0 0-23,0 0-9,0 0-11,0 0-6,0 0-5,6 35 0,-4-18-13,-1 7 2,4 0-7,-3 1-4,2 11-5,-1 1-8,1 2 2,-4-1-14,1 1-6,1-2 2,-1-5-16,2-4-8,-1-1-17,-1 2-12,3-3-18,0-1-22,-1-3-33,1-3-25,0-1-42,2-4-43,-2-1-37,2-1-192,-2-4-464,3-3 206</inkml:trace>
          <inkml:trace contextRef="#ctx0" brushRef="#br0" timeOffset="176145.1502">2439 10388 104,'0'0'206,"0"0"-21,0 0-6,0 0-1,0 0-2,0 0-7,0 0-9,0 0-3,-10 45-8,6-29-10,4-4-8,0 4-9,-2-2-11,2-1-11,0 2-6,0 1-10,3-2-8,0 0-12,4-1-5,-3-1-15,9 1-17,-5-1-13,4 0-22,2-3-21,2 0-18,2-3-15,3-1-10,7-3-3,0-4-3,0 0-5,-2-1 2,1-3 5,2-2 6,-2 1-3,-10-1 8,8-1 0,-10 1 8,2-1 7,-6 0 6,0-3 12,0 1 12,-5 2 17,5-3 12,-3 5 15,-6-5 14,4-1 5,-2 6 7,-4 7 9,4-18 5,0 9 7,-4 9 8,0-17-3,0 17 4,2-15 2,-2 15 1,-2-15-2,2 15-2,0 0-5,-4-15 3,4 15 4,0 0-8,-2-11 0,2 11-2,0 0 0,0 0-8,0 0-4,-5-10-5,5 10-5,0 0 1,0 0-3,0 0-2,0 0-1,0 0-3,0 0-2,0 0-11,0 0-5,0 0 1,0 0-6,0 0-5,0 0-1,0 0 6,0 0-5,0 41 1,0-24 7,0 7 1,0 4 3,3 0-1,-1 11 5,0 0 3,2 10 1,-2 2 0,2 1-3,0-1-2,0 2 2,-1 0-7,2 16-3,0-15-1,-2 0-3,1-5 0,3 4-2,-4-5 2,3-2-17,-1-4-20,-2-1-10,-3-2 0,3-3-6,-3-11 2,0 4-5,0-11 4,-3-1 1,0-1 8,-4-5 1,0 4 2,-4-4 0,1-2 3,-7 0 7,0-4-5,-3-2 8,0 0-6,1-6 6,0 0 5,1-1 1,-3-1 10,1-2 3,-2-7 6,1 3-2,7-4 7,-4-5-8,8-3 4,-1-2 0,-3-1 2,7 0 1,1-3 1,3 1-4,1 1 1,4 1-3,1-2 1,2 5-4,1-2-2,0 0-4,1 2 5,0 0 4,0 4-5,2-3 1,-3 7-10,0-3-3,2-4-9,0 7-15,0-4-14,4-3-13,-6 5-14,2 1-21,-2-1-23,2 2-20,-3-3-31,1 3-28,2-3-14,-5 0-36,5 2-194,-2-8-470,0 7 208</inkml:trace>
          <inkml:trace contextRef="#ctx0" brushRef="#br0" timeOffset="176597.4086">3055 9991 213,'0'0'249,"0"0"-16,8-12-11,-8 12-22,0 0-21,6-11-14,-6 11-21,7-3-13,-7 3-15,0 0-11,0 0-13,20 1-9,-20-1-8,14 7-8,-8-1-2,2 2-12,-3 3-8,1-1-3,0 7-9,-4-1-3,1 3-5,0 6-6,-6-6-2,1-1-5,-4 1-5,3-4 2,0 2-2,0 1 1,-2-9-2,2 1-3,3-10 1,-6 20-1,1-15-2,5-5 3,-5 14 1,4-7-2,1-7 5,0 0 6,-3 12-2,3-12 3,0 0-2,0 0 1,0 0 0,7 10 2,-7-10 4,13 4 2,-13-4-2,23 0-1,-6-3-1,0 2-2,4 1-4,0-3 1,0-1-5,7 0 3,-6 2-6,4-2 0,-4 3-6,-2-3-7,-1 2-2,-2 1-4,0-4-6,-3 5-6,-3 0-4,-11 0-8,19 0-13,-19 0-12,7-4-12,-7 4-18,0 0-28,0 0-29,16-3-28,-16 3-168,0 0-374,0 0 166</inkml:trace>
        </inkml:traceGroup>
        <inkml:traceGroup>
          <inkml:annotationXML>
            <emma:emma xmlns:emma="http://www.w3.org/2003/04/emma" version="1.0">
              <emma:interpretation id="{46347D14-0B9E-4D4F-9AE3-FC354EE140E7}" emma:medium="tactile" emma:mode="ink">
                <msink:context xmlns:msink="http://schemas.microsoft.com/ink/2010/main" type="inkWord" rotatedBoundingBox="5492,11777 5851,11765 5863,12123 5504,12135"/>
              </emma:interpretation>
              <emma:one-of disjunction-type="recognition" id="oneOf19">
                <emma:interpretation id="interp95" emma:lang="en-US" emma:confidence="1">
                  <emma:literal>=</emma:literal>
                </emma:interpretation>
                <emma:interpretation id="interp96" emma:lang="en-US" emma:confidence="0">
                  <emma:literal>_</emma:literal>
                </emma:interpretation>
                <emma:interpretation id="interp97" emma:lang="en-US" emma:confidence="0">
                  <emma:literal>-</emma:literal>
                </emma:interpretation>
                <emma:interpretation id="interp98" emma:lang="en-US" emma:confidence="0">
                  <emma:literal>[</emma:literal>
                </emma:interpretation>
                <emma:interpretation id="interp99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177059.141">3882 10854 243,'0'0'280,"0"0"-10,0 0-13,0 0-12,-12 4-18,12-4-17,0 0-16,0 0-21,0 0-14,0 0-16,0 0-19,0 0-12,0 0-10,0 0-9,39-12-12,-22 10-15,0 1-21,3-3-23,0 3-26,1 0-25,4 0-31,-5 1-34,2-4-41,-2 1-39,-3 1-37,2 0-180,-4 1-421,2-2 187</inkml:trace>
          <inkml:trace contextRef="#ctx0" brushRef="#br0" timeOffset="177349.974">3906 11146 102,'0'0'261,"0"0"-8,0 0-20,0 0-19,1 14-22,-1-14-14,0 0-22,0 0-12,0 0-12,16 4-13,-16-4-7,12 4-14,1-4-10,2 3-10,-1-3-8,6 4-6,-5-4-10,2 0-18,0 3-20,0-1-21,2 0-24,1-4-23,-3 0-26,0-1-27,3 3-32,1-5-26,-4-1-32,-2 3-111,2-4-332,-3 2 147</inkml:trace>
        </inkml:traceGroup>
        <inkml:traceGroup>
          <inkml:annotationXML>
            <emma:emma xmlns:emma="http://www.w3.org/2003/04/emma" version="1.0">
              <emma:interpretation id="{9129A398-CB0F-4E37-A066-7ADFE78F1E9E}" emma:medium="tactile" emma:mode="ink">
                <msink:context xmlns:msink="http://schemas.microsoft.com/ink/2010/main" type="inkWord" rotatedBoundingBox="6683,10435 10244,10314 10305,12099 6744,12221"/>
              </emma:interpretation>
              <emma:one-of disjunction-type="recognition" id="oneOf20">
                <emma:interpretation id="interp100" emma:lang="en-US" emma:confidence="0">
                  <emma:literal>(reason)</emma:literal>
                </emma:interpretation>
                <emma:interpretation id="interp101" emma:lang="en-US" emma:confidence="0">
                  <emma:literal>(reason]</emma:literal>
                </emma:interpretation>
                <emma:interpretation id="interp102" emma:lang="en-US" emma:confidence="0">
                  <emma:literal>(Reason)</emma:literal>
                </emma:interpretation>
                <emma:interpretation id="interp103" emma:lang="en-US" emma:confidence="0">
                  <emma:literal>Creosol'</emma:literal>
                </emma:interpretation>
                <emma:interpretation id="interp104" emma:lang="en-US" emma:confidence="0">
                  <emma:literal>(reoso)2</emma:literal>
                </emma:interpretation>
              </emma:one-of>
            </emma:emma>
          </inkml:annotationXML>
          <inkml:trace contextRef="#ctx0" brushRef="#br0" timeOffset="178381.4016">5685 11002 120,'0'0'229,"0"0"-11,0 0-11,0 0-12,0 0-9,0 0-10,0 0-15,0 0-12,0 0-19,0 0-16,0 0-11,0 0-9,18-28-10,-18 18-9,11-2-6,-5 2-8,-3-5-7,3 5-3,2-2-6,-2 1-6,-1-3-3,-2-1-4,3 7-3,0-6-6,-3 0 4,2-1-9,-5 1-4,3-1 0,0-3-5,-3 3-3,0 0 0,0 2-4,0-6-4,-3 5-2,0-2-1,-2-2-1,2 3-8,-3-3 2,0 0-3,-2 4 0,2 2 2,-3-2-2,1-2 0,-3 7 3,5-3 0,-1 5 4,0 0-2,7 7 2,-13-13 0,10 8 4,3 5 2,-14-7 2,14 7-3,-11-4-1,11 4 4,-12-2-2,12 2 2,0 0-5,-24 9 9,20-5-4,4-4 0,-13 8 0,5-2 2,2 2-4,6-8 0,-6 15 3,1-8 1,5-7-1,-6 12 1,6-12-1,0 13 0,0-13 2,0 0 1,6 14 0,-6-14 0,5 7-2,-5-7 1,15 7 0,-4-2 0,0-5 3,5 0-4,1 4-7,3-1-8,0-3-9,-2 0-14,5 0-11,2 0-12,1 0-6,1-5-6,1 3 1,-2-2-6,1 1 4,1 3 5,-5-4 4,4 1 1,-7 3 4,2-4 0,-2 3 0,-4-3 5,4 1 3,2-3-1,-7 1 4,5 2-1,-2-1 6,-8 2-2,3-2 0,-5-1 8,-8 5 5,20-2 2,-20 2 4,14-6 7,-14 6 8,9-2-1,-9 2 11,0 0 1,11-6 0,-11 6 10,0 0 0,0 0 1,0 0 4,0 0-2,9-5-1,-9 5 4,0 0 2,0 0 5,0 0 6,0 0-2,0 0 4,0 0 1,0 0 7,-29 26 7,21-20 2,2-1 1,6-5 1,-14 14 12,5-3-8,-5 3 3,3-5-1,4 7 4,-5-5 2,1 4 0,0-3 6,2 3 0,1-1 0,-1 5 1,-1-5 1,3 4-1,0 0 1,4-4 2,-1 0-1,0 0 0,1 2 0,0-3-1,3 1-3,3-1-1,0-2-2,1 0-3,3-1-6,3 3-6,-3-4 2,6 5-8,1-6-6,3 1 1,0-2-9,3 0-16,4 0-22,2 0-27,2 0-25,-1-3-33,1 0-37,-5-2-44,11-5-37,-4-1-53,-2-2-164,2-1-463,-7-2 206</inkml:trace>
          <inkml:trace contextRef="#ctx0" brushRef="#br0" timeOffset="178837.1373">6614 10606 95,'12'-12'200,"-4"6"-18,1 3-11,-1-5-19,-8 8-12,20-4-21,-7 0-10,1 2-8,0 1-10,-14 1-12,20-3-10,-6 3-6,-5 3-4,-9-3-7,24 0-2,-13 0-11,-11 0 0,20 1-8,-11-1 0,-9 0 0,14 0-9,-14 0-2,11 2-3,-11-2 0,0 0-6,12 1 0,-12-1-1,0 0-2,0 0 3,0 0-3,14 3-2,-14-3 1,0 0 0,0 0-2,0 0 1,0 0-4,0 0 5,0 0-1,0 0 2,0 0 4,0 0 9,0 0 2,-34-11 5,34 11 3,-20 0 8,20 0 5,-23 1 5,9 3 5,1-1-1,-1 3 3,-3 3 1,3-2-1,-3 4 3,1-1-5,2 1 4,-3 3 0,3-2 0,-6 6-1,11-3-1,-2 2 4,1-1 0,3-2 0,-3 4 0,2-3-4,5 1 3,-3 1-3,6 1-8,0-1 0,-3-2-4,6 3-4,-3-6-4,9 6-4,-4-7-3,8 4-2,1-4-4,0 2-23,-2-3-23,5-1-25,3-4-30,8 2-35,-1-1-44,1-1-46,5-3-38,1-5-241,6-3-522,1 1 231</inkml:trace>
          <inkml:trace contextRef="#ctx0" brushRef="#br0" timeOffset="181225.4789">5500 10099 59,'0'0'208,"0"0"-8,0 0-11,-28-14-9,28 14-9,0 0-16,-20-2-5,20 2-12,0 0-10,-17 2-7,7 3-7,3 2-7,-6 4-3,-1 2-1,-3 8-1,1 3-3,-5 8-6,0 1-3,1 3 1,-3 4-9,-7 0-1,8 1-4,1 2-6,0 0-6,0 2-3,3-1-8,9-1-4,-5 0-2,5-2-5,4-1-2,7-3-3,7-1-5,-6-7-2,5 8-5,4-10 2,-1 0-6,16 4-7,-1-3-18,5 1-15,4-11-31,-9-1-31,15 0-40,-4-2-44,3-2-45,4-3-55,-13-6-163,10-4-464,-7 0 206</inkml:trace>
          <inkml:trace contextRef="#ctx0" brushRef="#br0" timeOffset="179216.9186">7249 10670 194,'-13'-1'225,"13"1"-9,0 0-19,-28 8-15,19-5-13,-2 4-11,0 6-8,-4-3-8,4-1-8,1 7-8,-4 1-9,5-6-13,-2 5-6,3 0-12,2-1-6,0 0-6,0-1-7,6-2-6,-2-2-7,2-10-3,2 21-7,-2-13-4,6 3-5,3-4-4,-1 1-9,1-1-7,2-1-14,2-1-8,-2-1-6,3 0 2,3-4-3,0-4 2,-8 4 3,-9 0-1,24-7 3,-13 5 1,1-1 1,2-6 5,-5 0 3,-1-3 6,3 3 0,-5-2 1,4-1 3,-6-2 6,3 0 2,-4-1 3,0 1 3,0 3-1,-3 11 1,1-20-4,-2 7 2,1 13-6,-3-18-5,3 18-8,-10-14-17,3 9-20,7 5-25,-16-9-36,8 4-33,8 5-35,-20-7-33,20 7-31,-20-1-137,14 0-390,6 1 173</inkml:trace>
          <inkml:trace contextRef="#ctx0" brushRef="#br0" timeOffset="180074.8702">7591 10484 66,'-20'2'187,"20"-2"-15,-20 4-14,12-3-16,-4 5-6,4-1-14,-1 2-6,-2-1-6,1 1-10,6 1 3,-6 3-3,7 1-3,0-2-1,0 3-4,3 3-6,3 0-2,-3 1-4,6-3-8,4 4-4,-3 0-3,6 3-5,-2 0-4,0 0-5,4-3-1,-1-4-5,-3 2-3,2 0 2,-2-1-11,1-3-1,-1 3-6,0-2 0,-2-2-1,1 1 0,-6-5 3,-1 4 1,0-4 0,-3-7 3,5 15 2,-5-15 1,0 0-1,-11 18 2,2-11-3,1-2-1,0 1-2,8-6-3,-23 7-3,10-6-3,-4-1-4,3 0-10,14 0-17,-29-1-22,18 1-24,0-4-33,-2 1-43,13 3-50,-14-13-47,8 7-186,6 6-448,0-20 198</inkml:trace>
          <inkml:trace contextRef="#ctx0" brushRef="#br0" timeOffset="180294.7447">7967 10515 36,'0'0'208,"-10"8"-10,0-2-11,6 6-7,-2-3-10,-2 7-11,2-2-9,-2 1-14,2 3-9,0 0-8,4 0-8,-1 2-6,2 2-2,1-5-17,0 1-7,1 0-9,4 0-5,1-6-2,2 2-10,1 0-3,-1-2-5,5-1-3,1-5-8,3 0-3,-5 1-7,5-5-4,-3 3-9,5-4-2,-2-2-4,-1 0-7,2-4-6,-4-2 0,0 1-5,2-5 0,-5 1 6,3-2-3,-5-1 2,2-3-4,-3 1 2,0-9 3,-1 3-2,-2-5 9,-3 1 4,-4 1 7,-3 7 6,5-2 6,-3 1 7,-3 0 1,0 4 0,-2-1 0,3 0 1,-4 5-1,3 1 3,-2 2-2,-4 4-5,12 3 0,-24-6-6,10 8-2,14-2-4,-23 4 1,12-1-5,-3 4 2,1-3-3,7-1 1,-2 5 0,1-4-2,0 5 0,7-9 5,-6 9-6,6-9 1,-3 13 0,3-13-4,0 0 1,9 17-11,-9-17-16,14 7-23,-1-7-33,-2 2-38,6-2-46,0-2-50,3-2-205,8-3-449,-1-3 198</inkml:trace>
          <inkml:trace contextRef="#ctx0" brushRef="#br0" timeOffset="182137.4931">8112 9488 137,'0'-9'230,"4"-1"-12,-1-1-14,4 0-15,-3 2-10,-1 0-15,-3 9-13,10-17-16,-7 12-11,5-2-12,-8 7-7,12-7-16,-12 7-11,11-8-7,-2 5-8,-9 3-7,21 5-9,-11-3-4,4 7-3,-1 1-6,1 3-3,0 3-3,-5-2-4,2 1-3,2 9 0,-7-5-4,-1 4-3,-2 2-1,-3 1-2,0-1 4,-3 1-7,-1-5 0,0-5 0,-2 2-1,-1-4 0,3 3 0,-3-5-2,1-3 1,6-9-1,-6 16 1,4-8-2,2-8 3,-6 9 3,6-9 3,-6 9 6,6-9 9,0 0 12,0 0 4,0 0 4,0 0 1,0 0-5,0 0-10,0 0-2,0 0-4,28-2-3,-28 2-1,26-5-3,-12 1 2,2 4-8,1-1-3,0-3-1,0 1-4,2 0-2,0 3-7,-1-3-10,0 2-8,0-1-11,-2 2-10,1 0-11,-3-1-12,-14 1-18,20 0-14,-6 0-23,-3 1-19,-11-1-28,25-2-18,-17-1-20,-8 3-141,17-8-372,-11 6 166</inkml:trace>
          <inkml:trace contextRef="#ctx0" brushRef="#br0" timeOffset="180636.5474">8305 10064 239,'0'0'274,"0"0"-11,7-12-18,-7 12-16,7-7-10,-7 7-29,12-6-8,-12 6-22,14-2-24,-14 2-12,17 0-8,-6 5-10,3 3-2,-1 1-11,4 3 0,0 6-7,0 0-4,3 3-2,4 10-7,1 1-8,-5 1-6,2-1-1,-2 2-6,-5 5-5,1-1 3,-2-3-9,-3 6-4,-2-2-8,1 5 6,-7-3-13,1 5-1,-10-3 1,1 2-6,-1-4-4,-5 5-12,-6-5-9,-5 1-25,-6-1-24,0 1-27,-6-1-30,-2-4-37,-4-4-43,-1-3-36,4-5-43,-5-3-145,1-8-451,2-2 199</inkml:trace>
        </inkml:traceGroup>
        <inkml:traceGroup>
          <inkml:annotationXML>
            <emma:emma xmlns:emma="http://www.w3.org/2003/04/emma" version="1.0">
              <emma:interpretation id="{297BB01A-EC79-4E91-A898-2E18F80853FB}" emma:medium="tactile" emma:mode="ink">
                <msink:context xmlns:msink="http://schemas.microsoft.com/ink/2010/main" type="inkWord" rotatedBoundingBox="10523,11385 11064,11366 11083,11923 10542,11941"/>
              </emma:interpretation>
              <emma:one-of disjunction-type="recognition" id="oneOf21">
                <emma:interpretation id="interp105" emma:lang="en-US" emma:confidence="1">
                  <emma:literal>+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X</emma:literal>
                </emma:interpretation>
                <emma:interpretation id="interp108" emma:lang="en-US" emma:confidence="0">
                  <emma:literal>t</emma:literal>
                </emma:interpretation>
                <emma:interpretation id="interp10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82635.2077">8910 10704 170,'0'0'317,"0"0"-15,0 0-12,0 0-18,0 0-22,0 0-16,0 0-28,0 0-17,0 0-24,0 0-15,0 0-15,0 0-13,32 1-11,-12-2-14,5-2-10,1-2-7,4 5-8,-4-5-10,5 4-6,4-3-8,-4-2-11,-2 5-12,4-2-12,-2 2-15,-3-6-20,-3 3-16,2 2-23,-9-1-22,-1 0-20,1-1-26,-3 2-20,-2 1-33,-4-3-36,2 1-200,-11 3-451,9-14 200</inkml:trace>
          <inkml:trace contextRef="#ctx0" brushRef="#br0" timeOffset="182952.027">9146 10430 50,'0'0'307,"0"0"-15,0 0-18,0 0-21,0 0-21,0 0-25,0 0-21,0 0-22,0 0-12,0 0-20,-8 12 4,8-12-2,6 16-4,-1 0-9,-4 1-7,2 1-8,0 1-10,4 6-6,-6-1-4,4 5-15,0 10 13,-4-12-24,7 11-6,-7-10-10,-1 1-13,2-3-12,3 1-22,-8-3-21,6 1-21,-2-7-28,1 0-36,-2-1-36,1-2-38,6 0-38,-3-3-45,-4-1-160,5-1-462,-5-10 204</inkml:trace>
        </inkml:traceGroup>
        <inkml:traceGroup>
          <inkml:annotationXML>
            <emma:emma xmlns:emma="http://www.w3.org/2003/04/emma" version="1.0">
              <emma:interpretation id="{4CE6E412-87F1-4570-BC58-D0BA24896160}" emma:medium="tactile" emma:mode="ink">
                <msink:context xmlns:msink="http://schemas.microsoft.com/ink/2010/main" type="inkWord" rotatedBoundingBox="11450,10666 15631,10523 15675,11816 11495,11959"/>
              </emma:interpretation>
              <emma:one-of disjunction-type="recognition" id="oneOf22">
                <emma:interpretation id="interp110" emma:lang="en-US" emma:confidence="0">
                  <emma:literal>casinos</emma:literal>
                </emma:interpretation>
                <emma:interpretation id="interp111" emma:lang="en-US" emma:confidence="0">
                  <emma:literal>(rsino)'</emma:literal>
                </emma:interpretation>
                <emma:interpretation id="interp112" emma:lang="en-US" emma:confidence="0">
                  <emma:literal>(rsino)l</emma:literal>
                </emma:interpretation>
                <emma:interpretation id="interp113" emma:lang="en-US" emma:confidence="0">
                  <emma:literal>casino))</emma:literal>
                </emma:interpretation>
                <emma:interpretation id="interp114" emma:lang="en-US" emma:confidence="0">
                  <emma:literal>(rhino)'</emma:literal>
                </emma:interpretation>
              </emma:one-of>
            </emma:emma>
          </inkml:annotationXML>
          <inkml:trace contextRef="#ctx0" brushRef="#br0" timeOffset="183393.9937">10119 10050 163,'0'0'214,"0"0"-16,0 0-21,0 0-12,0 0-15,-20 14-8,12-7-7,-3 7-9,1 0-4,-4 5-3,2 10-2,-4 4 0,4 3-2,-2 2-15,0 1-8,0 4-5,-2 3-6,-2-2-7,5 4-6,1 0-9,1-1-5,-3 2-5,5 2 8,1-3-15,2-3-5,4-4-7,4-5-7,1-7-9,4-3-4,1-3-10,3-4-12,0-5-24,8 3-22,-5-6-23,9 0-42,5-8-44,-1 1-46,4 2-162,0-3-405,-3-8 179</inkml:trace>
          <inkml:trace contextRef="#ctx0" brushRef="#br0" timeOffset="184145.0547">10320 10792 196,'0'0'223,"0"0"-18,-3-11-21,3 11-20,0 0-20,6-21-12,-6 21-9,4-18-11,0 9-13,0-6-9,2 2-7,1-1-5,-1 2-11,2-3-5,-1 0-4,0-2-9,0 2-7,-2-1-2,-2 0-1,2-3-4,-2 2-1,0 3-4,-1-3-8,-2 1 5,1 0-7,-1 2 0,-1-1-3,1 1-3,-2 1-1,-1-1-2,3 14-3,-6-21 4,3 14-5,3 7 0,-7-15-2,7 15 0,-6-13 1,6 13 8,-1-13-4,1 13 5,0 0 3,-7-11-7,7 11-2,0 0 1,0 0-3,0 0-1,-4-9-5,4 9 2,0 0-3,0 0 0,0 0-2,0 0 3,0 0 0,0 0-1,0 0-6,0 0 2,0 0 0,0 0-2,0 0-2,0 0-4,18 33-7,-8-32-12,1 0-10,3 3-10,-2-3-12,4-1-7,2-1-2,1-3-8,1 3-16,-1-1 20,1-2 0,-1 3 3,-2-3-3,-1 2 20,1-3 2,-2 3 4,-4 1 4,-11 1 10,22-4 5,-14 1 0,-8 3 5,15-3-2,-15 3 8,13-3 0,-13 3 8,0 0-1,12-5 5,-12 5 4,0 0 7,0 0-19,10-4 24,-10 4 0,0 0-1,0 0-3,0 0 0,0 0 2,0 0 0,0 0-3,0 0 2,0 0-9,0 0 2,0 0 3,0 0 4,0 0 12,0 0 4,0 0 5,-2 22 11,2-22-1,-11 14 4,7-6 2,-6 3 8,2 1-2,1-2-5,-1 4 7,0 1-1,-3-3 6,3 3-3,2-2 6,0 0-1,1 0 4,2 1 0,0 0 3,3-3 2,0-11 0,0 20-7,0-9 1,3-2-5,0 2-3,0 1-8,4-5 7,-1 0-13,2 0-3,4 4-5,-3-1-4,4-2-12,1-3-16,0 0-22,2 0-22,2-1-24,-2-3-31,2 1-15,3-4-25,0 1-25,6-3-34,-10-1-121,8-4-347,-3-2 153</inkml:trace>
          <inkml:trace contextRef="#ctx0" brushRef="#br0" timeOffset="184608.5652">11321 10122 91,'-17'-4'150,"17"4"-9,-19 0-14,19 0-16,-20 3-6,11 0-8,-7 6-10,2-6-5,-2 4 3,5 4-4,-3 0 0,2-4-5,0 5 2,-1 2-12,5-3 3,0 3-5,1-4-1,0 5-4,4-2-8,0 2 2,6-1 2,-3 0-9,3 0-2,4 2-1,2-2-5,2 4-1,3-3-7,0-2 2,0-2-6,5 4 3,-5 0-3,1-1-4,-1-3-3,0 1 0,0-2-4,-3 1-3,-1 1 1,-1-1 1,0-1-2,-1-1-2,-2-2-1,-1 1 8,0 1-1,-1-1 4,-4-8 6,3 14 6,-3-14 6,-3 14 2,3-14 1,-11 13 6,5-4 4,-2-6-2,1 5-1,-3-1 0,-1-3-2,-3 4-2,0-3-5,-1 0-3,-2 0-1,3 1-5,0-5 0,3 0-12,-3-1-11,14 0-28,-24 2-29,13 1-41,11-3-43,-20-7-33,12 1-61,8 6-179,-12-12-438,7 4 193</inkml:trace>
          <inkml:trace contextRef="#ctx0" brushRef="#br0" timeOffset="185052.9424">11480 10210 164,'0'0'199,"-2"-12"-36,2 12-43,0 0-58,0 0-55,-1-12-53,1 12-66,0 0-121,0 0 54</inkml:trace>
          <inkml:trace contextRef="#ctx0" brushRef="#br0" timeOffset="184863.0515">11534 10362 199,'14'7'274,"-14"-7"-25,0 0-22,0 0-15,3 12-6,-3-12-8,3 13-13,4-2-18,-3 3-10,0-2-15,0 3-16,4-1-10,-5 3-14,3-3-7,-1 2-30,-2 3-28,0-3-30,0 2-32,0-1-28,-1 0-34,-2 0-40,0-1-39,2-8-44,-2 7-140,0-15-378,0 12 167</inkml:trace>
          <inkml:trace contextRef="#ctx0" brushRef="#br0" timeOffset="185761.3882">11687 10413 47,'0'0'231,"0"0"-11,0 0-23,0 0-20,19-28-16,-13 20-20,2-1-12,-1 2-16,3-4-6,1 2-17,1 2-7,-3 2-11,5-2-4,0 1-7,0 0-6,-1 5-7,1-1-4,-14 2-5,22-3-2,-11 8-6,-1-3-6,5 9-1,-1-4 0,-2 4-4,-1-1 2,-2 2-4,2 6-3,-3-4-3,0 1 0,-2 2-2,-3 0 1,2-2-1,-4 2-1,1-1 1,-2-2-1,3 3-2,-6-3-3,1 3-7,1-7-3,1-10 3,-5 18-15,5-18-1,-2 13 6,2-13 5,-1 12 5,1-12 1,0 0-1,0 0 2,0 0-1,0 0-4,0 0 6,0 0-3,0 0 1,0 0-2,0 0 3,0 0-3,-6-33 5,6 33-3,3-20 0,1 8-1,1-3 3,-2 0-2,3 1 2,2 1-3,0-3 2,1 1 0,-1-2 2,3 4-4,2 2 3,-1-3 4,-3 1 3,5 2-7,0-2 9,-1 2-1,-1 1 3,1 3 4,-4 1-1,2 1 2,-3 0 1,1-2 2,-9 7 1,19-6-3,-11 4-2,1-3 2,-9 5 0,19-1-1,-19 1-3,18 0 5,-8 4-3,-10-4 2,18 7 4,-10-3 1,1 3 8,2 5-1,-1 1 3,-2-1 6,-1-1 1,0 3 0,0 1 1,0-1-6,-3 1-3,2 3-3,1-6-1,-4 4 0,0-2-6,-2 2-4,1-4 2,0-1-6,1 3-11,0-2-18,0-2-18,-3-10-23,0 17-21,0-17-32,3 16-27,-1-9-26,-2-7-27,9 7-191,-9-7-413,0 0 182</inkml:trace>
          <inkml:trace contextRef="#ctx0" brushRef="#br0" timeOffset="186606.904">12587 10217 196,'0'0'209,"0"0"-23,-6-12-12,6 12-14,0 0-3,-17 19-12,6-9-9,-2 5-7,4 0-9,-4-1-9,2 8-8,2-6-11,0 5-7,3-3-13,2 0-2,1-4-5,0 1-7,3 0-7,6-2-4,-4-1-5,4-1-1,2 0-5,4 2-2,-2-4-6,-1 5-8,5-9-8,3 5-11,-1-3-11,3-1-10,-4-4-7,5 2-2,-4-2-5,6-2 1,4 0 1,-6-1-5,-1 0 0,-2-4 10,7-1-6,-9-2 4,-2-2 4,7 2 6,-3-10 0,-1-1 1,-2 1 7,-2-5 8,-1-1 12,-5 2 11,-3-4 7,2 1 10,-11 0 3,1 3 5,2 3 8,-2 3-3,-2 0 1,-4-1-2,3 8-3,-3-3-2,0 5-3,2 1-2,-5-1-8,-3 6 0,1 1-6,0 1 1,-2 2-4,2 1-3,2 2-5,0 1 1,0 0-3,3 0 2,-1 0-5,2 3 1,3-3-2,2 0-1,-1 2 1,6-9 2,-5 16-3,5-7 3,0-9-3,-5 17-4,10-7 2,-5-10-3,5 17-9,1-9-19,-1-1-19,1-1-25,5-2-27,0-1-33,7 1-38,-2-5-54,-1-2-148,4 0-400,-2-2 176</inkml:trace>
          <inkml:trace contextRef="#ctx0" brushRef="#br0" timeOffset="186612.9017">13035 9929 212,'0'0'229,"0"0"-13,0 0-12,22-5-17,-22 5-13,0 0-14,25 9-14,-17-3-10,7 4-8,-2 0-10,-2 5-7,6 5-4,-3 4-5,-5 0-4,2 1-9,-1 5-6,-4-5-8,2 12-6,-4 2-9,-4-2-6,-3 3-2,-8 3-5,0 1-3,2-1-4,-10-5-11,4-2-6,-4 1-8,-1-3-9,6-8-8,-2-3-14,1 2-13,-3-4-18,3-2-27,-4 1-27,5-8-34,0-3-26,5-3-40,0 2-174,9-8-406,-18 7 180</inkml:trace>
          <inkml:trace contextRef="#ctx0" brushRef="#br0" timeOffset="186872.752">13632 9596 46,'0'0'247,"8"-7"-22,-8 7-20,0 0-19,0 0-24,0 0-17,0 0-21,0 0-6,0 0-17,14 0-2,-14 0-14,0 0-11,6 19-5,-2-12-9,0 2-6,-4-9-2,7 23-5,-4-15-9,-1 7-6,-2-4 1,0-11-7,0 18 1,0-7-7,0-11 4,-2 20-3,-4-10 1,3 0 0,0 1 5,-2-1 4,-1-2 4,3 1 1,-3 2 5,6-11 1,-8 16 2,3-9 1,5-7-3,-6 10 1,6-10-3,-1 13 3,1-13 0,0 0-5,6 14-2,-6-14 1,12 7-3,-2-3-3,5 0 0,4 0-5,7 2 1,1-2-6,1-1-3,0 2-7,0-3 0,0 3-4,-2-1-2,-1-1-2,-6-3 0,0 0 0,-8 0 0,6 4 2,-8-4 1,-9 0-3,16-4-6,-16 4-5,12 4-12,-12-4-23,0 0-36,0 0-47,13-7-61,-13 7-63,0 0-171,0 0-454,0 0 201</inkml:trace>
        </inkml:traceGroup>
      </inkml:traceGroup>
    </inkml:traceGroup>
    <inkml:traceGroup>
      <inkml:annotationXML>
        <emma:emma xmlns:emma="http://www.w3.org/2003/04/emma" version="1.0">
          <emma:interpretation id="{7332CD31-BEA4-4169-8F47-98B5DE797D45}" emma:medium="tactile" emma:mode="ink">
            <msink:context xmlns:msink="http://schemas.microsoft.com/ink/2010/main" type="paragraph" rotatedBoundingBox="2355,13072 14189,12496 14288,14524 2454,151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09902E-469F-4F13-B5F5-2F4C9D2D01B2}" emma:medium="tactile" emma:mode="ink">
              <msink:context xmlns:msink="http://schemas.microsoft.com/ink/2010/main" type="line" rotatedBoundingBox="2355,13072 14189,12496 14288,14524 2454,15101"/>
            </emma:interpretation>
          </emma:emma>
        </inkml:annotationXML>
        <inkml:traceGroup>
          <inkml:annotationXML>
            <emma:emma xmlns:emma="http://www.w3.org/2003/04/emma" version="1.0">
              <emma:interpretation id="{ECC65F6D-CB89-4C37-BBFB-D35A25308215}" emma:medium="tactile" emma:mode="ink">
                <msink:context xmlns:msink="http://schemas.microsoft.com/ink/2010/main" type="inkWord" rotatedBoundingBox="2356,13094 6056,12914 6144,14727 2445,14907"/>
              </emma:interpretation>
              <emma:one-of disjunction-type="recognition" id="oneOf23">
                <emma:interpretation id="interp115" emma:lang="en-US" emma:confidence="0">
                  <emma:literal>nitty:</emma:literal>
                </emma:interpretation>
                <emma:interpretation id="interp116" emma:lang="en-US" emma:confidence="0">
                  <emma:literal>minty:</emma:literal>
                </emma:interpretation>
                <emma:interpretation id="interp117" emma:lang="en-US" emma:confidence="0">
                  <emma:literal>n-ty:</emma:literal>
                </emma:interpretation>
                <emma:interpretation id="interp118" emma:lang="en-US" emma:confidence="0">
                  <emma:literal>minxy:</emma:literal>
                </emma:interpretation>
                <emma:interpretation id="interp119" emma:lang="en-US" emma:confidence="0">
                  <emma:literal>n-ty.</emma:literal>
                </emma:interpretation>
              </emma:one-of>
            </emma:emma>
          </inkml:annotationXML>
          <inkml:trace contextRef="#ctx0" brushRef="#br0" timeOffset="190298.0499">2837 12682 160,'0'0'270,"5"-9"-25,-5 9-17,0 0-21,0 0-19,0 0-18,0 0-9,0 0-8,0 0-15,-3 35-10,3-35-12,-2 21-13,2-7-8,0-3-10,2 2-7,-2-3-10,6 2 1,-4-1-9,4 0-12,0-3-11,2-2-11,0 1-15,4 1-12,4-4-14,-1-2-16,2-2-14,4 0-12,-4-2-11,11 1-5,-2-3-1,1-2 3,-4-2-2,4 1 0,-10 2 11,0-2 2,2-3 8,-8 3 4,-1 0 12,-2 2 11,0-2 20,-8 7 12,8-14 17,-5 3 13,-3 11 10,3-15 12,-3 15 2,0-13 9,0 13 3,-6-14 3,6 14 5,-8-16 9,5 11 7,3 5 2,-9-11 1,9 11 4,-8-9-7,8 9-2,0 0 4,-8-8-11,8 8 2,0 0-3,0 0-9,0 0-3,0 0-17,-5-9-2,5 9-3,0 0-8,0 0-10,0 0 0,0 0-6,0 0 2,0 0-4,0 0-5,-4 37-5,4-18 2,1-1-1,-1 7-6,5 2 11,-4 9 4,3 4-14,-4 0-1,3 5 4,-3 5-6,3 1 2,1 4 3,-4-5-10,4 5-8,-1 15 13,-2-19-3,-1 4-4,6-4-2,-4-1-14,3-3 5,-2 1-11,3-6-3,0-4-6,0-3-5,-1-9-8,4-3-3,-7-5-6,1-3-1,-1 0-3,-2-3-4,-2-1 8,2-11-4,-5 16 7,-4-9 1,-5 1 7,-3-1 3,1-3 7,-5 0 1,-7-2 3,0-2 4,0-2 0,-2-2 1,0 0 9,2-3 3,2-3 13,2 1 0,0-1 8,0-8 8,4 3 7,1-3 6,5-2 3,0-4-2,3-2 14,5 1-10,1-3-3,4 2-4,1-3 3,6-4-7,3-2-4,2-3 2,-1 0-4,8 3-7,-2-1-11,4 3-16,-12 6-14,12-8-18,2-1-15,0-1-23,0 4-24,3 0-26,-7 0-28,1 0-40,1-3-21,0-1-32,1 4-190,-9-6-479,4 3 212</inkml:trace>
          <inkml:trace contextRef="#ctx0" brushRef="#br0" timeOffset="190687.994">3334 12085 94,'5'-6'199,"-5"6"-17,0 0-18,6-7-17,-6 7-21,0 0-11,0 0-9,0 0-11,0 0-13,20 11-2,-13-2-15,-1-1-2,-2 7-4,1 0-9,3 3-3,-5 0-1,2-2-9,-2 3-3,-2-1-1,-1-1-6,0-2-2,0 1-9,-1 1 15,-2-4 5,1 1 1,-1-2 2,3 0 9,0-12 3,-3 16 0,0-7-1,3-9 7,-3 10 4,3-10 2,-2 11-3,2-11-1,0 0-3,8 13 6,-8-13 2,8 5 10,-8-5-12,18 7-3,-2-7-6,3 0-6,-5 0-2,4-3-7,1 1-7,7 0 7,-5 2-11,4-5-13,-5 3-8,-1 2-11,-1-4-10,1 3-9,-2-3-5,-6 2-21,3-2-20,-14 4-14,20 0-28,-20 0-21,17-3-25,-17 3-27,13-4-23,-13 4-149,0 0-386,0 0 171</inkml:trace>
          <inkml:trace contextRef="#ctx0" brushRef="#br0" timeOffset="191055.7838">4163 12970 177,'0'0'286,"0"0"-12,0 0-18,0 0-19,-7 7-20,7-7-26,0 0-20,0 0-17,0 0-14,0 0-17,0 0-8,25 5-12,-25-5-12,22 0-6,-8 3-8,0-3-16,0 4-18,2-11-26,1 10-20,0-3-29,-3 4-31,3-4-30,0 0-43,2 0-26,-2 0-38,-3 4-156,0-4-383,-14 0 169</inkml:trace>
          <inkml:trace contextRef="#ctx0" brushRef="#br0" timeOffset="191280.6643">4265 13271 151,'-6'7'238,"6"-7"-10,0 0-17,0 0-13,-8 6-25,8-6-13,0 0-19,0 0-13,0 0-9,0 0-14,0 0-6,0 0-4,13 18-10,-13-18-8,11 0-7,-11 0-5,20 0-17,-6 0-18,3-4-23,0 4-19,2-2-36,-2-2-33,6-2-44,-4 4-22,8-4-34,-10 5-125,-2-3-331,2 1 146</inkml:trace>
          <inkml:trace contextRef="#ctx0" brushRef="#br0" timeOffset="188543.3757">819 13003 70,'0'0'223,"-9"-9"-7,9 9-9,-6-12 0,6 12-7,-7-14-8,7 14-1,-7-8-6,7 8-8,-8-11-3,8 11-10,-5-13-7,5 13-13,-3-10-9,3 10-13,-3-13-8,3 13-11,0 0-5,3-16-16,-3 16-8,3-10-5,-3 10-10,5-11-4,1 4-9,0-2-4,-6 9-7,18-13-3,-6 12-6,7-5 1,-2 5-4,1-3-6,-2 4-3,4 0-1,1 1-2,-3 2-4,1 2 1,4-2-3,-7 5-4,4 0 0,-6 1 2,2 6 0,-2-4 5,0 3-10,0 6-3,-3 4 6,-5-9-8,-2 3 4,1 7 0,-6 0-2,-3 2-5,0-5-1,-2 3-5,-1 1-3,0-7-2,-4 3-1,3-5 0,2-6 7,-2 2-10,0 0 2,7-6 0,1-7-4,-10 10 2,10-10 2,-4 8 10,4-8-6,-7 7-2,7-7-4,0 0-7,0 0-8,0 0-5,0 0-4,0 0-4,14-39-7,-7 24-4,0 0-7,3-2-6,7-5 3,-3 1-3,3-3 6,-3-1 0,0 3 9,3-4 5,0 11 9,-3-7 4,5 1 3,-7 7 1,2-9 8,-4 5 0,1 3 4,-2 1-1,-1 0 10,0 1-1,2 0 5,0 5 0,1-3 2,-7 4 3,3 0 0,-1 0 5,-6 7 5,11-11-3,-11 11 3,9-7 0,-9 7 0,6-7 3,-6 7-1,0 0 1,0 0-2,8-5 2,-8 5-3,0 0-3,0 0 0,0 0 6,0 0 1,0 0 12,13 15 3,-13-15 4,1 16 0,-2-2 5,-4 3 7,3-2 3,-2 0 3,1 6 3,1 2 0,-4-1 3,3 2 2,-2 6 2,2-8-2,8 2 6,-5-4-1,-5-2-1,8 7-4,-3-7 0,2-3 0,1 1-3,1-3-5,-2-2-2,3 0-4,2-1-3,0 0 1,0-3-6,0 2-1,2-4-6,2 2-1,3-1-8,-2-2-14,2-3-8,-3 2-27,8 0-24,-5-2-34,5-1-29,-4-4-49,5 1-31,-4-1-38,-5 0-132,4 1-407,-2-5 180</inkml:trace>
          <inkml:trace contextRef="#ctx0" brushRef="#br0" timeOffset="188961.1373">1481 12210 109,'0'0'256,"-1"-12"-13,1 12-24,0-16-16,0 16-14,4-20-17,-1 12-18,-1-2-11,-2 10-15,12-14-10,-9 7-14,5 1-12,-8 6-7,16-8-14,-16 8-8,14 0-10,-14 0-1,17 7-6,-9 2-4,3 7-10,-5-2 4,2 11-6,-7 0-4,4 12-2,-8 0-2,0-5-6,-5-2-3,-3-4-6,3 2 1,0-5-1,2-6 0,0 0-2,3-3 0,-3-4-2,1-2 1,3 1 1,2-9 1,-7 15-3,7-15 3,-4 11-3,4-11-1,0 0-1,5 14 7,-5-14 1,0 0 12,13 8 0,-4-8 4,-9 0 1,26 1-7,-10-1-2,3 0-1,1-1-1,0-2-2,0 2-7,8-1-11,0-2-14,-7 4-21,4-1-18,1 1-20,-6 0-27,1-2-32,-1-2-29,0 3-28,-4-3-175,-4 8-398,-1-8 177</inkml:trace>
          <inkml:trace contextRef="#ctx0" brushRef="#br0" timeOffset="189281.9529">1878 13011 16,'0'0'275,"0"0"-17,-1 11-13,1-11-25,0 0-12,0 0-17,0 0-14,12 6-12,-12-6-9,22 0-18,-3 0-9,-1-2-12,10 4-12,2-4-10,-2-2-11,1 4-8,4 0-6,-5-3-11,3 2-7,10 1-16,-12-6-17,3 6-19,-4-1-17,0-2-22,-8-2-21,0 2-22,0 3-27,-6-4-20,3 1-26,-2-5-30,-5 3-168,-10 5-382,11-12 169</inkml:trace>
          <inkml:trace contextRef="#ctx0" brushRef="#br0" timeOffset="189549.8385">2166 12768 4,'0'0'240,"0"0"-15,-14 0-16,14 0-15,0 0-18,0 0-15,0 0-11,0 0 1,3 21-6,-3-21-8,7 24-9,-6-8-4,2 8-13,5 0-11,-5 1-7,0 4-4,0-3-12,4-1-5,-4 4-6,0-3-6,2-4-5,1 3-6,-2-7-5,0 3-5,-3-5-16,4 3-20,-4 1-29,1-8-28,3 1-41,-4 3-37,4-6-31,-2-1-46,2 0-166,-2-1-406,-3-8 181</inkml:trace>
        </inkml:traceGroup>
        <inkml:traceGroup>
          <inkml:annotationXML>
            <emma:emma xmlns:emma="http://www.w3.org/2003/04/emma" version="1.0">
              <emma:interpretation id="{3ADAC033-FDCB-418E-BCE8-F3732511E761}" emma:medium="tactile" emma:mode="ink">
                <msink:context xmlns:msink="http://schemas.microsoft.com/ink/2010/main" type="inkWord" rotatedBoundingBox="6940,12849 8054,12795 8107,13883 6993,13937"/>
              </emma:interpretation>
              <emma:one-of disjunction-type="recognition" id="oneOf24">
                <emma:interpretation id="interp120" emma:lang="en-US" emma:confidence="0">
                  <emma:literal>on</emma:literal>
                </emma:interpretation>
                <emma:interpretation id="interp121" emma:lang="en-US" emma:confidence="0">
                  <emma:literal>in</emma:literal>
                </emma:interpretation>
                <emma:interpretation id="interp122" emma:lang="en-US" emma:confidence="0">
                  <emma:literal>a</emma:literal>
                </emma:interpretation>
                <emma:interpretation id="interp123" emma:lang="en-US" emma:confidence="0">
                  <emma:literal>is</emma:literal>
                </emma:interpretation>
                <emma:interpretation id="interp124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93705.1051">5411 12989 69,'0'0'233,"0"0"-6,0 0-10,0 0-10,0 0-9,0 0-12,0 0-11,0 0-2,0 0-14,0 0-5,0 0-9,0 0-2,0 0-14,0 0-10,0 0-11,0 0-12,0 0-7,0 0-21,0 0-6,0 0-7,24-25-6,-20 17-5,3-2-4,-4 2-8,3-1-5,2-4-8,-2 1-7,2-5-3,-2 1-7,0 0-5,-3 0-2,2-2-3,-2 0-3,0 3 3,0 1-4,-3-3 4,0-2-2,0 1-2,0 1 0,0 1 0,-3 2 2,0-1 0,3 0 0,0 1-2,-6-2 2,1 3 0,2 1-1,-3 0 2,0-1 0,4 2 3,-4 0-1,0-2 0,1 3-1,-1 2 0,6 8 5,-10-16 0,7 9 1,3 7 2,-11-10 1,11 10-1,-9-11-1,9 11 3,-5-5 1,5 5-5,0 0-2,-15-2 5,15 2-7,0 0 3,-14 9-2,14-9 4,-11 11-5,8-4 5,3-7-2,-13 15 0,13-15 0,-4 11 0,4-11-2,-3 13 5,3-13 0,0 13-1,0-13 2,6 17-2,-6-17 2,4 12 4,-4-12-5,16 7 1,-8 0-2,4-3-1,2-1-8,0-3-4,3 4-13,4-4-7,-1 0-2,0 0-7,0-4-5,1 4 0,5-3-4,2-1-2,2-3 6,-2 3 2,1 1-2,-2-4 3,-2-1 0,1 1 0,-6 3 5,1-6 1,2 3 5,-3 1-2,-3-1 13,-3 1 0,-3 1-2,-1-2 5,1 4 7,-2-1 6,-9 4 2,14-7 5,-14 7 3,12-3 7,-12 3 3,8-7 3,-8 7-2,0 0 3,0 0 3,6-7-3,-6 7 3,0 0-3,0 0 0,0 0-5,7-6 1,-7 6-5,0 0 0,0 0-2,0 0 2,0 0-4,0 0-4,0 0 3,0 0-6,0 0 0,0 0 1,0 0 1,0 0 1,0 0-5,0 0 4,0 0-1,0 0-3,0 0 4,-27 28 4,21-19-7,-2 1 5,2-3 2,-3 2 2,1 2 3,2 0 7,-2-1 13,5 6 2,-7-2 2,-1-3 8,8 0 5,-3 6-1,-2-3 17,2 2-9,0-5-4,1 1 6,2-2 0,0 1 5,0 0-1,3-11-5,3 22 0,0-13-8,-3-1 5,3 2-5,-3-10-3,11 16-1,-3-8-2,4 0-7,2-1-1,0-1-1,2 2-6,1-2-1,0-1-10,3-2-16,1 2-20,-1-3-18,0-2-22,0 1-20,4-1-26,-2-3-36,1-2-23,3-2-33,-5 4-27,-7-8-166,3 0-426,0-1 188</inkml:trace>
          <inkml:trace contextRef="#ctx0" brushRef="#br0" timeOffset="194153.085">6109 11885 16,'0'0'281,"0"0"-12,0-11-17,0 11-20,0 0-20,0 0-19,0 0-23,-3-10-17,3 10-20,0 0-15,0 0-11,0 0-13,0 0-11,26 2-5,-26-2-11,21 12-11,-10-7-7,-5 2-12,5 2-3,1 6-6,-7-4-7,4 4-10,-6 0-1,3 2-6,-4-2-5,1 3-4,-3-3 3,0 0-4,0 3 0,-5-4 1,2 1-1,0-1 0,-3-1 1,3-5 3,0 0 0,3-8 0,-8 15-2,8-15 2,-3 10 0,3-10 4,-3 9 10,3-9 5,0 0 2,0 0 4,-5 9 3,5-9 2,0 0-3,0 0 3,0 0-5,17 7 0,-17-7-1,17 0 0,-17 0-2,28 0-3,-12 0-1,1-1 1,-3 1-8,6-1-6,-6 1-9,0-4-12,2 4-12,-2-1-12,-14 1-17,26 1-11,-18-1-21,-8 0-21,20-1-28,-10-1-21,-10 2-25,17-4-163,-17 4-376,0 0 166</inkml:trace>
        </inkml:traceGroup>
        <inkml:traceGroup>
          <inkml:annotationXML>
            <emma:emma xmlns:emma="http://www.w3.org/2003/04/emma" version="1.0">
              <emma:interpretation id="{E00306AD-D56D-47B2-A759-B723D1613824}" emma:medium="tactile" emma:mode="ink">
                <msink:context xmlns:msink="http://schemas.microsoft.com/ink/2010/main" type="inkWord" rotatedBoundingBox="8396,12799 14190,12516 14288,14524 8494,14806"/>
              </emma:interpretation>
              <emma:one-of disjunction-type="recognition" id="oneOf25">
                <emma:interpretation id="interp125" emma:lang="en-US" emma:confidence="0">
                  <emma:literal>{erlotinib}</emma:literal>
                </emma:interpretation>
                <emma:interpretation id="interp126" emma:lang="en-US" emma:confidence="0">
                  <emma:literal>(erlotinib}</emma:literal>
                </emma:interpretation>
                <emma:interpretation id="interp127" emma:lang="en-US" emma:confidence="0">
                  <emma:literal>{erlotinib]</emma:literal>
                </emma:interpretation>
                <emma:interpretation id="interp128" emma:lang="en-US" emma:confidence="0">
                  <emma:literal>(erlotinib]</emma:literal>
                </emma:interpretation>
                <emma:interpretation id="interp129" emma:lang="en-US" emma:confidence="0">
                  <emma:literal>[erlotinib]</emma:literal>
                </emma:interpretation>
              </emma:one-of>
            </emma:emma>
          </inkml:annotationXML>
          <inkml:trace contextRef="#ctx0" brushRef="#br0" timeOffset="198498.8265">10360 12291 182,'-9'-7'210,"9"7"-18,-8-5-16,8 5-17,0 0-18,-12-4-15,12 4-11,0 0-3,-22 2-12,22-2-1,-17 5-4,7-1 1,-4 3-3,6 2-3,-1 1-13,-5 0 1,6 3-4,-3-4-3,4 6-5,-1-4-3,3 4-5,-1 1-6,3 0-6,-2 1-2,8 1-6,-1-1-2,4 1-3,-3-1 0,5 2-7,1-1 2,2 1-5,3 2-2,0-2-5,0-5 6,0 1-2,5-1 0,-3-6 2,1 2-5,-3 0-3,1 1-1,-1-3-3,-1 0 2,2-3-5,-7 2 4,1-1-6,-4-2 2,-5-4-4,0 0 1,11 10 6,-11-10 11,0 0 1,-2 13 11,2-13 2,0 0 2,-14 16 4,-1-11-5,1 2 2,0-3 1,-3 3-2,-2-1-4,2-2-2,-3 0-3,-5 2 0,4-2-3,4-3-10,-3 3-7,3-4-14,-2 2-16,7-4-15,12 2-27,-22-4-35,11 3-42,2-5-45,9 6-31,-8-12-44,3 5-163,5 7-458,5-20 202</inkml:trace>
          <inkml:trace contextRef="#ctx0" brushRef="#br0" timeOffset="199061.0698">10625 12268 208,'-2'-14'250,"2"14"-26,-6-12-25,6 12-40,0 0-45,-5-9-49,5 9-50,0 0-56,0 0-57,0 0-85,-1-10-197,1 10 87</inkml:trace>
          <inkml:trace contextRef="#ctx0" brushRef="#br0" timeOffset="199056.072">10693 12425 183,'0'0'261,"0"0"-7,8 6-16,-8-6-13,3 8 3,-3-8-4,3 17-10,-1-7-14,3 4-12,-2 3-16,-2-2-12,4 3-12,1 0-16,0 1-8,1-1-12,-3-1-11,7 1-16,-5 5-12,2-4-27,2 1-33,-1-8-24,-6 6-37,5-1-41,-4-2-38,0-2-44,0-3-43,1 0-58,-5-10-137,-5 16-441,5-16 195</inkml:trace>
          <inkml:trace contextRef="#ctx0" brushRef="#br0" timeOffset="199510.8122">10771 12420 107,'0'0'287,"0"0"-14,0 0-19,0 0-19,0 0-24,24-26-19,-15 17-20,-1 1-14,-1 1-17,8-1-15,-8 2-14,4 1-10,0 2-2,0-2-17,1 3-15,-12 2 1,22 1-15,-6 1-5,-1 5-4,-1 5-9,0-1-4,4 3 0,-9-1-1,6 6-7,-2 2-2,-1 2 4,-2 0-7,-1 1-1,-4 2 1,-1-3-3,3 2-4,-7-8-3,0-1 1,1 0-3,1 0-1,1-7-5,-3-9-4,1 17-10,-1-8 10,0-9-5,0 0-4,0 16 3,0-16 1,0 0 3,0 0-2,0 0-3,0 0-1,0 0-2,0 0-4,0 0 7,0 0-3,0 0-1,2-40-2,1 25 1,-1 0 3,-1-2 4,2-1 0,0 3-1,2-10-1,3 2 0,-2 0 4,0-3 0,2 3-4,0-2 6,1 6 5,2 1 3,-3 6 0,1-1 6,-2 5 4,0 1-1,3-2 2,-10 9 0,11-13-3,-5 6 1,-6 7-1,11-5-2,-11 5-1,14 0 3,-14 0-1,0 0 3,20 4-2,-12 3-1,0 0 4,-1 0 7,6 5 2,-1 0 2,-2 1 2,-3 3-2,4-1-1,-1 6 4,-3-4-4,0 2 2,0 3-4,0-3-6,-1-4 4,-1 3-4,-1 0-1,1 1-2,0-3-8,-4 0-18,2-5-21,0-1-24,-1 1-25,-2-11-30,5 16-34,-5-16-37,1 12-23,-1-12-55,0 0-131,0 0-424,0 0 188</inkml:trace>
          <inkml:trace contextRef="#ctx0" brushRef="#br0" timeOffset="200202.7973">11313 11848 210,'0'0'238,"11"-13"-14,-5 6-22,-1 0-18,-5 7-18,19-9-19,-12 5-19,-7 4-11,19 0-11,-19 0-13,17 4-11,-7 0-8,-1 7-10,-3-1-6,-1 3-8,-2 4-4,-2 1-4,-1 8-4,-3 3-5,-3-1 0,-2-2-4,4 0-8,-4-4 1,2-3 0,3-2-7,-4 1 3,4-3-4,0 3 1,-2-4 0,5 0-2,-1 2-4,6-8 5,-5-8-1,4 24-2,2-14-3,2-2 2,5 0-6,1-3-5,3 1-18,0-2-16,2 1-18,1-5-22,8 3-13,-2-3-18,2-1-8,-3-2-13,2 2-4,-1-5-1,1 3 7,-7-1 13,-3-1 12,3 2 19,-1-1 16,-3-1 14,-4 1 18,-3-2 17,2 2 21,-1 0 17,-10 4 16,12-9 14,-12 9 5,9-5 3,-9 5 3,0 0 0,0 0 2,0 0 3,0 0 7,0 0 2,0 0 0,-34 23 0,23-9 4,0 0 1,-3 1 0,0 6 1,2-2-3,-2 6-4,3-1-9,0 0-4,3 2-6,1 0-5,5-5-7,2-1-3,5-2-2,-2-2-3,6 1-3,4-3-4,-1-1-1,2-2-1,3 1-3,0-5-2,7 3-9,-4-2 0,-1-7-7,-2 1-2,4-2-7,-3-2-2,-1-3-2,0 0-2,-2-2-5,1-2-3,-5-2-4,0-1-3,0-7-6,-3 2 3,-1-7-9,-2-1 4,-2-2 0,0 1 1,-1 0 5,-7 2 5,2 0 9,-2 1 11,2 7 2,-1 2 10,-3 0 3,1 2 6,-2 2 5,2 0-4,0 3 1,-2 1-3,8 6 2,-17-7-3,6 6-4,11 1 2,0 0 0,-23 8-3,15-2 0,-1 1 5,4 2 4,0-2-1,-1 2-1,6-9 1,-6 17 0,6-8 3,0-9-8,-2 16 0,2-16 0,8 18-2,-3-10 0,2 2-10,1-4-17,2-4-25,4 5-38,0-2-38,4-4-46,2-3-39,2-3-44,-5 3-150,2-4-425,0-4 187</inkml:trace>
          <inkml:trace contextRef="#ctx0" brushRef="#br0" timeOffset="200871.5604">12073 11728 158,'-5'-13'242,"5"13"-19,0 0-24,0 0-25,0 0-11,8-12-20,-8 12-28,16-5-9,-5 3-17,3-2-21,4 3-13,1-1-10,0 1-12,7-2-8,-1 0-3,3 3-4,-1-4 0,-3 3-9,-3-2 11,-1 2-5,2 1-4,-5-2 7,-3 1 5,-3 1 9,-11 0 1,20 0 10,-20 0 7,13-3 1,-13 3 3,0 0 3,15 0-4,-15 0 3,0 0 0,0 0-2,14 3 3,-14-3-2,0 0 2,0 0-3,0 0-1,0 0-3,0 0-3,13 0-4,-13 0-4,0 0-1,0 0-11,0 0 6,0 0 9,4 8 8,-4-8 1,0 18 2,0-18-3,2 14 4,-2-2-3,1-2 1,-1 5-2,3-1-8,-1 1 2,-2 6-4,0-6-1,2 0 1,4 8-5,-5 0-2,6 1 4,-3-3-10,2 4 19,-1 1-15,5 3-5,-3-3 4,-4 1 1,7 4 3,-2-4 0,-2 0 1,-2 3-1,3-1-3,0 0-2,0 11 4,-3-2 1,-1 1-13,1-3 14,-1 4-6,-3-5-3,0 6 4,-2-11 10,1 7-13,-3-1-4,3-7-1,-1 0 8,1 11-15,-2-8 2,0 3-5,-1 0 8,1 4-13,2-3 1,-5 5-7,2-14 2,3 2 4,-1-1 1,4 13-5,-4-16 4,2 1-9,2-5 11,-1-2 4,-1 1-4,4 1 8,-4-3 7,6 2 5,-6-8-2,1 2-15,1-2 6,-1-2-2,-1-10 1,4 20-1,-3-14-9,-1-6 5,0 14 4,0-14 8,0 0-9,0 12 2,0-12 6,0 0 2,0 0-1,-8 13 9,8-13-1,-11 7-2,11-7 0,-21 1-6,4-1 0,-4-1-5,1 2 2,-6-2 1,-1 1-20,-1 1-21,5-6-23,4 3-33,-1 0-25,3 2-25,-4-7-35,4 4-38,2-3-54,-4 1-66,5-4-62,0-1-226,6 1-655,0-6 291</inkml:trace>
          <inkml:trace contextRef="#ctx0" brushRef="#br0" timeOffset="195073.2861">7191 11832 132,'0'0'142,"-17"2"-13,17-2-6,-26 1-16,12-1-3,-3 2-9,-1 0-4,0 0 1,4 2-4,-3-4-6,-1 1-3,4 3 3,-1 2-7,1-3-6,3 2-8,2-2-2,-5 1-1,14-4-3,-21 7-8,12-4 0,1 1-1,8-4-9,-12 5 2,1 2-5,5-1-1,6-6 0,-11 11-4,4-7 2,7-4-2,-10 11 0,10-11-2,-10 11 2,10-11-2,-6 11 1,1-1 1,5-10-2,-3 11 2,-3-3-3,6-8-4,-5 18 4,4-9 2,-4 7-3,2-6 1,0 3-2,0-3 4,3 2-2,-3 3 3,1 1 0,1-4-1,1 6-1,-2-4-2,2 0 8,-3 3-5,0 0-2,6-2-1,-3-1-1,0 4-4,0-2-1,0 5-2,0 4-2,3 0-2,-6-1 1,3 1-3,3 2-1,0-1 3,-3-3-1,2 4-1,1-1 0,0-1-4,0-2-3,0-5 3,0 1 1,0 0-3,2 6 0,1-6 1,-3 5-3,2-9-1,-2 5 0,0 4 1,3-1 1,-2 1-6,-1-2 9,-2-4-4,2 7 0,-3-1-3,3-2 4,-3 4-3,0-5 1,0-3-1,0 7 1,0-7 2,0 0-1,0 4-3,0 4 1,4-9-2,-4 2 4,0-1-3,0-1 0,3-1 2,-3 0-3,3 2 3,-3 2-2,1-6 1,3 3 0,-4-1-1,0 3 4,0-3-2,0 2 0,0 0-3,0-1-2,0 2 4,-4-1 1,8 5 0,-8-3-2,4-2 1,-1 2 2,1 1-3,-3-4 2,3 2-3,0-4 1,-3 2-1,-1-1 0,8 0 4,-8 0-1,4-1 4,0 0 0,0-3 0,-6-2 4,9 5-1,-3-15 2,3 21-4,-3-9 5,4 2-7,-1-4 2,-3 0-3,0-10 4,0 24-1,3-16-3,2 6-1,-5-7 10,0-7-9,6 18 0,-6-8 0,0-10 6,6 11-3,-1-4 4,-5-7-1,9 8 3,-6-2-1,-3-6 1,17 4-1,-17-4-2,17 1 2,-4-1-7,-5 4-2,-8-4-8,20-4-12,-20 4-15,20 4-17,-11-9-17,-9 5-18,25-4-31,-18 2-29,7-5-36,-5 3-37,-1-1-195,-8 5-447,18-14 198</inkml:trace>
          <inkml:trace contextRef="#ctx0" brushRef="#br0" timeOffset="195856.9574">7462 12692 113,'0'0'216,"-3"-30"-11,3 30-18,6-16-17,-6 16-14,5-15-11,-2 5-9,6 2-13,-2-2-6,0 0-7,6-2-5,-5 5-6,0 2-9,-2-1-10,3-1-9,-9 7-9,17-7-6,-9 6-8,-8 1-2,19-4-5,-12 4-7,-7 0 2,21 1-13,-21-1-10,15 4-6,-15-4-5,11 6-12,-11-6-1,14 5-7,-8-3-5,-6-2 6,14 1-5,-14-1-2,13 0 3,-13 0 2,0 0 7,17 4-5,-17-4 2,0 0 2,0 0 2,11-5 2,-11 5 2,0 0 4,0 0-2,0 0 1,0 0-2,0 0 6,0 0-3,0 0-3,0 0 0,0 0 6,0 0-1,-30-13-4,30 13 9,-20 0 5,20 0-3,-25 2 6,14-1 3,-4 3 4,7 2 2,-9-1 4,1 2 0,-1 0 5,3 0 1,-3 4 3,-3 3 3,-1 0 7,4-4-2,0 4 2,-3 1 1,3 4 3,-3-1 3,4-4 3,-1 5-1,6-4 6,2 2-3,-2-3 3,5 3-3,-1-2-2,3 3-3,1-4-2,3 0-5,0 3-4,0 1 0,3-7-5,4 3-1,3 4-5,-2-3-4,1 0-2,11-1-11,-9-2-7,12 1-11,-5-5-14,5 2-11,5-7-18,-2 2-22,4-1-18,-2-3-20,6-1-27,-1-5-13,7-2-18,6-4-9,-7-3-13,-11 6-1,15-5 5,-15-3 1,-1 5-112,1-4-319,-7-3 141</inkml:trace>
          <inkml:trace contextRef="#ctx0" brushRef="#br0" timeOffset="196519.9128">7995 12862 726,'12'-12'-36,"-2"-3"30,-3 1 12,3 4 13,-4-5 15,-5 5 15,3 1 9,-4 9 9,3-18 5,-3 18 13,0-16-1,0 16 2,-3-14-10,3 14-1,-10-10-2,10 10 4,-14-3-1,14 3 3,-17 1-6,17-1 2,-23 3-4,9 6-5,1-1 4,2-1 0,0 6-5,2-2-3,-2 2-2,2-1 1,-2 2-10,2 0 2,7-2-7,-7 1-3,6-2-4,3 1-3,0-12-5,0 16-1,3-6-7,-3-10-7,3 14-8,3-5-5,2 0-9,0-4-4,1 2-6,3-1-3,-1-5-5,-11-1-4,24 6-2,-13-6 1,4-6-3,1 5 5,-1-2 0,-1-5 7,-4 3 0,-3 0 5,-7 5-1,15-12 2,-9 2 8,0 0-3,-3 2 6,3 0 9,-6 8 3,5-21 10,-2 6 6,-3 15 3,5-21 0,-4 5 4,-1 8-1,0 8 1,2-25-1,1 16-1,-1-2-5,-2 11 1,7-20-2,-2 13-2,1-3-6,-3 2 0,4 1-4,2-4 3,-1 6-5,4-4 2,2-2-10,-3 7-2,3-4-12,2-3 1,-2 3-5,3 1 0,-3 0-2,3-1-1,-1 1-4,-2-2 0,0 2 1,1-3 0,-4 1-5,0 2 5,-2-2-1,-1 2-2,1 0-1,-4 1 7,-5 6 1,13-14 2,-7 9 2,-6 5 0,6-8-3,-6 8 5,5-7-4,-5 7 5,0 0 0,0 0 1,0 0-2,0 0-1,0 0 0,0 0 3,0 0 2,0 0 9,-25 27 2,20-18 3,5-9 9,-1 18 1,1-9 3,0-9 4,1 21 3,4-7 1,-1 0 2,0-2 6,3 3 1,1-5 4,1 3 3,1 3 2,1-1-3,-2 0 6,0-1-3,2 1 2,-1 0-1,1-5-3,-2 2-9,-3-1 2,2 0-6,3 3-1,-8 0-1,3 0-5,-1-5-3,-4 0-1,-1-9 3,5 17 9,-5-17-11,0 15 3,0-15-4,-11 16 1,2-11-4,1 2 1,-6 0-8,-2 2 3,-1-4 0,0 0-2,0 2-14,-3-1-10,0-2-13,2 0-15,1-3-22,2-1-19,1 2-29,14-2-37,-21-3-42,11-1-35,0-6-189,4 2-449,1-3 199</inkml:trace>
          <inkml:trace contextRef="#ctx0" brushRef="#br0" timeOffset="196907.9597">8527 11918 173,'0'0'228,"5"-8"-21,-5 8-26,0 0-15,11-7-19,-11 7-14,0 0-14,20 3-12,-20-3-9,14 8-9,-6-1-10,0-3-10,1 11-5,-1-4-6,-5 4-7,2 1-5,-4 0-9,-1 10 1,-3-4-5,-6 0-2,1 2-5,-1-1-2,-1-2-2,-1-6-2,5 2 0,-2-3 3,2-1 8,5-2 0,-6-2 4,1 0 6,6-9 1,-6 16-2,4-7 2,2-9 7,0 0 4,-1 12 1,1-12 2,0 0 3,6 16-5,2-14-2,1 5-8,4-7-4,2 0 10,4 0-17,1 0-9,0 0-21,4 0-18,4-2-26,-8 2-18,8-2-35,-8-1-40,2 1-27,6-3-40,-1-2-29,-13 3-135,3 0-395,3 0 175</inkml:trace>
          <inkml:trace contextRef="#ctx0" brushRef="#br0" timeOffset="197418.989">8899 12524 144,'-3'14'221,"2"-3"-12,-1 3-10,-4 0-7,6 5-14,-8-1-18,2-1-10,0 6-13,1-4-13,4 2-14,-6-2-6,6-1-12,-1 2-5,2-3-9,-4 0-5,4-3-8,0 0-6,6-1-8,-5 0-2,6-2-6,-1 1-6,-2-2-2,4 1 0,0-7-18,1 0-11,4 2-7,-1-1-13,-2-2-8,4-2-7,-2-1-6,-12 0-7,28-4 2,-11-1-16,-1 0 5,-7-2-2,4-1 11,-1-4-3,-4 2 4,1-6 5,2-2 2,-5 0 4,-3-7 9,4 3 10,-6-4 11,5-1 12,-6 0 7,0-3 9,-3 4 16,0-1 6,2 3 3,-1 0 0,-4 7 4,-2 0 1,0 6-4,2-3 0,-5 7-1,3 0-12,-4 1-5,12 6-2,-25 0-4,8 0-2,1 6-7,1-1-2,2 1-1,-1 1-3,0 4 1,7-4-1,-6 2-4,5 4-2,2-5 0,0 2-1,4-2 3,2-8 0,-3 18 1,3-18 5,0 18-2,8-11 3,-2 0-4,3 0-1,1-3 3,1 0-2,6 4-3,-2-5-6,3 2-15,-1 1-17,-2-4-22,6 3-25,-1-4-30,-3 0-31,3-1-35,0-1-42,-2 0-168,-1-4-409,-2 3 181</inkml:trace>
          <inkml:trace contextRef="#ctx0" brushRef="#br0" timeOffset="197685.346">9374 12690 45,'0'0'262,"25"0"-15,-8-3-16,2 3-19,1 0-18,8-4-21,-1 1-20,-7 1-12,8-1-13,-8-1-15,8-1-11,-1 1-14,-8 3-17,1-1-22,-1 0-16,1-1-20,0 1-18,-4 0-21,-1-3-24,2 3-21,-1-4-28,-2 3-17,1-4-27,-4 1-149,-1 2-314,-3-4 139</inkml:trace>
          <inkml:trace contextRef="#ctx0" brushRef="#br0" timeOffset="197961.48">9608 12425 177,'0'0'313,"0"0"-15,0 0-5,0 0-37,-9 3-20,9-3-24,0 0-18,0 0-26,-5 8-7,5-8-4,2 18-1,-2 0-4,3-4-3,-2 1-17,-2 8-2,1 1-14,-3-2-12,3 4-12,0 2-6,-2-1 6,4 0-25,1 0-2,-3-1-10,3 0-6,-2-8-18,4 6-15,1-5-23,-3-2-24,2-2-22,-2 0-30,2 0-26,-1 0-33,-2-1-31,3-4-33,-4 0-34,6-3-25,-7-7-177,1 10-478,-1-10 212</inkml:trace>
        </inkml:traceGroup>
      </inkml:traceGroup>
    </inkml:traceGroup>
    <inkml:traceGroup>
      <inkml:annotationXML>
        <emma:emma xmlns:emma="http://www.w3.org/2003/04/emma" version="1.0">
          <emma:interpretation id="{B61ABE35-3273-42A6-94AD-BA5DB80DA30C}" emma:medium="tactile" emma:mode="ink">
            <msink:context xmlns:msink="http://schemas.microsoft.com/ink/2010/main" type="paragraph" rotatedBoundingBox="3982,15304 10204,15138 10241,16517 4019,166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38186F8-9DBB-4658-A0F7-F82BC397ECA9}" emma:medium="tactile" emma:mode="ink">
              <msink:context xmlns:msink="http://schemas.microsoft.com/ink/2010/main" type="line" rotatedBoundingBox="3982,15304 10204,15138 10241,16517 4019,16683"/>
            </emma:interpretation>
          </emma:emma>
        </inkml:annotationXML>
        <inkml:traceGroup>
          <inkml:annotationXML>
            <emma:emma xmlns:emma="http://www.w3.org/2003/04/emma" version="1.0">
              <emma:interpretation id="{E409C8A4-84FE-41EE-A345-6EC6640CDA24}" emma:medium="tactile" emma:mode="ink">
                <msink:context xmlns:msink="http://schemas.microsoft.com/ink/2010/main" type="inkWord" rotatedBoundingBox="3982,15304 5113,15274 5147,16541 4016,16572"/>
              </emma:interpretation>
              <emma:one-of disjunction-type="recognition" id="oneOf26">
                <emma:interpretation id="interp130" emma:lang="en-US" emma:confidence="0">
                  <emma:literal>on</emma:literal>
                </emma:interpretation>
                <emma:interpretation id="interp131" emma:lang="en-US" emma:confidence="0">
                  <emma:literal>or</emma:literal>
                </emma:interpretation>
                <emma:interpretation id="interp132" emma:lang="en-US" emma:confidence="0">
                  <emma:literal>in</emma:literal>
                </emma:interpretation>
                <emma:interpretation id="interp133" emma:lang="en-US" emma:confidence="0">
                  <emma:literal>r</emma:literal>
                </emma:interpretation>
                <emma:interpretation id="interp13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05026.7922">2431 15612 67,'0'0'199,"0"0"-6,0 0-12,0 0-7,0 0-4,0 0-12,0 0-5,0 12-8,0-12 0,0 0-10,0 0 0,0 0-12,0 0-1,0 0-9,0 0-8,0 0-8,0 0-12,0 0-1,0 0-6,0 0-6,0 0-2,0 0-2,0 0-2,0 0-5,0 0-3,0 0-7,0 0-2,0 0-8,0 0-2,16-26-3,-16 26-4,12-18-6,-7 7-4,4 0-5,-4 4-6,2-10-7,3 3-3,-4-2-5,0 2-5,1-2 1,-1-1-3,0 1-2,0 0-1,-3 3-2,2-1 0,-2-1-1,2-1-2,-7 3 0,2 13 5,-3-25 0,3 11-3,-3-2 1,0-1 2,1 3-3,-5-1 5,0 1 0,1 2 3,-2 1 2,4 1 0,-4-2 2,2 3 0,1 2 0,5 7 2,-9-16-1,9 16 0,-8-8 0,8 8 1,-13-8-4,13 8 3,-4-7-3,4 7 3,0 0-2,0 0-2,0 0 0,0 0 2,-24 3 0,24-3-2,-7 12 0,3-4 5,4-8-2,-7 21-2,2-14 4,0 0-2,2 4 4,3-11-2,-8 15-1,8-15 2,-3 6-2,3-6 0,0 0 2,-1 12-1,1-12 0,0 0 6,0 0-4,4 14 2,-4-14 3,17 2-7,-17-2-5,27-5-13,-5-2-12,-2 3-10,6-3-12,1 0-6,3 2-8,2-6-14,-4 4 1,0 0-2,0 0 1,-9 0-4,12 0 10,-6 0 7,-6 0 9,-1 3 2,3-4 7,-6 5 5,4-3 1,-3 0 12,-2 1 3,0 2-3,-7 1 6,6-3 5,-2-1 4,-2 5 6,-9 1-1,16-6 4,-16 6 7,17-5-1,-17 5-6,9-6 3,-9 6 6,11-1-3,-11 1 8,0 0 4,11-6 4,-11 6 4,0 0 4,0 0 3,0 0 14,12-3 2,-12 3 8,0 0-1,0 0 2,0 0 1,0 0-4,0 0-3,0 0-1,0 0-2,0 0-9,0 0-1,0 0-5,0 0-6,0 0-9,0 0-5,0 0-2,0 0-11,0 0-4,0 0-3,0 0-3,0 0 0,0 0 16,0 0-6,-3 24-2,3-24 4,-6 18-1,1-7 0,-1 3 2,-2-2 1,4 6 11,-1-6 3,-1 4 5,-2-1 9,2 0 3,-1 4 4,1-1 1,-2-2 4,4 0 5,2 2 5,-2-6 3,0 6 3,1-4 2,3 1 0,0 3 12,0-7-3,0 3-4,3 1 0,-1-4-1,3 0 2,-2-2-3,3 0-4,-1-2-4,1 2-2,-3 0-4,5-2-4,-8-7-3,14 8 0,-3-4-5,-2 0 2,4-3-15,-13-1-13,26 0-23,-12-5-29,0 4-36,3-5-46,-4 1-45,2-4-50,4-2-221,-5-1-482,3 1 214</inkml:trace>
          <inkml:trace contextRef="#ctx0" brushRef="#br0" timeOffset="205522.0299">3104 14407 127,'0'0'244,"0"-15"-10,1 4-13,-1 11-16,5-16-17,-4 7-14,-1 9-19,7-8-14,-7 8-17,0 0-17,7-10-9,-7 10-10,11-1-8,-11 1-8,0 0-8,25 9-10,-12 1-3,-1 3-7,1 3-2,-1-1-7,-3 2-4,1 3 1,-1 4-6,-4-7-2,4-1-3,-3 9-4,-2-2-3,-3-4-5,-1 1-2,-1-2 2,-1 1-3,-3-4-3,-1 3 0,3-4-1,-3 4 0,-1-9-1,3 1 3,1 0-1,-4-3 1,7-7 3,-7 13-1,5-3 2,2-10 3,-5 8 4,5-8-1,0 0 1,-4 10-1,4-10-1,0 0 1,0 0-2,0 0 3,14 8 2,-14-8-2,23 2 4,-12-2 1,6-2-2,-1 2-1,1-4-4,-17 4 0,25-1 1,-10 1-1,2-3-1,1 3-2,-4-1-4,3-1-3,-17 2-12,20-5-12,-20 5-11,19-2-19,-8 1-12,-11 1-23,20-2-27,-20 2-19,12-1-29,-12 1-41,14-4-170,-14 4-403,0 0 178</inkml:trace>
        </inkml:traceGroup>
        <inkml:traceGroup>
          <inkml:annotationXML>
            <emma:emma xmlns:emma="http://www.w3.org/2003/04/emma" version="1.0">
              <emma:interpretation id="{84BF7B66-1276-4B69-96F5-47A57FD49D16}" emma:medium="tactile" emma:mode="ink">
                <msink:context xmlns:msink="http://schemas.microsoft.com/ink/2010/main" type="inkWord" rotatedBoundingBox="5610,16328 5935,16320 5943,16624 5618,16633"/>
              </emma:interpretation>
              <emma:one-of disjunction-type="recognition" id="oneOf27">
                <emma:interpretation id="interp135" emma:lang="en-US" emma:confidence="1">
                  <emma:literal>=</emma:literal>
                </emma:interpretation>
                <emma:interpretation id="interp136" emma:lang="en-US" emma:confidence="0">
                  <emma:literal>[</emma:literal>
                </emma:interpretation>
                <emma:interpretation id="interp137" emma:lang="en-US" emma:confidence="0">
                  <emma:literal>-</emma:literal>
                </emma:interpretation>
                <emma:interpretation id="interp138" emma:lang="en-US" emma:confidence="0">
                  <emma:literal>:</emma:literal>
                </emma:interpretation>
                <emma:interpretation id="interp13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205952.7824">3997 15400 118,'0'0'293,"0"0"-17,0 0-12,0 0-10,0 0-28,-9 9-25,9-9-21,0 0-18,0 0-19,0 0-12,0 0-18,0 0-8,0 0-15,36-8-16,-36 8-12,22 1-20,-10-2-22,2 0-24,2-1-23,1 1-27,0-3-31,-3 2-31,6 1-42,-3-5-31,-3 3-165,-1 2-383,-2-3 170</inkml:trace>
          <inkml:trace contextRef="#ctx0" brushRef="#br0" timeOffset="206152.805">4049 15653 118,'0'0'252,"0"0"-12,0 0-12,0 0-22,0 0-19,0 0-20,0 0-16,-3 12-14,3-12-13,0 0-11,0 0-12,18 9-9,-7-7-6,-4 1-13,-7-3-6,20 3-4,-3-2-12,-3-2-18,2 1-26,4-3-25,-2 3-42,0-3-36,2 1-56,6-5-56,-9 4-119,10-6-355,-2 2 157</inkml:trace>
        </inkml:traceGroup>
        <inkml:traceGroup>
          <inkml:annotationXML>
            <emma:emma xmlns:emma="http://www.w3.org/2003/04/emma" version="1.0">
              <emma:interpretation id="{99A4C4EE-A215-40E5-A203-09DFE19A56AA}" emma:medium="tactile" emma:mode="ink">
                <msink:context xmlns:msink="http://schemas.microsoft.com/ink/2010/main" type="inkWord" rotatedBoundingBox="6684,15489 8519,15440 8546,16449 6711,16498"/>
              </emma:interpretation>
              <emma:one-of disjunction-type="recognition" id="oneOf28">
                <emma:interpretation id="interp140" emma:lang="en-US" emma:confidence="0">
                  <emma:literal>rent</emma:literal>
                </emma:interpretation>
                <emma:interpretation id="interp141" emma:lang="en-US" emma:confidence="0">
                  <emma:literal>nit</emma:literal>
                </emma:interpretation>
                <emma:interpretation id="interp142" emma:lang="en-US" emma:confidence="0">
                  <emma:literal>went</emma:literal>
                </emma:interpretation>
                <emma:interpretation id="interp143" emma:lang="en-US" emma:confidence="0">
                  <emma:literal>net</emma:literal>
                </emma:interpretation>
                <emma:interpretation id="interp144" emma:lang="en-US" emma:confidence="0">
                  <emma:literal>n'+</emma:literal>
                </emma:interpretation>
              </emma:one-of>
            </emma:emma>
          </inkml:annotationXML>
          <inkml:trace contextRef="#ctx0" brushRef="#br0" timeOffset="207084.9568">5084 15285 277,'0'0'321,"-3"-14"-24,3 14-16,0-12-21,0 12-25,0 0-25,10-21-21,-4 10-25,0 6-16,2-2-11,12-4-21,-7 4-10,2 0-9,4 7-14,1 0-9,0-4-14,1 4-4,-3 4-8,9 0-12,-12 3-5,4 0-2,0 3-7,-1 1-7,1 8 1,-11-6-9,4 3 1,-4 1-5,-2-1-7,-3 2-3,1 0-3,-4-4-8,-4 9 0,4-6-3,-6-1-3,-2 3-2,5-2-11,-6-3-11,6-4-5,-5-1-5,2 3-7,0-2 2,6-10-1,-8 14 2,2-10 11,6-4 1,0 0 4,0 0-4,-10 9-3,10-9 4,0 0 8,0 0 1,0 0 5,0 0 1,17-33 4,-7 24-1,-1-5 8,5-5 1,3 1 5,0-3-5,4 2 3,-4-2-2,0 0-6,0 0-12,2 5 1,-2-3-8,-3 4 2,3-2-1,3-2 11,-11 5 3,2-1 3,0 7 0,2-5 1,-5 1 5,-2 5 7,0-4 5,-1 1 2,1 5 4,-6 5 10,6-10 5,-6 10 4,6-12-1,-6 12 5,0 0-2,8-5 4,-8 5-2,0 0-2,0 0-3,0 0 6,0 0 0,0 0 5,0 0 4,0 0 11,0 0 6,0 0 5,0 0 1,-17 35 6,11-22 4,1-1 3,-4 4 7,3 1 2,2-2-1,-3 0 4,4 2-2,-5-2 3,5 1-1,0-2-1,-4 3-1,7-2-3,-3-3 4,3 1-6,0-1-5,0 4-3,3-5-4,0 1-8,1 0-1,2 1-1,2-2-7,2-1-5,3-3 0,1 2-18,0-4-22,5 2-27,-2-5-22,3 0-26,0 0-37,5-1-41,2-2-40,-1-6-40,2 3-39,-8-3-141,4 0-450,-7 0 199</inkml:trace>
          <inkml:trace contextRef="#ctx0" brushRef="#br0" timeOffset="207462.7408">5651 14593 17,'-3'-16'270,"3"16"-22,0-18-23,0 18-21,8-14-16,-5 9-22,-3 5-19,14-11-16,-2 8-14,-12 3-5,21 1-19,-7-1-12,3 6-4,-3 3-11,-2 0-7,2 3-5,0 7-9,-7-1-7,-1 3-10,-3 2-9,2 4-11,-10-3-8,2 1-3,-3 1-2,-1-9 0,0 0 4,0-1-5,1-5 11,3 0-1,-2-4 6,2 1 8,3-8 6,-3 12 13,3-12 12,-3 11 4,3-11 11,0 0 0,0 0-2,-3 10-3,3-10-9,0 0-5,0 0-2,26 1-8,-15-1 1,-11 0-5,30-5-2,-16 3-6,9 1-4,-3 1-15,7-3-13,-5-2-17,4 1-21,4 9-21,-10-5-20,0 3-20,1-6-25,3 2-25,0-3-27,-4 3-26,0 0-140,-3 0-380,1-4 168</inkml:trace>
          <inkml:trace contextRef="#ctx0" brushRef="#br0" timeOffset="207666.6237">6322 15328 85,'0'15'310,"0"-15"-10,0 0-9,0 0-19,0 0-20,14 3-20,-14-3-20,19 0-21,-2-3-22,3 0-17,1 2-11,7 0-11,-2 1-16,5-2-12,-4-1-7,1 3-18,-2 0-17,9-4-22,-9 4-15,2-3-12,2 3-15,-4-2-18,2 0-18,-4-3-23,2-2-22,-6 4-26,0-3-31,-2 1-28,-1-6-39,-3 7-194,0-4-434,-2-4 192</inkml:trace>
          <inkml:trace contextRef="#ctx0" brushRef="#br0" timeOffset="207901.4934">6657 15077 14,'0'0'288,"0"0"-20,0 0-16,0 0-22,0 0-24,0 0-23,-14 4-18,14-4-9,0 0-6,-3 18-6,3-18-3,3 26-14,-3-10-13,0 1-10,5 3-11,-5-1-12,0 11-3,3-4-11,3 2-2,-6-2-14,6 2-13,-6-4-22,0 0-21,5-7-27,-2 6-25,0-5-31,0-2-36,4-2-42,-4-5-35,1 1-192,3-1-426,-1 0 188</inkml:trace>
        </inkml:traceGroup>
        <inkml:traceGroup>
          <inkml:annotationXML>
            <emma:emma xmlns:emma="http://www.w3.org/2003/04/emma" version="1.0">
              <emma:interpretation id="{4465A8B0-AAD1-4CD2-B6EE-342135A27EAF}" emma:medium="tactile" emma:mode="ink">
                <msink:context xmlns:msink="http://schemas.microsoft.com/ink/2010/main" type="inkWord" rotatedBoundingBox="8886,15380 10209,15345 10241,16517 8918,16552"/>
              </emma:interpretation>
              <emma:one-of disjunction-type="recognition" id="oneOf29">
                <emma:interpretation id="interp145" emma:lang="en-US" emma:confidence="0">
                  <emma:literal>yes</emma:literal>
                </emma:interpretation>
                <emma:interpretation id="interp146" emma:lang="en-US" emma:confidence="0">
                  <emma:literal>y</emma:literal>
                </emma:interpretation>
                <emma:interpretation id="interp147" emma:lang="en-US" emma:confidence="0">
                  <emma:literal>yr</emma:literal>
                </emma:interpretation>
                <emma:interpretation id="interp148" emma:lang="en-US" emma:confidence="0">
                  <emma:literal>y,</emma:literal>
                </emma:interpretation>
                <emma:interpretation id="interp149" emma:lang="en-US" emma:confidence="0">
                  <emma:literal>yrs</emma:literal>
                </emma:interpretation>
              </emma:one-of>
            </emma:emma>
          </inkml:annotationXML>
          <inkml:trace contextRef="#ctx0" brushRef="#br0" timeOffset="208491.618">7280 15014 119,'0'0'229,"0"0"-24,0 0-18,0 0-10,0 0-13,0 0-15,0 0-17,0 0-9,0 30-14,0-30-12,6 15-6,-6-4-12,0-11-6,10 14-7,-3-9-8,4 2-10,-1 0-9,1-1-11,-2-2-8,5-3-7,3-1-12,-3 0-4,-2 6-4,-12-6-5,32-7-4,-17 4 1,2-4 0,-3 3 15,0-6-11,-4 6 0,4-4 2,-2 1 6,-4 0 6,0-1 9,-2 1 9,0 1 6,-6 6 11,13-13 13,-9 5 9,-4 8 8,10-7 7,-10 7 5,3-10 2,-3 10-1,0 0-3,4-8-1,-4 8-8,0 0-5,0 0-5,0 0-9,0 0-7,0 0-7,0 0-3,0 0-2,0 0 6,0 0-1,14 30 4,-10-12-6,-1 1 0,-3-1 5,6 8-3,-1 1 2,1 1-5,-3 4 5,6 4-11,-4-6-4,-2-1-3,3 10 4,-6-9-4,3-7-1,1 5-2,-4-5-5,0 1 0,0-4 3,-4-6-5,1 4-1,0-4-1,-1 0-1,-3 1-6,4-5 6,-3-2-3,0 0-3,-2-1 0,-1-2 0,-2 0 2,11-5 1,-21 4 3,11-4 4,10 0 3,-18-7 3,6 2 0,0-2 0,1-7 4,0 4-2,1-3 8,-1 4 10,5-10-20,0 6-17,1-3-21,-1 0-23,0-1-27,1-3-30,2 2-36,-3-3-39,3 0-41,-2-4-38,-1 2-252,6 4-547,0-8 242</inkml:trace>
          <inkml:trace contextRef="#ctx0" brushRef="#br0" timeOffset="208929.5166">7823 14441 130,'0'0'225,"11"-11"-13,-3 6-19,-8 5-18,16-7-17,-16 7-15,17 0-14,-17 0-12,14 2-9,0 3-9,-2 2-13,-4 4-3,3 0-12,-2 1 1,-2 5-14,-4 1-6,1 8-4,-7-3-5,3 2-6,-4 5-3,-3-6-4,4-2-2,-3-2-4,1-4-3,-1 1 2,1-3 6,2-3 15,-3-1 6,6-10 4,-3 14 9,0-6 2,3-8 8,0 0 11,0 0 11,9 17 12,2-15 0,0 0 4,5-2-5,4 0-11,11-2-15,9-8-1,4 3-12,-3 1-14,8-2-2,-3-2-14,2-3-29,-3 6-8,-3 0-8,-1-3-9,-12 2-3,-1 5 0,-8-3-2,-2 2 5,2 3 0,-6-3 2,-5 0 7,-9 4 0,17-3 0,-7-1 2,-10 4-5,7-7-10,-7 7-13,8-7-11,-8 7-13,0 0-24,8-4-19,-8 4-21,0 0-26,0 0-26,5-10-38,-5 10-36,0 0-159,3-11-438,-3 11 193</inkml:trace>
        </inkml:traceGroup>
      </inkml:traceGroup>
    </inkml:traceGroup>
    <inkml:traceGroup>
      <inkml:annotationXML>
        <emma:emma xmlns:emma="http://www.w3.org/2003/04/emma" version="1.0">
          <emma:interpretation id="{470B9DBE-F374-46E1-ADFF-FC16F7DA888E}" emma:medium="tactile" emma:mode="ink">
            <msink:context xmlns:msink="http://schemas.microsoft.com/ink/2010/main" type="paragraph" rotatedBoundingBox="4194,17433 12636,17134 12682,18438 4240,187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467ADD9-4F6E-4321-AB3D-5A32FA674C69}" emma:medium="tactile" emma:mode="ink">
              <msink:context xmlns:msink="http://schemas.microsoft.com/ink/2010/main" type="line" rotatedBoundingBox="4194,17433 12636,17134 12682,18438 4240,18738"/>
            </emma:interpretation>
          </emma:emma>
        </inkml:annotationXML>
        <inkml:traceGroup>
          <inkml:annotationXML>
            <emma:emma xmlns:emma="http://www.w3.org/2003/04/emma" version="1.0">
              <emma:interpretation id="{FEA95EBA-C305-4BCB-A403-5D3F8AEEA32B}" emma:medium="tactile" emma:mode="ink">
                <msink:context xmlns:msink="http://schemas.microsoft.com/ink/2010/main" type="inkWord" rotatedBoundingBox="4203,17708 5622,17657 5641,18214 4223,18264"/>
              </emma:interpretation>
              <emma:one-of disjunction-type="recognition" id="oneOf30">
                <emma:interpretation id="interp150" emma:lang="en-US" emma:confidence="0">
                  <emma:literal>9=</emma:literal>
                </emma:interpretation>
                <emma:interpretation id="interp151" emma:lang="en-US" emma:confidence="0">
                  <emma:literal>r:</emma:literal>
                </emma:interpretation>
                <emma:interpretation id="interp152" emma:lang="en-US" emma:confidence="0">
                  <emma:literal>n:</emma:literal>
                </emma:interpretation>
                <emma:interpretation id="interp153" emma:lang="en-US" emma:confidence="0">
                  <emma:literal>a:</emma:literal>
                </emma:interpretation>
                <emma:interpretation id="interp154" emma:lang="en-US" emma:confidence="0">
                  <emma:literal>r.</emma:literal>
                </emma:interpretation>
              </emma:one-of>
            </emma:emma>
          </inkml:annotationXML>
          <inkml:trace contextRef="#ctx0" brushRef="#br0" timeOffset="210403.0306">2750 17281 131,'0'0'195,"0"0"-3,0 0-7,-12 0-7,12 0-8,0 0-5,0 0-6,0 0-6,0 0-3,0 0-10,0 0-11,0 0-12,0 0-10,0 0-5,0 0-10,0 0-8,0 0-13,0 0-3,0 0-13,0 0-9,0 0-15,4-22-9,-4 22-8,0 0-10,13-18-1,-7 9-7,-3-1 1,2-5 0,-2 5-1,3-6-2,0 2 1,-4-4-2,7-3 4,-4 3-1,-2-4 0,0-2-3,0 5-1,-3 1 3,2 0 1,-1 1-2,-1 1 6,-1-2-10,2 1 3,-2 3-6,1-4 2,-2 1 1,-4 3 0,1-1 2,-1 3 0,3-1-1,-3 1 3,0-1 1,1 6 2,-1-6 3,1 6 0,5 7-3,-11-13 1,11 13 4,-12-5-1,7-3 2,5 8-4,-17-3 1,17 3 0,-16 0 0,16 0-1,-18 7-3,7-5 3,1 4-1,0 0-2,0 3 2,2-3-2,-1 1-1,3 1 2,-2 3 0,8-11 1,-11 15-1,8-5-1,-3-2 0,4 3 1,2-11-3,-3 15 6,3-15 0,9 18-2,-4-12 1,6 1-1,-5 0 1,8-2-11,-4-1-10,7 3-9,-2-4-13,1 1-3,4-2-7,0-1-9,1-2-7,-1 1-9,2-1-1,-2 1-6,8-5-1,-8 3 11,4-4-4,4 0 6,-4-1-4,-2 3 9,2-4-2,1-2-5,-5 6 10,0-3 4,2-4 1,-3 0 2,-2 3 8,3-2 1,-1 3 8,-1 0 6,-1 1 5,-4-2 7,-2 3 15,-5 1 2,2 0 8,-8 4 1,14-7 18,-14 7-8,9-6 4,-9 6 8,0 0 2,0 0-8,0 0 10,0 0-6,0 0-9,0 0 8,0 0 1,0 0-3,0 0 4,0 0 6,0 0-4,0 0-1,-19 26 7,19-26 2,-12 14-1,6-7 9,-2 7 6,2 1 1,0-7 3,2 6-1,-6 1-1,3-1 7,-2-1 0,1 1 3,5 3 3,-3-3-2,-4 0 9,7 2-2,2 0 0,-4-1 25,0 0-2,2 0-4,3-1-2,0 0-4,0-2-3,0-12-4,3 19-4,2-5-6,0-1-3,-2-2-7,3-4-5,0 2-3,1-4-7,0 4-2,4-2 1,-1 0-12,1-4-18,1 2-15,2 1-23,3-6-30,0 4-26,2-6-39,3 0-31,4-4-31,2 1-32,-4-2-154,1-2-406,-2 2 180</inkml:trace>
          <inkml:trace contextRef="#ctx0" brushRef="#br0" timeOffset="210653.8861">3750 16986 28,'0'0'259,"0"0"-12,0 0-11,0 0-19,0 0-25,0 0-16,0 0-19,0 0-21,11 4-21,-11-4-29,0 0-29,0 0-35,43-12-41,-25 8-35,2 1-54,3-1-40,-6 4-119,-17 0-288,33 2 127</inkml:trace>
          <inkml:trace contextRef="#ctx0" brushRef="#br0" timeOffset="210865.7654">3822 17225 104,'0'0'242,"-7"7"-14,7-7-12,0 0-21,0 0-18,0 0-20,0 0-15,2 16-13,-2-16-9,0 0-10,14 8-13,-14-8-10,11 4-5,-11-4-11,14 7-10,-3-7-19,0 4-26,4-6-26,1 4-27,-16-2-41,34-7-49,-14 3-41,0 0-142,-6-2-335,7-2 149</inkml:trace>
        </inkml:traceGroup>
        <inkml:traceGroup>
          <inkml:annotationXML>
            <emma:emma xmlns:emma="http://www.w3.org/2003/04/emma" version="1.0">
              <emma:interpretation id="{6C55C0B3-F7FA-464E-B67A-2B84367131F8}" emma:medium="tactile" emma:mode="ink">
                <msink:context xmlns:msink="http://schemas.microsoft.com/ink/2010/main" type="inkWord" rotatedBoundingBox="6465,17619 6803,17607 6839,18646 6502,18657"/>
              </emma:interpretation>
              <emma:one-of disjunction-type="recognition" id="oneOf31">
                <emma:interpretation id="interp155" emma:lang="en-US" emma:confidence="1">
                  <emma:literal>J</emma:literal>
                </emma:interpretation>
                <emma:interpretation id="interp156" emma:lang="en-US" emma:confidence="0">
                  <emma:literal>.</emma:literal>
                </emma:interpretation>
                <emma:interpretation id="interp157" emma:lang="en-US" emma:confidence="0">
                  <emma:literal>,</emma:literal>
                </emma:interpretation>
                <emma:interpretation id="interp158" emma:lang="en-US" emma:confidence="0">
                  <emma:literal>)</emma:literal>
                </emma:interpretation>
                <emma:interpretation id="interp159" emma:lang="en-US" emma:confidence="0">
                  <emma:literal>j</emma:literal>
                </emma:interpretation>
              </emma:one-of>
            </emma:emma>
          </inkml:annotationXML>
          <inkml:trace contextRef="#ctx0" brushRef="#br0" timeOffset="212302.0738">5081 16676 20,'0'0'213,"0"0"-9,-11-6-11,11 6-9,0 0-9,-7-5-3,7 5-9,0 0-3,0 0-10,0 0-8,0 0-12,0 0-18,0 0-8,0 0-16,0 0-1,0 0-4,0 0 1,-4 25 2,4-25 0,4 26-6,-4-8 2,1 0-3,5 5-6,1 3-4,-4 4-8,8 9-4,-2 0-4,2 2-5,-8 1-1,6-1-9,-1 4-1,-2-1-6,2 1 2,-5 0-5,3-1-1,2 3-3,-2-9-5,-2 1-2,-1 0 0,5-4-3,1-6 0,-3-2-3,2-1-8,-5 0 0,-3-8 9,0 0 14,0-4-20,3 4 3,0-4 1,-3-4-3,0-10 2,-6 20-1,6-20-1,0 12 5,0-12-3,-11 11 1,2-8-3,9-3 4,-21 0-4,11 0 6,-8 0 1,3-5 6,-2 0-9,0-3-3,-10 0 2,2-2 3,5 4-7,-3-3-1,2 2-2,4-4-8,3 3-16,-4-2-18,2 2-20,10 1-23,-4-3-24,1 6-31,1-11-34,8 7-49,0 8-56,-3-14-181,3 14-494,11-20 219</inkml:trace>
        </inkml:traceGroup>
        <inkml:traceGroup>
          <inkml:annotationXML>
            <emma:emma xmlns:emma="http://www.w3.org/2003/04/emma" version="1.0">
              <emma:interpretation id="{C69F84B9-1A1D-4F8C-8526-474B6DAE90D1}" emma:medium="tactile" emma:mode="ink">
                <msink:context xmlns:msink="http://schemas.microsoft.com/ink/2010/main" type="inkWord" rotatedBoundingBox="7416,17709 8967,17654 8995,18419 7443,18474"/>
              </emma:interpretation>
              <emma:one-of disjunction-type="recognition" id="oneOf32">
                <emma:interpretation id="interp160" emma:lang="en-US" emma:confidence="0">
                  <emma:literal>not</emma:literal>
                </emma:interpretation>
                <emma:interpretation id="interp161" emma:lang="en-US" emma:confidence="0">
                  <emma:literal>net</emma:literal>
                </emma:interpretation>
                <emma:interpretation id="interp162" emma:lang="en-US" emma:confidence="0">
                  <emma:literal>n</emma:literal>
                </emma:interpretation>
                <emma:interpretation id="interp163" emma:lang="en-US" emma:confidence="0">
                  <emma:literal>n'+</emma:literal>
                </emma:interpretation>
                <emma:interpretation id="interp164" emma:lang="en-US" emma:confidence="0">
                  <emma:literal>nit</emma:literal>
                </emma:interpretation>
              </emma:one-of>
            </emma:emma>
          </inkml:annotationXML>
          <inkml:trace contextRef="#ctx0" brushRef="#br0" timeOffset="212978.6955">5826 17307 57,'-8'-10'294,"8"10"-14,0 0-7,-6-12-22,6 12-17,0 0-26,0 0-20,0 0-27,9-18-4,-9 18-22,11-10-14,1 5-11,2 1-11,0-1-15,3-1-14,4 10-1,-1-8-9,0 8-6,0-3-6,7 5-3,-10-2-5,0 3-9,0 1-3,-3 3 0,2 1-6,-5-1-5,0 2-4,-5 1-5,3-1 0,-4 4-8,-2-3-2,0 1-5,-3 0-2,-3-5-2,0 8-5,-2-6-9,5 4-1,-9 0-8,6-7-4,-5-2-8,8-7 3,-6 14 6,0-7 1,6-7 4,-5 7 4,5-7 4,0 0-1,0 0-2,0 0-3,0 0-4,0 0-2,0 0 0,0 0-4,11-39-8,0 28 2,-2-4-8,5-1-4,2-1-4,1-3-2,-3 6-5,3-4-9,-3 5 10,1-1-1,-4 1 8,3-1 4,2 3 11,-8-3 12,1 3 5,-1 4 4,-2-4 20,0 4 9,-6 7 11,8-11 11,-8 11 7,6-12 8,-6 12 2,0 0 0,8-8-1,-8 8 2,0 0 0,6-6-5,-6 6-5,0 0 2,0 0-7,0 0-4,0 0-6,0 0-4,0 0-1,0 0 0,0 0 3,0 0 3,0 0 9,0 0 8,-11 34 1,11-34 9,-3 24-1,3-8 7,-6 1-1,0-2 0,1 3 5,5-3-1,0 2-5,0-2 2,0-4-2,3 3-2,-3-2-1,5-2-5,-2 0-5,3-1 1,-3 2-5,2-4-1,1 0-3,4-2-1,1 1-14,6 0-13,-3-4-19,4 3-19,4-5-28,-2-5-25,7 3-32,-10-3-44,3 0-28,4-4-37,-7 0-161,-3-2-423,1-1 188</inkml:trace>
          <inkml:trace contextRef="#ctx0" brushRef="#br0" timeOffset="213345.5406">6434 16764 171,'0'0'247,"0"0"-13,0 0-20,0 0-19,0 0-20,7-20-18,-7 20-19,0 0-13,0 0-10,20-5-16,-20 5-8,0 0-10,23 5-6,-23-5-12,17 8-3,-7 0-10,-10-8-1,17 18-5,-12-9-8,1 8-1,0-2-3,-6 3-4,0-1-2,0 2-4,0-3-3,-6 4-7,3-4-4,0-1 1,-5-2-1,8-2 1,-6-3-4,6-8 1,-7 18 2,7-18-5,0 11 3,0-11-1,0 0 1,0 14 1,0-14-1,0 0 4,7 10 1,-7-10-1,17 5 1,-17-5-4,20-3 3,-6 2-6,2 0-11,4-5-22,-3 3-28,3-2-37,0 0-46,1-2-37,-1 2-47,0 1-112,-3-5-364,-3 2 161</inkml:trace>
          <inkml:trace contextRef="#ctx0" brushRef="#br0" timeOffset="213646.1722">6786 17276 250,'0'0'318,"0"0"-11,0 0-17,0 0-19,0 0-19,0 0-27,7 9-13,-7-9-21,20 0-13,-20 0-26,31-7-9,-11 3-24,7 1-5,2-4-17,-4 2-5,5-1-7,4 6-26,-3-3-15,2-2-22,-2 1-15,-1-3-25,1 3-19,-5-3-26,2 4-24,-1-5-26,1 3-34,-5-4-32,-6 2-39,4-3-210,-9 1-464,2-3 206</inkml:trace>
          <inkml:trace contextRef="#ctx0" brushRef="#br0" timeOffset="213897.0288">7101 16994 241,'0'0'241,"-11"3"-22,11-3-13,0 0-7,3 18-2,-3-18-3,6 19-16,-4-3-14,4-2-14,-6 3-10,3 1-11,0 5-6,1 2-19,0 0-10,-1-3-7,0 4-13,4-1-21,-4-1-23,1-8-29,-4 6-38,7-4-33,-1 0-46,-3-2-44,2 0-50,-2 0-163,0-5-402,-3-11 178</inkml:trace>
        </inkml:traceGroup>
        <inkml:traceGroup>
          <inkml:annotationXML>
            <emma:emma xmlns:emma="http://www.w3.org/2003/04/emma" version="1.0">
              <emma:interpretation id="{47441C74-2816-4C75-BFA7-FBDF7E654365}" emma:medium="tactile" emma:mode="ink">
                <msink:context xmlns:msink="http://schemas.microsoft.com/ink/2010/main" type="inkWord" rotatedBoundingBox="9304,17861 9633,17849 9655,18473 9326,18484"/>
              </emma:interpretation>
              <emma:one-of disjunction-type="recognition" id="oneOf33">
                <emma:interpretation id="interp165" emma:lang="en-US" emma:confidence="1">
                  <emma:literal>y</emma:literal>
                </emma:interpretation>
                <emma:interpretation id="interp166" emma:lang="en-US" emma:confidence="0">
                  <emma:literal>Y</emma:literal>
                </emma:interpretation>
                <emma:interpretation id="interp167" emma:lang="en-US" emma:confidence="0">
                  <emma:literal>g</emma:literal>
                </emma:interpretation>
                <emma:interpretation id="interp168" emma:lang="en-US" emma:confidence="0">
                  <emma:literal>Z</emma:literal>
                </emma:interpretation>
                <emma:interpretation id="interp16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14508.68">7716 16913 31,'0'0'224,"0"0"-16,-23 7-15,23-7-14,-3 12-18,3-12-13,-7 15-17,7-15-8,2 18-12,-2-18-8,5 21-14,1-10-8,-2-4-6,6 4-8,-1-4-5,5 1-5,0 0-8,-1-3-8,4 0-12,-3-1-17,0-3 3,1 1-17,-1-2-10,0-2-2,-1-1-7,-13 3 6,22-7-2,-13 4 6,2-3-3,-2 2 4,-1-3 3,-8 7 10,12-14 9,-4 7 12,-5 2 5,-3 5 16,10-14 6,-6 7 10,-4 7 7,4-15 6,2 7 11,-6 8 2,3-11 10,-3 11 6,0 0-3,0 0-4,5-9-9,-5 9-4,0 0-12,0 0 1,6-8-20,-6 8-6,0 0-8,0 0-7,0 0 11,6 39-7,2-24-6,-4 8-7,-2 2 2,4 5 6,0 5-11,-2 5-2,-1-11-2,-2 10 2,-1-12-2,0 10 0,0-11-4,0 2-5,3-3 0,0 0-3,-3-6-9,0-1 2,0 1-6,0-1 2,-3-2-6,0-6 2,-1 0 2,0-2 1,-5 2 1,1-3 3,-4 1 1,3-2 4,-5 0-6,6-2 25,-5-2 2,-1-1 4,-3-2-3,3-3-2,2 1-2,-2-4-4,0 1 3,-7-8-4,6 4-5,4-1-18,2-3-13,1 2-24,2-5-26,2 2-22,3-3-31,1 18-26,11-43-36,0 17-30,6 1-44,-2 2-184,3-2-483,6-8 213</inkml:trace>
        </inkml:traceGroup>
        <inkml:traceGroup>
          <inkml:annotationXML>
            <emma:emma xmlns:emma="http://www.w3.org/2003/04/emma" version="1.0">
              <emma:interpretation id="{A4AA30D9-E500-42D3-9C64-4832930A79E1}" emma:medium="tactile" emma:mode="ink">
                <msink:context xmlns:msink="http://schemas.microsoft.com/ink/2010/main" type="inkWord" rotatedBoundingBox="9792,17235 12636,17134 12666,17975 9822,18076"/>
              </emma:interpretation>
              <emma:one-of disjunction-type="recognition" id="oneOf34">
                <emma:interpretation id="interp170" emma:lang="en-US" emma:confidence="0">
                  <emma:literal>~</emma:literal>
                </emma:interpretation>
                <emma:interpretation id="interp171" emma:lang="en-US" emma:confidence="0">
                  <emma:literal>v</emma:literal>
                </emma:interpretation>
                <emma:interpretation id="interp172" emma:lang="en-US" emma:confidence="0">
                  <emma:literal>w</emma:literal>
                </emma:interpretation>
                <emma:interpretation id="interp173" emma:lang="en-US" emma:confidence="0">
                  <emma:literal>u</emma:literal>
                </emma:interpretation>
                <emma:interpretation id="interp17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215565.3972">8183 16676 153,'0'0'213,"14"-11"-14,-14 11-10,20-6-17,-20 6-17,27 0-16,-10 3-14,0 0-12,-17-3-10,34 7-12,-20 0-9,-1 2-5,1 3-8,-5 4-8,-1 0-6,-5 2-5,3 0-7,-2 0-2,-4 0-12,1-1 4,-1-7-11,0 4 2,3-3-4,-3-11 3,0 19 3,0-19 9,2 10 10,-2-10 9,1 10 11,-1-10 6,0 0 9,13 7 0,-13-7 8,18 0-10,-18 0-5,22-4-5,-8-2-9,3 3-3,1-2-11,2-1-11,8-1-14,-2-5-22,-2 5-26,5-1-30,2-7-26,-1 7-23,-2-3-36,2 2-23,1-2-39,-3 1-39,1-2-127,-4 1-401,-1 0 178</inkml:trace>
          <inkml:trace contextRef="#ctx0" brushRef="#br0" timeOffset="237089.7365">9474 16684 178,'0'0'181,"0"0"-12,0 0-7,-5-11-12,5 11-7,0 0-11,0 0 0,0 0-9,0 0-7,0 0-12,0 0-8,0 0-6,0 0-11,0 0-11,0 0-2,0 0-12,0 0-1,0 0-6,0 0-10,0 0-3,0 0-6,0 0-1,0 0-2,0 0-3,0 0 1,0 0-4,0 0 3,0 0-2,10 34-2,-6-27-2,-4-7-1,11 16 10,-3-4 2,-2-2 1,-1 2-1,4-3-4,-1 8 2,-2-1 0,2-1-3,2 8-1,-3-4 5,3 3-7,-3-7-2,0 2 1,-4 0 0,3-1-5,0 1 1,-3-3 0,2-1 2,3 1-5,-7-3 0,2-3-5,-1 4 0,-2-12 2,3 13 0,-3-13-2,3 11 3,-3-11 1,0 0-3,6 8 29,-6-8 5,0 0-4,4 7 6,-4-7-4,0 0 4,0 0-1,0 0-4,0 0 3,23-14-5,-9 2-2,0 0-3,6-9-3,4 1-3,5-3-5,5-6 0,1 5-7,-1-8 5,6 4-5,-2-2-3,2 3-6,2-1-10,0-4 3,-1 2-5,1 5-2,5-1-7,-1-4 3,4 6-2,-8-5 1,2 3-2,3-3 2,-5 8-1,0-4-4,0 2 5,-2-2 5,1 3-3,-4-1 7,-3 2-3,1 1 0,-11 2 5,0 2-3,1 1 4,-2 4 0,-1-7 1,-5 11-3,0-1 7,0-2 1,-6-2 3,2 4 0,-2 2-2,-4 1-1,-7 5 5,14-9-4,-7 5 3,-7 4-5,7-4 5,-7 4-4,0 0 0,10-8-4,-10 8 0,0 0 3,0 0-2,0 0-2,0 0 1,0 0-2,0 0 0,14 0-2,-14 0 6,0 0 1,0 0-5,0 0 1,0 0-4,0 0 8,0 0-1,0 0-2,0 0 1,0 0-1,0 0-3,0 0 7,0 0-1,7 12-2,-7-12 0,0 0-6,0 0-2,0 0-14,5 10-11,-5-10-19,0 0-22,0 0-25,0 0-38,0 0-29,0 0-48,0 0-204,0 0-453,0 0 202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27.85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E3C689-5A1E-4CF7-9DE0-E1DFBABAE2DC}" emma:medium="tactile" emma:mode="ink">
          <msink:context xmlns:msink="http://schemas.microsoft.com/ink/2010/main" type="inkDrawing" rotatedBoundingBox="24247,70 24559,8525 24371,8532 24059,77" semanticType="verticalRange" shapeName="Other"/>
        </emma:interpretation>
      </emma:emma>
    </inkml:annotationXML>
    <inkml:trace contextRef="#ctx0" brushRef="#br0">48 15 59,'0'0'106,"0"0"-14,0 0-19,0 0-4,21-15 0,-21 15-14,0 0-4,0 0 4,0 0-3,0 0-18,0 0 5,0 0-10,0 0 0,0 0-14,0 0 2,0 0 0,0 0-3,0 0 6,0 0-5,0 0-6,0 0 6,0 0-3,0 0-4,0 0-1,0 0-2,0 0 5,0 0-5,0 0 6,0 0-3,0 0-5,0 0 0,0 0-3,0 0-4,0 0 0,0 0 9,0 0-1,0 0 5,0 0-7,-3 22 10,3-22-1,-1 13 0,1-13-3,0 14-9,0-14-2,-3 20 17,6-9-12,-6 1 9,6-1-9,-6 4 6,3 0-6,-2-1 3,1 4-2,1-4-3,0-2 4,0 6 11,0-4-14,0 1-3,-2 0 11,2-1-2,-3-3-4,1 3 0,2-14 5,0 22-5,0-11 0,0 4-2,0-4 9,0 0-7,0 3 4,2-3 17,-2 5-16,-3-2 3,3 4-2,0-4-4,0 4 8,-3-3-12,3 3 3,0 1 0,-3-2-1,-1 7 9,3-6-5,-1 2-4,1 2 1,-4 3 5,4-7-3,-3 1-4,3 0 5,-1-2 0,1-2-17,-2 4 17,1-1-3,1-2 7,1 0-3,-4-1 3,3-1-6,-1 0-4,2 2 0,-1-6 9,2 2-8,-1 1 6,2-4 2,-2 6-2,0-1 2,1 1-3,-1-1 2,4 0 7,-4-3-4,0 3-1,1 2 1,-2-4-2,2 4-4,-1-1 8,0-1-2,0 1-4,0 0-5,0-4-1,0 2 4,0 3-3,0-7 3,2 7-6,-2-4 2,0 4 5,0-2-2,0-1-5,3 2 6,-2 3 8,-1-4-20,2-2 9,-2 5-8,5-3 7,-4 3-8,-1-1 10,0 2-2,0-2 4,2 1-6,1-3 8,-3 1-5,1 1 4,-1-2-6,0 1 4,0 0-1,0 0 1,2-2-7,-4 2 4,2 0 4,0-1-1,2 0-6,-4 1 11,2-1-7,2 0-1,-1-1 3,-2 1-7,2 1 3,3-1 4,-3 2-3,-1-2 1,0 0-6,2-3 5,1 3 3,-3-14 0,-3 22-8,3-12 2,3 2 7,-3-12-5,-3 21 0,3-10 4,-2 0-3,2-11 5,0 26-14,-1-12 15,1-2 1,-4-2-3,4-10 7,-1 22 2,2-9 2,-2 1-3,1-2 0,0-12 0,0 21 3,-2-8 4,4 1-4,-2-3 2,0 2 0,0-2-1,1 3 0,4-3 2,-5 5 3,2-6-5,-2 6-5,-2-2-2,2 0-1,0 0 2,0 3 1,2 1 0,1-4-5,-6 2 1,6-2 0,-6-2-4,3 3 0,0-1 1,-2 3 0,2 2 0,0-1-1,0-3 1,-1 2-2,1-5-3,-4 6 2,3-3-1,1 2 4,-2-2-5,4 1 5,-4 2-1,2-4-1,-1 4-2,-4-3-2,4 0 8,1-1-8,-4 1 2,1 0-2,3-1 4,-1 0-1,-2 4-2,1-2 0,1-2-1,1 0-1,-4 1 2,3 2 2,1-5 1,-2 6 1,2-3 2,-1 3-1,1 0 4,-3-2 0,3 3 0,-2-3 4,2 2-6,-1 0 3,1-3-2,-4 3 4,4 0-5,-1 0 0,1-3 2,0 0-2,-2 0-2,4-1 2,-2 3-5,-2-4 1,2 4-3,0-5 5,0 2 2,0-14-5,2 21-2,-4-10 3,2-11 1,0 19-1,2-5-4,-2-2 4,0-1 3,1 3-5,3-3-3,-3 3-1,-1 1 6,2 0-3,-2-3 1,0 2 2,0 3-2,0-5-2,0 2 0,3 0 0,-3-2 1,0 2 0,0-14 0,0 24-1,0-8 0,0-8 3,0 6 0,0 1-1,0-15-2,0 16 2,0-7-5,0-9 4,0 28 2,0-28-4,1 17 0,-1-17 0,3 24 0,-3-13 1,0-11 2,5 22 0,-3-7-3,-2-15 2,4 18 1,-1-7-2,1 5 0,-3-4 1,-1-3 2,5 3-2,-4-4-2,1 4-2,3-4 6,-5 3-3,0-11-2,3 27 1,-3-15 4,3 0 0,-3-12-3,3 25-2,-3-18-1,0 4 4,0-11 1,5 25 0,-7-14-2,4 3-1,-2 0 2,1-1-1,-1-2 2,0 2-1,2-1-2,-2 2 2,0-14 1,3 22-3,-3-9 2,1 0-4,1 2 2,-1-4 2,-1 5 2,5-1 0,-2-3-1,-1 3-1,-1-5-1,1 3 0,-2 1 0,5-4 2,-4 5-3,1-5 1,-2 5 0,3-1 3,-2 2-4,1-2-3,-2-3 2,3 3 2,-3 0-1,0-2 1,0 4 2,0-3-3,2 2 1,-1-4 3,-2 3 0,-1-3-1,2-11-3,2 26 0,-2-16 2,0 0-3,1 6 5,-1-1-2,2-7-3,-2-8 5,0 27-2,0-10-2,-2-4 2,4-2-1,-2-11-1,0 24 3,0-12-3,-2 3 7,2-15-4,2 29-5,-2-15 1,0-14 3,-2 25-1,2-11-4,-1 2-4,1-16 4,3 29 2,-3-14-3,0-15 2,3 29 2,-3-14-5,1-2 7,1 4-6,1-1 1,-1-1 0,-2-15 2,1 37 3,-2-25-4,2 2 0,1 4 2,1-4 1,-3 0-1,0 2 0,1 2 2,1-4 2,1 4-6,-3-4 0,0-1 3,2 5 0,-2-4 0,1 4-2,1-6 1,2 4-2,-5-1 5,2-2-2,-1 4 3,2-2-4,-2 2 3,3-2-1,-3 1-5,2-3 7,2 2 0,-2 0-3,-2 0-1,1 2 2,1-3-1,1 1-3,-3 1 2,2-3 1,-1 2-2,-1 0 2,3-1 1,-1 1 0,-2 1-3,0 1-1,3-2 0,-3 3 2,3-4 0,-3 4 2,-3-4-6,3 0 4,0 6 3,-2-9-1,4 6 0,-2-5-3,3 4 4,-1 1-3,-2-2 0,0-1-2,1 0 6,-2 2-3,1-16-1,1 27 3,2-11-5,-3-16 5,0 28-3,2-16 3,-2 4-3,0 1 2,1-3-4,-1-14 4,0 33 0,0-19-1,0 1-3,0-15 5,2 27-4,1-13 0,-3 4 4,2-3-2,-2-15 0,1 29 3,-1-15-1,0 4 0,3-4-1,-3-14-1,0 32 0,2-20 0,-2-12-5,1 29 6,-1-29 2,0 22-3,2-7 4,-2-1-1,0 1-4,3 0 2,-3-15-1,2 26 0,-1-12-3,2 0 1,-3-14 1,-3 30 0,6-16-1,-1 1 5,-2 2-3,2-1 4,1 0-8,-3 0 6,0 2-2,0 0-4,0-3 5,3 4 0,-3-1-1,0 0 1,0 1 0,0-2-3,0 7 3,0 0 1,1-6-2,2-1-1,-1 2 0,-2-1 5,0 2-3,2-2 2,2-1-3,-2 1-3,-2 4 0,6 0 4,-6-7-3,2 6 0,1-6 0,-6 3 3,6 0 0,-3-2-1,0 2 1,3-4 0,-2 11 1,-2-7-2,1 1 2,0-3-5,0 1 5,0-17-3,-3 32 3,4-13-5,-1 3 2,-1-3 2,1-1-7,1-1 10,-1-1-2,0 1 4,0 1-3,0-1-3,2-1 2,-2 2-4,4 6 4,-4-7-2,2 0-2,0-3 2,-2 9 2,0-5-4,0 1-1,4 3 3,-4-2 0,3 2 2,0-5 1,-1 3 2,0-1-7,-2 6 2,3-7 1,0 4 0,-2 3 1,4-2-3,0-5 1,-4-1 3,1 1 0,1-2-3,2 2 0,-5 0-1,4-3 0,-2 3 1,1-3-1,0 2 0,-1-2 1,-2 3-1,3-2-1,-3-2 3,3 0-1,-3 1 2,3-1 2,-3-2-2,2 2-4,-2-14 2,1 25 0,-1-25 1,0 30 2,2-16-5,-2 0 7,0-14-3,-2 30-6,1-16 3,1-14 2,-5 23 1,5-10-3,0-13 3,0 21 0,0-21-4,-3 24 4,3-24-1,0 22 1,-3-10-6,3-12 4,-2 27 1,1-15 0,1-12 1,0 21-2,0-21 0,0 25-1,-2-9 3,2-16-1,0 22 1,0-8 0,0-14 1,0 24 1,-3-8 3,3-16-5,0 25 5,0-25 1,-3 19-3,3-19 1,0 18-3,0-18 5,0 0-2,-3 19-1,3-19-1,-4 19-1,4-19 2,0 16-2,0-16-3,0 0 1,-1 26 2,1-26-4,0 16 1,0-16 3,0 17-3,0-17 2,1 17-7,-1-17 8,0 0-3,0 22-1,0-22 0,4 12-6,-4-12-8,0 0-1,0 18-6,0-18-11,0 0-6,0 19-12,0-19-6,0 0-17,0 0-8,0 14-3,0-14-23,0 0-19,0 0-1,0 0-23,0 0-98,0 0-268,0 0 118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03.83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BF3F68-0082-48BA-B4D4-2B3E2FF11054}" emma:medium="tactile" emma:mode="ink">
          <msink:context xmlns:msink="http://schemas.microsoft.com/ink/2010/main" type="inkDrawing" rotatedBoundingBox="13683,6849 17063,6802 17064,6891 13684,6938" shapeName="Other"/>
        </emma:interpretation>
      </emma:emma>
    </inkml:annotationXML>
    <inkml:trace contextRef="#ctx0" brushRef="#br0">-6 86 87,'0'0'122,"-4"-10"-10,4 10-1,0 0-6,0 0-12,0 0-5,0 0-6,0 0-5,0 0-11,0 0-6,0 0-6,0 0 3,0 0-6,0 0-9,0 0 5,0 0-3,0 0 2,0 0-5,0 0 2,0 0 1,0 0 1,0 0 5,31-4-1,-31 4 4,17 3-2,-17-3 0,22 1-2,-8 1 2,3-2-3,0 0-4,-3 1 0,5-2-8,-1 5-1,-2-4-3,1 1 0,2 1-4,-1-1-1,0 2 0,2-3-2,-2-3-4,-2 3 1,3 0 0,1 3-4,0-3 1,-3 0 2,10 1 3,1 1-1,-8 0-1,8 1-3,2-3 7,-4 0-4,4 4 0,-4-3-1,7-1 1,-5 1-2,-2-2 0,-1 2-2,2-1-4,4-1 2,-3 1 2,-8 0-2,8 0 0,-6 0 0,5-5-1,-9 9-1,6-4 0,-1 0-3,-3 0 4,0-5-3,1 3 0,0 0-3,6 2 1,-7-2 6,0 1-5,2 1-3,-2 0 1,2-3-1,-2 3-1,1-1 0,-1-1 0,-1 1 3,-1 2-1,1-2-3,-2 1 0,2 1-1,-4-1 0,4 0-2,-3 0 1,-2 0-2,-14 0 2,26 0-3,-16 2 0,2-2 3,-12 0-2,26 1 0,-10-1-2,-2 3 2,0-3 0,3 1-1,-1 1 0,-1 0 0,4 0-1,-2-2 1,2 1 2,-1-2-2,-2 6 2,3-5 1,-2 1-3,0-1 1,0 0-2,-1 1 2,-1-1 2,2 5-4,4-5 1,-6 0-2,2-4 1,-6 8 0,6-8-2,-3 4 1,2 0 1,-2 5 4,2-5-4,1-1-2,-2 1 2,1-4-2,3 4 3,-4 0-2,2 0 4,-1 0-1,-2-1-4,4 0 0,-2 1 4,-2 0-2,5 0 0,-8 0 0,1-1 3,4 2-2,-2 1-2,-2-3 1,-12 1 0,20-1-2,-20 1 4,21 0-3,-9-1 0,4-3 2,-1 3 0,-1-1 0,3 0 0,-1 4-3,-4-2 6,4 0-5,0-2 3,1 0-3,-2 2 0,1 0 2,1-1-2,0 1 3,0-3-2,-3 3 0,2-1 3,-2 2 0,0-2-2,-14 1 1,26-2-3,-15 4 0,2-5 2,4 3 2,-17 0-2,18-4-2,-5 1 2,1 0-1,-2 2 1,2-2 0,2 2-1,-4 1-2,-12 0-1,22-2 5,-11 1-4,0 4 3,3-3-3,-14 0 1,27-2 2,-17 2-3,-10 0 2,21-1 5,-21 1-5,21 0 1,-8 0-4,-13 0 5,17-4-1,-17 4-1,20 0 0,-10 0-1,-10 0-1,20 0 2,-20 0-1,23-2-1,-13 2 3,-10 0-1,21-1 0,-10-3 2,0 4-3,-11 0 3,24 0-2,-15-2 1,-9 2-1,20-1 1,-7 2 0,-13-1 0,15-1-3,-15 1 2,19-4 0,-19 4 4,14-2-4,-14 2-1,15 0-2,-15 0 4,14 2-2,-14-2 1,16 0 0,-16 0 2,17 0 4,-17 0-6,16-2-2,-16 2 3,15-3 0,-15 3-3,17 0 0,-17 0 4,16 0-2,-16 0-1,16 0 1,-16 0 0,20-2 1,-20 2-1,12 0 0,-12 0-1,14 2 1,-14-2 1,0 0-2,19-2 4,-19 2-3,0 0 3,14 0-4,-14 0 0,0 0 3,11-5-3,-11 5 2,0 0 2,0 0 0,0 0 5,12-2 6,-12 2-1,0 0-3,0 0 3,0 0-1,13 0-1,-13 0 2,0 0-3,0 0 1,0 0-2,0 0-1,0 0 1,0 0-4,0 0 1,0 0 2,0 0-4,12-5 0,-12 5 3,0 0-2,0 0-2,0 0 8,0 0-10,0 0 3,0 0-3,0 0 3,0 0-2,0 0-3,0 0 4,0 0-1,0 0 1,16 1-3,-16-1 3,0 0-3,0 0 0,0 0-2,0 0 2,0 0-1,0 0 0,0 0 3,0 0-3,0 0 2,0 0 4,0 0 1,0 0 2,0 0 1,0 0-1,0 0 3,0 0-1,0 0 6,0 0-4,0 0 1,0 0-1,0 0-1,0 0 2,0 0-1,0 0-1,0 0 1,0 0 0,0 0 2,0 0 0,0 0-3,0 0 2,0 0-6,12-3 6,-12 3-5,0 0 0,0 0-4,0 0 3,0 0-2,0 0 2,0 0-2,0 0 0,0 0 1,0 0-6,0 0 0,0 0 4,0 0-1,0 0 0,0 0-1,0 0 1,0 0 2,0 0-4,0 0-3,0 0 4,0 0 0,0 0-1,0 0 0,11 0-2,-11 0 4,0 0-5,0 0 1,0 0 0,0 0 2,0 0 3,0 0-5,0 0 2,0 0-2,0 0 1,0 0 1,0 0-2,0 0 6,0 0-7,0 0 4,0 0-2,0 0-3,0 0 4,0 0 0,0 0-2,0 0 3,0 0-2,0 0-1,0 0 2,0 0-1,0 0 0,0 0 0,0 0 0,0 0 0,0 0-3,0 0 3,0 0-1,0 0 2,0 0-2,0 0 2,0 0-1,0 0-2,0 0 4,0 0-3,0 0 0,0 0 1,0 0 0,0 0 0,0 0 1,0 0 0,0 0-2,0 0 2,0 0-2,0 0 4,0 0-5,0 0 3,0 0 2,0 0-1,0 0-3,0 0-1,0 0 0,0 0-1,0 0-1,0 0-5,0 0-4,0 0-13,0 0-7,0 0-9,0 0-12,0 0-6,0 0-12,0 0-10,0 0-12,0 0-14,0 0-8,0 0-13,0 0-9,0 0-45,0 0-51,0 0-132,0 0-396,-9-25 176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29.9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EC30195-5352-4DE0-AF32-D8848CAB29C7}" emma:medium="tactile" emma:mode="ink">
          <msink:context xmlns:msink="http://schemas.microsoft.com/ink/2010/main" type="inkDrawing" rotatedBoundingBox="22130,7252 32200,7377 32199,7458 22129,7332" semanticType="underline" shapeName="Other">
            <msink:destinationLink direction="with" ref="{5CBF7AB1-911E-431D-97CF-BC12D01D0ACA}"/>
          </msink:context>
        </emma:interpretation>
      </emma:emma>
    </inkml:annotationXML>
    <inkml:trace contextRef="#ctx0" brushRef="#br0">-5 3 70,'0'0'130,"0"0"-6,0 0-9,0 0-5,0 0-3,-14-3-7,14 3-1,0 0 2,0 0-5,0 0-6,0 0-2,0 0-9,0 0-6,0 0-1,0 0-9,0 0-4,0 0-18,0 0 7,0 0-7,0 0 0,0 0-7,0 0-2,42-4-8,-42 4-2,23 4-6,-7-4 6,4 1 4,0 3-3,0-4 0,1 2-1,8-2 5,-9 1 1,12-1-2,-7 3 2,3-2 0,0 2-1,1-3-2,1-1-1,-2 1 2,0-2-3,1 5 6,4-3-1,0 3 1,-2-3 0,14 1-1,-3-1-1,-1 0-1,1 0-3,0 2 0,-2-4 3,-9 1-8,11 1-3,-1 0 2,-8 0-2,10-3-3,1 7 1,-4-4-1,2-1-1,-1 2 0,-7-1-6,13 2 8,-2-4-10,0 2 5,2 2-1,-8-2-3,6 1-2,-6-1 2,4 3 1,-11-6 0,13 7-3,-14-4 1,9 4 3,-5-4-5,8 0 1,-2-4 1,4 4-2,-6 4 0,-5-4 2,7 0-2,2 0-1,-12 0 2,0-5-3,15 6 1,-6-2-3,-9 2 3,3-1 1,7-1-2,-7 6 3,7-4-1,-7 0-1,-3-1-1,5 1 2,-5 3-5,2-3 4,-2 1-3,11 3 2,-11-4 1,11 0 1,-12-1 3,4 4-1,-4-4 3,1 0-8,3 1 1,6-2 0,-8 1-1,0 1 2,7-1-1,5-1 2,-5-3 1,-7 4-4,11 0 2,-1-1 0,-10 1 3,-1 0-4,10 0-1,3 1 2,-4-1 0,-6-1 1,7 1-4,-9 0 2,0 1 0,11-2 2,-9 2-1,-2 3-2,11-4 0,-12 1 4,0 0-2,13 1 0,-2 1 0,3-3 0,2-3 0,0 7 5,-8-1-4,10 0 1,-5 1-1,4-3 1,-10 5-2,8-5-3,-8 2-1,7 0 3,-12-2 0,9 3 0,0-4-4,0 3-5,-10-4 7,12 5-4,-3-1-2,-2 1 5,4-3 0,-12 3 1,11-1-1,0 2-1,-9-4 2,8 0 2,-7 3-1,6-4 3,5 1-1,-1 2-1,-3 0-2,5-2-2,3-2 7,-6 1-4,4-3 2,-2 3 0,-1 0-2,-1 0 2,-9 3 0,7-3-1,3 0-5,-13 1 0,1-2 1,0 2 0,8-1-1,-9 1 2,10 1-1,-9-4 0,-1 1 3,1 0 0,0 1-3,10-5 3,-9 4-2,-2 2 2,2-3-5,-2-2 9,0 3-4,2 1 0,-2-1-2,-4-2 5,4 1-7,-2 0 3,2 1-2,-4 1 4,4-2-1,2 0-3,-5 1-2,6 1 5,-8-2 1,9 2-4,-3 0 2,10-2-1,2 2 0,-11 0 2,12-2-4,-5 2-2,4 2 4,-3-4-6,-1 2 0,4 0 5,-4 0-2,2 2 1,2-2 1,-1 0 3,4-2-3,-5 2 3,-1 0-2,5-1 0,-1 1-6,-1 1 1,0-5 5,-4 4 0,5 0-3,-3 0 0,0 3 4,2-3-3,0 1 2,-1-2 0,2 2 2,-4-1-1,-1-5 1,4 6 3,-4-1-5,-2 0 0,5 0 4,-8 0-6,5 3 5,1-2 2,-12-1-4,4 2 3,7-5-3,-7 4 6,0 1-1,9 0-4,-9 0 0,7-2-1,2 1 1,-9-1 1,9 0-2,-11 2 3,11-2-3,-11 0 0,3 0 3,1-2 1,-6 1 1,15 1-1,1 1-6,-14-2 8,2 1-2,7-4-2,4 1-4,-11 4-2,-1 1 7,12 2-4,-14-4 5,15 0 1,-11 1 1,-4-1-6,10 0 3,-6 0 0,-3 0 0,2 4 1,-3-3 1,2 1-4,-2-2 0,1 2-3,-1 1-3,-1-3 2,2 1-2,-3 0 2,2 5 0,-2-4 2,0 2 2,3-1-5,-1-2 3,-4 3-3,4-4 6,-2 2-3,2-1-1,-2-1 6,1 4-3,-4-4 1,-2 2-2,-5-2 4,3-2-1,0 4 4,-3-2-2,3 1 3,-4-1-5,0 2 0,-3-2-1,-3 2 2,-11-2-2,23 0 2,-23 0-4,16 3 2,-16-3 3,9 2 1,-9-2-1,0 0 0,17-2 1,-17 2-4,0 0-1,0 0-1,11 2 5,-11-2-2,0 0-2,0 0-6,0 0-8,0 0-14,0 0-17,0 0-12,0 0-27,0 0-17,14-7-55,-14 7-137,0 0-321,0 0 142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34.30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7CB1C4-430E-48BC-B9DB-1FD1B0015F34}" emma:medium="tactile" emma:mode="ink">
          <msink:context xmlns:msink="http://schemas.microsoft.com/ink/2010/main" type="inkDrawing" rotatedBoundingBox="22915,328 23371,801 23299,869 22844,397" semanticType="callout" shapeName="Other">
            <msink:sourceLink direction="with" ref="{F73753CF-A44C-4E42-9159-E67512E79F12}"/>
          </msink:context>
        </emma:interpretation>
      </emma:emma>
    </inkml:annotationXML>
    <inkml:trace contextRef="#ctx0" brushRef="#br0">-1 36 124,'1'-11'160,"-1"11"-8,0 0-9,5-14-3,-5 14-11,6-5-9,-6 5-9,0 0-8,0 0-8,13-6-8,-13 6-16,0 0-7,8-4-4,-8 4-9,0 0-7,0 0-3,0 0-3,26 11-8,-17-7 0,4 7-2,1-3-11,0 2 11,1 8-6,4-3-8,-5-1 4,2 5-1,4 4-3,-5-2-3,3 0 3,-3 3-1,4-1-4,-4-4-3,1 6-14,1-4 6,-3 1-2,2-2-1,-4-3 5,-1-5-6,2 2-2,-3 0-7,0-2-3,1-2 4,-4 0-12,1-3-3,0 0-10,0-2-17,0 0-2,-8-5-4,17 7-13,-9-7-18,-8 0-14,17-1-5,-17 1-100,20-9-229,-9 4 102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34.7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601D68-D27D-4E6B-8CB7-5B590E8AF016}" emma:medium="tactile" emma:mode="ink">
          <msink:context xmlns:msink="http://schemas.microsoft.com/ink/2010/main" type="inkDrawing" rotatedBoundingBox="23165,1450 23461,366 23492,374 23196,1459" semanticType="callout" shapeName="Other">
            <msink:sourceLink direction="with" ref="{F73753CF-A44C-4E42-9159-E67512E79F12}"/>
          </msink:context>
        </emma:interpretation>
      </emma:emma>
    </inkml:annotationXML>
    <inkml:trace contextRef="#ctx0" brushRef="#br0">294 35 70,'0'0'107,"3"-12"0,-3 12 0,0 0-2,0-13-1,0 13-15,0 0-7,0 0-5,0 0-7,5-10-14,-5 10 0,0 0-17,0 0 3,0 0-5,0 0-6,0 0-4,0 0 2,0 0-5,0 0-2,0 0 3,-19 26-10,16-17-6,3-9 15,-9 25-9,7-11 2,-1 4 15,-3 0 0,6 3 5,-5-1-3,4 5 2,-4 2 0,-1 1-1,1 4-1,-1-3 1,0 7 5,-2 1-6,2-8 0,-5 8-6,3-1-3,-4 2-1,1-3-3,3-5 1,-4 6-6,1-1 2,1-5-2,-1 6-2,4-9-2,-1-2 0,0 0 0,-1 4-5,2-3 1,-3-1 4,0-1-4,4-6-2,0 2 2,1-1-2,0-5-6,1 4 7,-3-4 0,4-3 1,-1-3-3,2 4-2,2-12 2,-5 17 2,4-9-5,1-8 6,-5 13-3,5-13 1,-3 8 3,3-8-5,0 0-6,0 0-15,0 0-14,0 0-15,-3 15-24,3-15-26,0 0-48,0 0-148,0 0-316,0 0 140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38.5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03DEEE-90C2-4BD8-BCA6-23A77BCE3AB7}" emma:medium="tactile" emma:mode="ink">
          <msink:context xmlns:msink="http://schemas.microsoft.com/ink/2010/main" type="writingRegion" rotatedBoundingBox="28841,1842 31511,2171 31350,3480 28680,3151"/>
        </emma:interpretation>
      </emma:emma>
    </inkml:annotationXML>
    <inkml:traceGroup>
      <inkml:annotationXML>
        <emma:emma xmlns:emma="http://www.w3.org/2003/04/emma" version="1.0">
          <emma:interpretation id="{D852D6EB-1598-43A1-8B28-5E5C3C43E2B7}" emma:medium="tactile" emma:mode="ink">
            <msink:context xmlns:msink="http://schemas.microsoft.com/ink/2010/main" type="paragraph" rotatedBoundingBox="28841,1842 31511,2171 31350,3480 28680,3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1CA057-CD74-4C32-B702-DA64E74A727C}" emma:medium="tactile" emma:mode="ink">
              <msink:context xmlns:msink="http://schemas.microsoft.com/ink/2010/main" type="line" rotatedBoundingBox="28841,1842 31511,2171 31350,3480 28680,3151"/>
            </emma:interpretation>
          </emma:emma>
        </inkml:annotationXML>
        <inkml:traceGroup>
          <inkml:annotationXML>
            <emma:emma xmlns:emma="http://www.w3.org/2003/04/emma" version="1.0">
              <emma:interpretation id="{28979FFB-7CD3-4A84-91C6-F692E27E463F}" emma:medium="tactile" emma:mode="ink">
                <msink:context xmlns:msink="http://schemas.microsoft.com/ink/2010/main" type="inkWord" rotatedBoundingBox="28841,1842 31511,2171 31350,3480 28680,3151"/>
              </emma:interpretation>
              <emma:one-of disjunction-type="recognition" id="oneOf0">
                <emma:interpretation id="interp0" emma:lang="en-US" emma:confidence="0">
                  <emma:literal>Play).</emma:literal>
                </emma:interpretation>
                <emma:interpretation id="interp1" emma:lang="en-US" emma:confidence="0">
                  <emma:literal>play).</emma:literal>
                </emma:interpretation>
                <emma:interpretation id="interp2" emma:lang="en-US" emma:confidence="0">
                  <emma:literal>play)</emma:literal>
                </emma:interpretation>
                <emma:interpretation id="interp3" emma:lang="en-US" emma:confidence="0">
                  <emma:literal>Play)</emma:literal>
                </emma:interpretation>
                <emma:interpretation id="interp4" emma:lang="en-US" emma:confidence="0">
                  <emma:literal>Pay)</emma:literal>
                </emma:interpretation>
              </emma:one-of>
            </emma:emma>
          </inkml:annotationXML>
          <inkml:trace contextRef="#ctx0" brushRef="#br0">1042-217 76,'0'0'91,"-17"3"-9,17-3-6,-11 4 0,11-4 0,-9 7 4,9-7-4,-13 8-1,5-2 3,1 3 0,-3-1-6,1 5-5,-5-2 6,8 4-7,-8-3-15,4 5 10,-4 5 2,0 3-4,3-6-5,-1 5-3,1 0-1,-1 1-5,-3 1-6,8 1 1,-6 0 1,7-2-5,-2 2-5,2-2 5,1 0-11,2 0-2,0-3 2,3 0-2,0-6-2,0 10-3,3-1-3,0-1 2,2-4-2,-2-3-3,6 7-9,-4-6-17,4-2-10,-1 1-22,2 0-16,2-3-14,-1-1-22,3 1-19,-3-2-32,1 3-86,2-8-256,2 0 114</inkml:trace>
          <inkml:trace contextRef="#ctx0" brushRef="#br0" timeOffset="941.4615">1062 126 90,'0'0'118,"11"-6"-17,-11 6-11,9-8-2,-9 8-12,13-7-2,-13 7-10,14-3-2,-6 0 4,-8 3-7,15-4-20,-4 4 9,-11 0-10,14-3 2,-14 3-4,20 0-1,-20 0-5,18 5-2,-6-5-3,-4 3-1,6 2-5,-5 3 3,2-3-13,-2 3-6,4 0 9,-5 2 2,3-1-7,-5 5 3,5-1 0,-7-1-3,1 1-5,-2 1 2,-3 2 0,0-1 3,5-1 4,-10 2-7,5-2-6,-3-4 4,3 4 4,-6-2 11,3-3-17,0 0 6,3-9-12,-11 18 6,6-11 8,0 0-2,5-7-4,-11 13-3,11-13 13,-7 9-12,7-9 4,-7 8-4,7-8 2,0 0 3,0 0-2,-9 7 4,9-7-2,0 0-3,0 0 2,0 0 2,0 0-9,0 0 0,0 0-5,0 0-1,0 0 1,-8-30-1,8 30-2,0 0-6,13-21 6,-13 21 0,1-18 1,6 9-9,0 0 3,3-3-1,1-1-6,-2 2-3,3-2-1,-4 0 0,6 1-6,3-1-1,-6 1-13,2-2 10,2 2 6,-2-1-4,-1 2 5,4-1 7,-4-2-1,1 6 3,-3-3 7,0 1 8,-2 2-1,-2 2 5,3-2 10,-1-1-6,-2 0 5,-6 9-11,8-12 16,-3 5-3,-5 7-1,4-11 14,-4 11-16,8-10 0,-8 10 14,0 0-6,3-11 4,-3 11-1,0 0-6,0 0-1,5-7-1,-5 7-4,0 0 4,0 0 4,0 0-5,0 0-3,0 0-2,0 0 3,0 0-3,0 0-6,0 0 0,0 0 12,0 0-9,0 0 6,0 0-7,0 0 5,0 0-6,0 0 6,0 0 4,0 0-7,0 0 1,0 0 4,0 0 8,0 0-1,-37 14 4,37-14-5,-5 7 4,-3 0 11,2 0-8,6-7 3,-11 15 3,5-5-3,-4 1-1,3 3 8,-4-4 2,1 3 5,4 4 0,-2-4 0,-1-1 0,0 5-4,1-6 3,3 2-8,-3-1-2,4 2 1,-2 1-4,2-3 0,3-2 0,-1 2-1,-1-2 3,3-10-3,3 26-6,-3-17 3,0 5 1,3-2-2,1 0-3,2-1-3,0 1 3,0-2 3,5 2-6,0-2 1,0 0-1,4 2-3,-4-4-11,5 1-17,-5-4-15,6 2-14,-3-1-14,2-2-19,1-4-26,-3 0-16,0 0-126,1-4-269,2 1 119</inkml:trace>
          <inkml:trace contextRef="#ctx0" brushRef="#br0" timeOffset="1298.2581">1839 428 81,'0'0'118,"0"0"7,0 0-6,-1 11 2,1-11-7,-5 11-6,5-11-2,-3 18-11,0-7-5,3-11-4,-6 24-8,1-8-7,-4-1-6,4 0 1,-3 3-9,-3-3-6,5 2-5,-5 2-7,-3 2-8,3-5-18,2 1-18,-4 1-26,2-2-33,4-2-21,-6-1-27,10-4-24,-5 1-73,4-3-224,4-7 100</inkml:trace>
          <inkml:trace contextRef="#ctx0" brushRef="#br0" timeOffset="-1195.315">0 0 10,'0'0'162,"0"0"-11,0 0-12,0 0-19,0 0-10,0 0-11,0 0-20,0 0 0,0 0-6,0 0-2,0 0-5,0 0 2,6 35 5,-2-19-2,-4 7-5,6 0-4,-2 2-1,-4 1-2,0 4-5,0-2-1,0 1-6,0 8-5,-3-1-4,2-5-1,1 4-5,0 4-4,-3-13 0,3 3-3,-3-4-3,3-3-4,0-3-8,3-1-2,1-3-14,-4 0-6,3 0-16,-3-6-4,0-9-16,4 19-7,-1-12-16,0 4-12,-3-11-19,9 11-17,-9-11-26,8 8-82,-8-8-246,9 2 110</inkml:trace>
          <inkml:trace contextRef="#ctx0" brushRef="#br0" timeOffset="-626.631">119 31 53,'0'0'130,"0"-22"-9,-4 6-6,8 8-14,-4-6-2,0 0-5,0 14-4,0-24-12,3 13-2,0-7-13,-3 6 1,3-2-10,0 3-2,2-4-9,-2 1 0,3 1-4,-3-1-1,3 5-5,-1-2-3,1-3-10,4 2 2,-6 0 1,6-1-3,-4 5 5,-1-2 3,1 2-8,3-2 2,-4 5 2,1-2-2,0-1-6,-1 1-2,4 0 0,-3 0 0,5-1 1,-1 1-4,-3 2-3,4-2 5,-1-2-4,4 5-8,0-1 2,-2-1-4,2 3 7,3-1-5,2 1-3,-5-2 5,3 1-6,-3 4-1,0 0 5,3-1-4,-4 2-1,-13-1-1,20 6 5,-11 0-2,2 0-7,-3 1 13,-2 0-8,4 4-3,-6 1 4,3 3 0,-1-1 2,-6 3 0,1-1 4,-1 2-1,-1-1-4,-5-1 5,-1 3-1,1-1 5,-2 1-4,-6 2 4,2 0-1,-2-6-1,0 5 3,0-4-2,-2 3 1,2-5 1,-6 4-2,3-1 2,0-4-6,4-1 2,-4 1-2,0-1 0,3-2-1,0 1 0,0-4 3,1 5-7,-1-3-7,5-1-8,1-1-13,-1 0-13,1-2-15,8-5-16,-12 14-18,9-12-21,3-2-115,-11 9-248,11-9 111</inkml:trace>
          <inkml:trace contextRef="#ctx0" brushRef="#br0" timeOffset="3870.4963">1045 690 35,'0'0'91,"0"0"-11,0 0 3,0 0-19,0 0 6,0 0-9,0 0 4,0 0-12,0 0 9,0 0-25,0 0-3,0 0-20,0 0-17,0 0-17,0 0-18,34-1-22,-34 1-45,0 0-114,17-6 51</inkml:trace>
          <inkml:trace contextRef="#ctx0" brushRef="#br0" timeOffset="2309.2744">2057-13 112,'0'0'107,"-3"13"6,3-13-3,-1 12-12,1-12-8,-2 16-5,2-16-13,0 18-3,2-8-5,-1 2-8,-1-12-2,3 20-9,3-11-2,-4-1-1,-2-8-6,8 14-5,-4-7-5,-4-7 3,10 13 1,-2-8-5,-1-1-4,1 2-2,-8-6-6,20 5-10,-9-4-13,-11-1-6,24 1-5,-13-1 0,6-1-4,-3 0-4,-2-4-2,1 4 10,-4-5-9,2 3 6,-2-1-9,4-3 22,-1 3-4,-7-3-4,4-2 8,-3 3 5,-1-2 17,1-1 0,-6 9-4,11-16-6,-9 9 12,-2 7-16,6-18 4,-4 7 5,-2 11 7,0-18 8,0 18-15,0-14 7,0 14 0,-2-13 0,2 13 7,0 0 2,0-14-1,0 14-1,0 0-2,0 0 1,0 0-1,0 0 0,0 0-7,-2-13 6,2 13-2,0 0-1,0 0-7,0 0 7,0 0-3,0 0-2,0 0-1,0 0 1,0 0-9,0 0 3,0 0 2,0 0 0,0 0 4,0 0 7,0 0-7,0 0 10,0 0 6,0 0 1,-3 44 4,3-31 3,-1-1 1,-1 4 2,2 1-3,-3 1 0,3 0-2,-1 5 0,1-3-5,0-1-1,0 7-3,4 1-3,-4 3 0,0 8-2,3-11 2,0 3-6,-3-4 2,4 1-11,-1 1 10,-2 1-5,-2-3-1,1 1 0,0-7-2,-3-2 1,1 0-2,4 1-2,-4-2-3,2-2-1,-5 1-8,5-3-2,-1-2-7,1-11 0,-2 18-6,-2-10 4,4-8 0,-8 10 1,8-10 3,-14 11 5,6-7-3,-3-1 3,11-3 0,-23 4 2,12-4 1,11 0 3,-24-4-7,15 2 13,9 2-2,-23-10 9,16 8-1,-3-5-4,2 2 1,2-3 13,6 8-10,-13-13-5,8 3-8,2 2 4,3 8 7,-3-20-7,3 20 4,3-17-1,-1 7-6,3-1 4,-2 0-6,1-1 6,4-3 1,-2 1-2,1 0 0,0 3 2,1-1-2,3-1 5,-6 5-4,4-5 0,0 0-7,-1 0-6,-3 2-5,1 3 1,-1-2-5,-1 2-10,1-3-7,-2 2-6,0-1-2,2 0-11,0 0-21,-1 2-9,-2-3-5,4 2-27,-3 0-76,2-1-214,3 1 94</inkml:trace>
          <inkml:trace contextRef="#ctx0" brushRef="#br0" timeOffset="4310.244">2453 404 23,'0'0'105,"0"0"-15,0 0-4,0 0-16,0 0 0,0 0-19,0 0-7,0 0-16,0 0-15,0 0-22,0 0-19,0 0-63,0 0-98,0 0 43</inkml:trace>
          <inkml:trace contextRef="#ctx0" brushRef="#br0" timeOffset="3294.7102">2538-359 99,'0'0'99,"0"0"-9,0 0-10,0 0 4,0 0-9,0 0-4,0 0-10,0 0 1,0 0-15,0 0 0,0 0-15,0 0 14,7 35-2,-7-35-4,0 0-1,7 7 7,-7-7-10,0 0-6,11 9-1,-11-9 3,7 9 3,-7-9-6,4 7-1,1 2-1,-5-9-4,6 8 3,-3 0-6,-3-8-1,11 13-1,-6-6 1,-5-7-2,4 13 2,3-7-3,-7-6-1,7 14-3,-3-7 2,-1 2-1,1-1-5,-4-8 3,8 13-4,-6-5 7,2 2-2,-4-10-5,2 12 5,3-3-3,-5-9 3,6 16-3,-5-2-1,1-5 2,-2-9-6,5 19 5,-4-10 3,4 7 2,-2-2-3,-3-2 0,3 2 1,-1 3-4,-1-6-2,-1 6 1,0-5 3,0 2-4,0 1-2,0-1 4,0-2-1,0 2-2,0-5-5,0-9 3,5 26 2,-10-13 0,5-3 0,0 5-1,0-1 1,0-14 0,-1 19-3,1-7 5,-2-2-1,2-10-2,-3 24 0,1-12-2,2-12-6,-1 20 6,-2-11-2,1 3 5,2-12 1,-3 21-5,0-12-3,1 0 6,-2 1-1,4-10 0,-6 22 1,2-14-1,-2 4-1,1-2-3,2 1 3,-1-1-3,1-2-1,3-8 0,-5 18 6,2-6-5,0-2 10,-4 0-10,4 1-1,3-11 6,-6 16-3,5-6 1,1-10 2,-5 15-6,0-8 1,5-7 2,-3 19 3,-2-11-4,5-8 0,-6 14 0,5-4 0,1-10-3,-13 12 4,12-5-1,1-7 0,-3 14 3,3-14-3,-5 15-4,0-11 5,5-4 2,-3 11-1,3-11 1,-6 11 3,6-11-3,-10 8 5,10-8 0,0 0 4,-4 13-10,4-13-1,-2 7 8,2-7 0,0 0-4,-4 8-3,4-8 2,0 0-13,0 0-22,-7 8-8,7-8-21,0 0-6,0 0-15,0 0-31,0 0-29,0 0-98,0 0-258,0 0 114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45.0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54BA4C-9523-468E-B3C4-2C344D95B5D0}" emma:medium="tactile" emma:mode="ink">
          <msink:context xmlns:msink="http://schemas.microsoft.com/ink/2010/main" type="inkDrawing" rotatedBoundingBox="28560,7314 28694,3412 28864,3418 28730,7320" semanticType="callout" shapeName="Other"/>
        </emma:interpretation>
      </emma:emma>
    </inkml:annotationXML>
    <inkml:trace contextRef="#ctx0" brushRef="#br0">230 0 106,'0'0'113,"0"0"1,0 0-20,0 0 3,0 0-12,0 0 1,0 0-16,0 0-1,0 0-14,0 0 0,0 0-11,0 0-2,0 0-8,0 0-3,0 0-7,0 0 4,0 0-4,0 0-3,0 11-4,0-11-3,0 0-3,0 0 4,0 0-3,0 0-4,0 0 4,0 0 9,-3 14-13,3-14 4,0 0-6,-2 13 10,2-13-6,-3 11-3,3-11 1,0 14 3,0-14 2,-3 13-7,3-13 5,-3 15-3,0-3-2,3-3 5,0-9-5,-6 21 2,4-10-4,2 1 7,-6 2-8,3 4 4,0-6 1,0 2-7,3 4 5,-2-7-1,2-1-6,0 6 6,-1 2 0,-1 0 1,-1-6-3,6 5 3,-6-1-4,3 0-1,0 2 1,0-2 1,0 0 3,0 1-4,0 0-1,-3 2 3,3-5-4,0 4 5,0-1-7,-3-1 10,0 2-10,3 0 4,-4 2-5,4-3 7,-4 2-2,1-1 1,0 4 0,3-5 0,0 2-1,-4-5 3,1 4-3,0-3 1,3 3-5,0-2 4,0 4-3,0-4 2,-3-2-4,2 0 1,1 2 0,0-1 2,0-1 4,-4 0-1,4 1 4,0-4 2,0 3-4,-3-2 5,3-2 0,0-10-3,-3 25 4,3-10-5,0-1 0,-3 0 4,6 0-8,-9 4 4,6-2 0,0-1 8,0 3-6,0-3-3,-3 2-1,1-1-1,-1 0 1,3 0 5,0-1 1,0 3 2,0-2-3,0-2-2,-3 0 5,3 0-4,-3 2 3,3 1 0,3-3-3,-6 3-1,3-1 3,-3 0-4,3-1 0,0 2 1,-3 0-1,3 1 1,0-4 1,-2 4-4,2-1 2,-3 1-2,3-4 2,-3 1 0,3 0-1,-6-1-1,6 2-1,-3-2 0,3-1 3,-2 4 0,0-6 3,1 1-4,2 0 1,1 3 1,-4 0 3,1-2-3,1 1 0,-6 1 4,6-7-1,0 7 0,0-15 0,0 26-6,0-18 3,0-8-1,-3 25-5,-1-12 2,4 3-3,0-6 4,-4 5-3,2 0 2,-2-1 0,7 1-1,-2 0-1,1 1 2,-4 0-2,1-2-2,-6 5 1,4-5 2,0 5-1,0-5 1,2 0-1,-1 2 3,0-1-5,-4-1 5,0 0-3,6 3-1,-3-1 2,3-1-1,-5-5 1,5 2 0,0 2-3,-6 0 2,6 1 2,-3-1-2,0-4 0,3 6 3,0-5-6,0-11 1,-3 21 5,-2-9 0,5 2-3,0-2 2,0 1 6,0-13 3,0 23-5,0-12 2,-3 0 2,0 3-1,3-3-3,0 4 2,0-15-3,0 22 5,0-11-3,0 3-2,0-2 3,0 1-2,0-13-2,0 22-1,0-11 2,3 0 0,-3-11-1,-3 22 1,6-14-4,-3 8 4,0 0-2,0-7-4,3 7 0,-3-8 4,0-8-5,5 22 1,-4-11 1,-1 0 5,0 4-5,2-1 0,-2-3 0,0 1 0,0-12-1,0 23 1,0-12 7,0 2-9,3-2 0,-3-11 2,0 20 0,3-9-1,-3 2-2,0-13 4,6 21 1,-6-11-5,0 2 2,0-12-2,5 21 1,-2-6-1,-3-1 3,0-2 3,0-3-3,0 7 0,0-5-3,0 4 1,0-15 3,0 21-3,0-6 2,3-1-3,0 0 1,-3-2 6,0 3-3,3-5-3,0 5 0,-3-15 1,0 18 3,2-6-3,0-2-1,-2-10 1,0 21 3,1-9-1,2-1-3,3-1 3,-6 1-2,0-11 1,4 19-2,-1-8-1,-3-2 4,3 3-1,1-1-2,-4-11 1,0 17-2,0-8 4,4 2 0,-1 0-4,-3-11 2,0 14-1,3-6 3,-3-8 0,4 16 1,-4-16 0,2 14-3,-2-14-3,2 13 3,-2-13 2,3 14-1,-3-7 1,0-7-2,6 16-2,-6-16 2,0 15 2,3-8-1,-3-7-4,0 0 4,-3 23 0,3-15 1,0-8-4,0 14 1,0-14 0,0 16 1,0-16 1,0 10 0,0-10-1,0 15 2,0-15 0,0 0-3,0 16 2,0-16 0,0 12-1,0-12-1,6 10 4,-6-10-1,2 12-1,-2-12-1,0 11-3,0-11 3,0 14 1,3-7 0,-3-7-1,3 13-2,-3-13 3,-3 16-3,3-16 4,0 9-1,0-9-1,3 13-2,-3-13 2,3 14 1,-3-14-3,-3 15 2,3-15 0,3 11 2,-3-11-4,0 0 1,-3 15 5,3-15-7,0 13 4,0-13 1,-3 11 0,3-11 1,0 14-2,0-14-2,3 12 1,-3-12 1,0 0 1,-3 16-5,3-16 3,3 10 3,-3-10-4,0 0 1,0 14 0,0-14-3,0 0 5,3 11-1,-3-11 0,0 0-3,0 0 5,-3 14-2,3-14-4,0 0 2,0 0 2,0 12 0,0-12 0,0 0-2,0 0 1,0 11 0,0-11 0,0 0 2,0 0-3,0 0 3,-3 13 1,3-13-3,0 0 3,0 0-3,0 0-2,3 13 2,-3-13 4,0 0-6,0 0 3,0 0-2,0 0 7,0 0-6,0 0-2,0 0-4,0 0-4,0 0-8,0 0-3,0 0-24,0 0-17,0 0-34,0 0-42,0 0-48,0 0-105,0 0-315,6-45 141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7:02.43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C94CA1-E685-43EB-86DD-A35EB0024B71}" emma:medium="tactile" emma:mode="ink">
          <msink:context xmlns:msink="http://schemas.microsoft.com/ink/2010/main" type="writingRegion" rotatedBoundingBox="25481,3411 28793,3037 28885,3851 25573,4226"/>
        </emma:interpretation>
      </emma:emma>
    </inkml:annotationXML>
    <inkml:traceGroup>
      <inkml:annotationXML>
        <emma:emma xmlns:emma="http://www.w3.org/2003/04/emma" version="1.0">
          <emma:interpretation id="{4EA5AAF0-A52A-45EF-9108-F001A77C93EC}" emma:medium="tactile" emma:mode="ink">
            <msink:context xmlns:msink="http://schemas.microsoft.com/ink/2010/main" type="paragraph" rotatedBoundingBox="25481,3411 28793,3037 28885,3851 25573,42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FECDFF-6B4B-41E2-A026-FC9E2BCE6BA4}" emma:medium="tactile" emma:mode="ink">
              <msink:context xmlns:msink="http://schemas.microsoft.com/ink/2010/main" type="line" rotatedBoundingBox="25481,3411 28793,3037 28885,3851 25573,4225"/>
            </emma:interpretation>
          </emma:emma>
        </inkml:annotationXML>
        <inkml:traceGroup>
          <inkml:annotationXML>
            <emma:emma xmlns:emma="http://www.w3.org/2003/04/emma" version="1.0">
              <emma:interpretation id="{296E2C54-2864-4F04-8002-FE5FA8BD99D4}" emma:medium="tactile" emma:mode="ink">
                <msink:context xmlns:msink="http://schemas.microsoft.com/ink/2010/main" type="inkWord" rotatedBoundingBox="25481,3411 26498,3296 26590,4111 25573,4226"/>
              </emma:interpretation>
              <emma:one-of disjunction-type="recognition" id="oneOf0">
                <emma:interpretation id="interp0" emma:lang="en-US" emma:confidence="0">
                  <emma:literal>r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m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651-3450 106,'0'0'122,"0"0"-5,0 0-9,9-9-5,-9 9-3,8-5-8,-8 5 5,6-7-22,-6 7-4,12-8-3,-12 8-1,11-14-9,-4 4 3,2 4-8,2-5-3,-5-3 1,7 1-8,-1 0 1,-1 3-4,1-8-4,-1 4-11,2 2 6,-4-6 2,3 4-5,4-1-1,-7 0-2,4 0-2,-1-6-5,1 6 0,-2-7-5,1 0-2,-3 7 6,4 1-6,-5-1 0,7-7-1,-7 6-3,1-3-5,-2 4-2,0-12-3,0 2 6,0 3-8,0-1 4,-1 6-3,-3-1-1,2-3 0,-1 3 0,1 0-1,-2 3 11,-3-4-6,3 4 3,-3 1-1,3 3-5,-6-4-2,0 4 9,-3-3 0,6 14-4,-6-19 1,1 9 1,-1 2-7,1-2 8,-1 2-1,0-3-4,-5 4 4,1 2-3,1-2-2,9 7-8,-19-9 12,10 5 2,-2 1-1,11 3 5,-22-4-13,11 3 4,11 1 3,-17-2-6,17 2 2,-14 0 3,14 0 2,0 0-6,-17 3-4,17-3 7,-9 7-4,9-7 8,-13 10-9,9-2 6,4-8 1,-10 12 0,7-6-2,-1 2 1,4-8-2,-4 17-2,-2-9-1,6-8 3,-4 16-5,2-8-6,2-8-4,0 14 6,0-14-3,0 14 3,0-14-7,2 14 7,-2-14 6,6 10-3,-6-10 5,4 15-8,-4-15 4,8 5-3,-8-5 8,6 9 2,-6-9-3,10 10-5,-10-10 0,9 2 7,-9-2-7,17 3 12,-17-3-3,17 3 1,-17-3-1,21-3 1,-7 0-1,-14 3-4,20-1-8,0 0 5,-6-2-18,2-3 12,-2 5-5,6-1-9,-1-3 7,1 1-8,-1 1 2,-1-4 7,7 3-29,-8 0 21,8-3-5,-4 2 1,-6 2 3,2-3 1,-6 3 7,2 2-1,1-2-2,-4-1 13,-10 4-9,18-6 6,-9 5-1,-9 1 2,14-8 3,-8 4-3,-6 4 13,14-5-12,-14 5 3,14-4-2,-8-1 2,-6 5 1,14-8-1,-7 1-1,-7 7 6,14-7 6,-14 7-15,12-6 9,-4 2 2,-8 4 0,0 0 10,17-5 0,-17 5-7,9-6 3,-9 6 3,0 0 4,8-8-1,-8 8-5,6-7 11,-6 7 3,0 0-11,0 0 2,0 0-6,8-5 1,-8 5 3,0 0 1,0 0 1,0 0-4,0 0-14,0 0 0,0 0 4,6-9-7,-6 9 6,0 0-5,0 0 2,0 0 9,0 0-9,0 0 0,0 0-3,0 0 8,0 0-7,0 0 3,0 0 4,0 0-3,0 0-1,0 0 6,0 0 0,0 0 0,-20 22-6,20-22 3,-8 10 7,8-10 1,-12 11-4,9-7-2,-2 3 2,5-7-4,-14 13 6,8-3-1,3-4-8,-3 3 8,-2 0 2,-2 3 6,3 0-10,4 0 2,-4-1-2,0-2 5,0 4 1,1 2-1,-2-8 5,4 7-7,-1-1 1,2-4 5,3-9-5,-8 19 5,7-10 0,1-9-7,-5 19 5,5-10 1,0-9 6,-3 16-6,3-5 3,0-11-6,0 0 1,3 21 0,-3-14-2,0-7-2,3 16-8,0-9 4,-3-7 3,3 12-3,5-3 5,-5 0-1,-3-9 4,14 8 1,-8-2 7,-6-6-3,14 9-3,-7-6 4,3 4-3,-3-3 5,-7-4 0,20 7 2,-12-3-5,4-3 4,-1 1-4,-11-2 6,20 4-8,-10-3 4,-10-1-1,20-1-2,-9-3 6,-11 4-5,20-3 5,-11-1-4,2 0-7,0 1 8,-11 3-4,17-11 3,-4 4-4,-5 4 3,4-8-2,-6 6 8,2-2-6,-2-2-6,2-1-5,-8 10 2,13-14-17,-7 10 11,-6 4-23,8-10-16,-8 10-21,9-10-7,-9 10-10,0-10-27,0 10-79,0 0-201,0 0 89</inkml:trace>
        </inkml:traceGroup>
        <inkml:traceGroup>
          <inkml:annotationXML>
            <emma:emma xmlns:emma="http://www.w3.org/2003/04/emma" version="1.0">
              <emma:interpretation id="{4AB56C0B-832E-4939-ACE3-BC84EA1A86A5}" emma:medium="tactile" emma:mode="ink">
                <msink:context xmlns:msink="http://schemas.microsoft.com/ink/2010/main" type="inkWord" rotatedBoundingBox="28720,3101 28799,3092 28847,3521 28768,3530"/>
              </emma:interpretation>
              <emma:one-of disjunction-type="recognition" id="oneOf1">
                <emma:interpretation id="interp5" emma:lang="en-US" emma:confidence="0">
                  <emma:literal>&amp;</emma:literal>
                </emma:interpretation>
                <emma:interpretation id="interp6" emma:lang="en-US" emma:confidence="0">
                  <emma:literal>g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q</emma:literal>
                </emma:interpretation>
                <emma:interpretation id="interp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-25870.0533">3858-4321 123,'0'0'131,"0"0"-17,0 0-14,0 0 8,0 0-8,0 0-2,0 0-17,0 0-6,0 0-4,0 0-7,0 0-5,0 0-4,19-18-2,-19 18-8,0 0-5,0 0-7,0 0-1,0 0-3,0 0-3,0 0 6,0 0 3,0 0-2,0 0 2,0 0 0,0 0 5,0 0-1,0 0 5,0 0-7,0 0 1,0 0-6,0 0 0,0 0-1,0 0-3,0 0-4,0 0-3,0 0-7,0 0 3,0 0-3,0 0-7,0 0 5,0 0-6,0 0 3,0 0-5,0 0 0,0 0 7,0 0-9,0 0 3,-22 25-5,22-25 2,-7 6 2,7-6-2,0 0 4,-4 13-5,4-13 5,0 0 0,0 0 0,0 0 7,0 0-3,0 0 10,0 0-1,0 0 7,0 0 2,0 0 3,0 0-2,0 0 6,0 0 6,0 0 0,0 0-1,0 0-4,0 0 3,0 0 1,0 0-2,0 0 1,0 0-1,0 0-1,0 0-1,0 0-6,0 0 0,0 0-5,0 0-1,0 0-6,0 0-3,0 0-1,0 0-4,0 0-4,0 0-4,0 0-6,0 0-5,0 0 4,0 0-6,0 0-3,0 0 0,-9 10-5,9-10-2,0 0-3,-1 14 1,1-14-4,0 0-3,0 13-1,0-13 0,0 0 2,4 11 5,-4-11 1,3 10 6,-3-10-1,0 0 4,0 0 3,10 3-5,-10-3 10,0 0 2,0 0-3,20-11 4,-20 11 0,11-11 6,-5 8 11,-6 3 2,6-11 7,-6 11 9,5-11 3,-5 11 5,3-11-3,-3 11 0,3-11-3,-3 11 0,0 0-7,0 0-4,0-14-1,0 14-2,0 0-8,0 0 0,0 0-8,0 0-6,0 0-10,0 0-2,0 0-3,0 0-4,0 0-9,0 0-3,0 0-8,0 0-6,0 0-3,0 0 2,0 0 0,-14 28-3,14-28 7,0 0 2,0 0 2,0 0 3,8 18 3,-8-18 9,0 0-1,6 7 4,-6-7 1,0 0 5,0 0 5,0 0-1,0 0 11,9 6 10,-9-6 11,0 0 8,0 0 5,0 0 2,0 0 2,0 0-2,0 0-5,0 0 6,0 0-4,0 0-1,0 0-3,0 0 0,0 0-1,0 0-3,0 0-2,0 0-5,-12-34-4,12 34 0,0 0-5,0 0-6,0 0-19,0 0-14,0 0-15,0 0-14,0 0-15,0 0-28,0 0-24,0 0-27,0 0-24,0 0-136,-23 21-339,23-21 150</inkml:trace>
          <inkml:trace contextRef="#ctx0" brushRef="#br0" timeOffset="1355.2847">3848-4580 64,'0'0'62,"0"0"-3,0 0-2,0 0-1,0 0-3,0 0-5,0 0-5,0 0 4,0 0-2,14 29-2,-14-29-4,0 0-13,3 15 24,-3-15-15,3 14-5,-3-6-1,0-8-12,0 18 9,-3-6-7,6-2-2,-3 4 24,0 0-21,0-2-3,0-12-3,0 21-5,0-10 5,0 0-9,0 3 10,0-4 1,0 3-13,0-13 2,-3 21-3,3-9 9,0 0-7,0-12 1,0 21 0,-3-11 0,3-10 3,3 19-2,0-11-1,-3-8-1,0 15-7,0-15 8,3 12 1,-3-12-3,5 11-4,-5-11 4,0 11 0,0-11 7,0 0 0,1 10-5,-1-10-1,0 0 2,2 11-2,-2-11 4,0 0-4,3 12 1,-3-12 7,0 0-7,3 8 2,-3-8-4,0 0 6,0 0-2,0 0-6,0 0 6,0 0 0,0 0 2,0 0-7,3 11 1,-3-11 0,0 0-1,0 0-5,0 0-5,0 0-8,0 0-15,0 0-14,0 0-36,0 0-93,0 0-189,17-21 83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52.9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BF7AB1-911E-431D-97CF-BC12D01D0ACA}" emma:medium="tactile" emma:mode="ink">
          <msink:context xmlns:msink="http://schemas.microsoft.com/ink/2010/main" type="inkDrawing" rotatedBoundingBox="29708,5687 29710,7034 29196,7035 29194,5688" semanticType="callout" shapeName="Other">
            <msink:sourceLink direction="with" ref="{6EC30195-5352-4DE0-AF32-D8848CAB29C7}"/>
            <msink:sourceLink direction="with" ref="{57C2C927-828D-4311-A4CF-EE78DC8B7CBE}"/>
          </msink:context>
        </emma:interpretation>
      </emma:emma>
    </inkml:annotationXML>
    <inkml:trace contextRef="#ctx0" brushRef="#br0">147 0 113,'0'0'150,"0"0"-15,0 0-5,0 0-13,0 0-8,0 0 0,0 0-18,0 0-7,0 0-13,0 0-2,0 0-20,0 0 4,0 0-7,0 0-7,0 0-2,0 0-3,0 0 0,17 29-4,-17-29-3,3 16 0,0-8 1,-3-8 0,3 23-3,0-9-5,0 1-2,-3-1 1,5 0 1,-3 4-4,-1-4-2,2 5-1,0 3 1,5 2 0,-8-1 0,2 0-2,1 3-1,-2-2 3,-1-5-7,4-1 3,-1 4-2,-3 3-5,0-6-2,3 6 3,-6-7 2,3 0 0,0 7-3,0-6 1,0 0-1,0-1-2,-3 0 0,-1-3 3,3 7-2,-2-8 3,1 5-3,2-1-4,-4 0 3,4-3 2,-4 3-5,4 0 10,-3-4-4,0 4 0,3-3-3,0 1 2,-3 4 0,3-5 6,-5 0-8,5-1 1,0 2 2,-6-3-7,6-1 7,0-2-3,0-10-3,-3 25 4,3-17-3,0 3 0,0-11-1,0 22 2,0-22-1,-3 16 3,3-7-2,0-9 3,-2 17-4,2-17 4,0 18-5,-1-8 0,1 4 1,-5-3 4,5 1 4,-3 2-5,0-3-2,3-11-1,-3 25 1,3-11-3,-3-2-2,1 2-11,2-14 9,-1 18 2,-4-6 2,5-12 2,0 15-3,0-15 1,-3 19 1,3-19-2,0 14 0,0-14 5,0 13-5,0-13 3,-3 10 0,3-10-4,0 0-1,0 15-1,0-15-2,3 11-1,-3-11 4,0 0-5,0 0 3,0 0 2,-6 15-1,6-15 0,0 0 1,0 0 0,-8 7 0,8-7 0,0 0-11,-6 7 14,6-7 6,0 0-6,0 0-1,-13 4 2,13-4 1,0 0 2,0 0 0,0 0-4,0 0-8,-22-10-1,22 10 0,-12-8-11,12 8 10,-11-12 3,11 12 0,-9-9-4,1 4 4,8 5 6,-10-13 4,10 13-3,-10-12-5,6 1 4,4 11 4,-6-12 1,2 6-2,4 6 2,-4-15-1,4 15 8,-3-11-5,3 11 9,0-14-1,0 14 5,0 0-3,0 0 9,-3-16 0,3 16-4,0 0-6,0 0 11,0 0 3,3-13-10,-3 13-1,0 0-2,0 0-5,0 0-3,0 0 3,0 0-6,0 0 2,0 0 1,0 0 1,0 0-4,28 21 2,-21-11-4,-7-10 3,12 13 2,-4-5-2,-2-1-3,3 3 5,-1-3-2,3 0-3,-2 4 5,5-4 0,-1 2-5,1-6 2,0 5-3,0-2 7,3-2-6,-1 2 0,-2-1 2,6-3 7,-6 4-4,1-7-3,-4 2-1,7-1 7,-1 0-8,-17 0 7,23-1 7,-9-6 4,0 3 3,-5-3 9,5 3 8,-1-7-1,1 1-4,-2 0-1,1-3 2,-1 5-4,-1-6-4,-5 4-1,5-4-5,-5 2-9,1 4-11,0 1-23,-3-3-21,-4 10-31,6-15-20,-6 15-43,3-16-28,-3 16-134,3-13-324,-3 13 144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56.04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1802E1-9E8C-41C7-8659-E1A05B376598}" emma:medium="tactile" emma:mode="ink">
          <msink:context xmlns:msink="http://schemas.microsoft.com/ink/2010/main" type="inkDrawing" rotatedBoundingBox="24051,7067 24488,6894 24642,7283 24204,7456" shapeName="Other"/>
        </emma:interpretation>
      </emma:emma>
    </inkml:annotationXML>
    <inkml:trace contextRef="#ctx0" brushRef="#br0">319 158 29,'5'-7'89,"-5"7"-10,0 0-9,0 0-7,0 0 1,0 0-7,0 0-19,0 0 13,0 0-14,0 0-5,0 0 1,0 0-5,0 0-6,0 0 7,0 0-2,0 0-10,0-15 12,0 15-11,0 0 11,0 0-6,0 0 2,0 0-3,0 0-1,0 0 1,0 0 1,0 0-1,0 0-3,0 0-1,0 0-1,0 0-1,0 0-4,0 0 5,-13-7-9,13 7 6,0 0-6,0 0-7,0 0 8,0 0-6,0 0 10,-12-4-7,12 4-14,0 0-7,-8-11 8,8 11 4,-12-2 7,12 2-9,-14-6 8,14 6-8,-10-10 2,10 10 7,-11-3 0,11 3-2,-11-4 4,11 4-5,0 0 2,-17-3 1,17 3-1,0 0-11,-15-5 9,15 5 4,-11-2 0,11 2 3,0 0-10,0 0 7,-17-1-1,17 1 4,0 0-5,0 0 0,-13-4 7,13 4 0,0 0-4,0 0-7,0 0 6,-20 4-2,20-4 5,-8 3-3,8-3-8,-12 5 4,12-5 2,-11 6 0,11-6-2,-14 4 4,8 2 6,6-6-3,-11 10 4,11-10-8,-8 9 8,2-3 3,6-6 3,-10 13 1,4-9-3,6-4 1,-8 13 0,8-13-1,-11 12 1,8-8-5,3-4 6,-6 10-6,6-10-4,-6 12 5,6-12 1,-5 10 0,5-10 0,-5 12-12,5-12 7,0 12 1,0-12 0,-4 13-4,4-13 5,0 14-6,0-14-4,1 14-1,-1-14 9,3 12-10,-3-12 6,5 14 0,0-3-1,-5-11-5,9 12 6,-4-5-3,-1 0-1,4-1 7,-1 1-6,0 0 1,3-1-1,2 4-2,-3-6 3,2 0-3,2 2 6,1-1 0,-2-2-4,1 1 1,4 2-4,-3-5-2,-3 3-4,1-3-3,1 1 6,-1-2-5,2 0-1,-14 0 1,22 0 2,-10-2 2,-12 2 0,22-5 5,-8 2-3,-8-1 2,5-1 5,0-1-3,-1-1 1,-4 0 2,2 0 4,1-1-2,-1 0 5,1 1-1,-3-2 4,-1-1-8,1 1 8,-1-3 0,1 1 1,0 4-1,1-2 2,-3-7-2,-1 8 1,-3 8 1,7-18-7,-4 9 7,-2-2-4,1 1-7,-2 10 7,1-18-6,1 8-3,-2 10 1,-2-18 2,2 18-2,-1-15-1,1 15 0,-2-13-1,2 13 0,-6-9 1,6 9-4,-5-12 6,5 12-7,-7-11 0,0 4 2,7 7 3,-7-13-2,7 13 2,-7-7-3,7 7 4,-12-11-4,12 11-1,-8-5 1,8 5-2,-8-10 2,8 10-1,-9-11 0,9 11 1,-12-4-5,12 4 7,-11-7-3,11 7 6,-14-4-9,14 4 3,-14-4 0,14 4 3,-16-4-4,16 4 2,-14-2-1,14 2 3,-14-3-7,14 3 8,-14-2-8,14 2 2,-14-1 0,14 1 4,0 0-4,-19-2 2,19 2-5,-14 2 2,14-2 6,0 0-5,-17 0 3,17 0 1,-11 3-2,11-3 1,-15 2 0,15-2 0,-16 5 1,16-5-2,-14 6-4,3-2 2,3 0 5,8-4-2,-15 7 3,5-3-3,10-4-2,-14 9 0,10-4-2,4-5 3,-11 8 1,5 2 0,6-10-2,-13 12-3,10-5-1,-3 0 5,1 5-3,0-3 4,1 6 2,-1 0-8,4-4 6,-1-1 0,-3 5 0,5-5-2,0-10 1,0 23 6,3-10-4,1 0 1,-3-2 0,4-1 2,1 3-1,-3-4 0,3 2 0,2-1 2,2-2-4,-4-1 0,3-3 0,0 5 1,5-2-2,-3-5 1,2 4 0,1-1-7,0-1-4,-3 0-2,3-1 5,-2-3-3,-12 0-2,25 0 1,-14 0-1,-11 0 1,20-7-3,-9 4 7,-1-2-4,-10 5 3,18-9 1,-10 2-1,-2-3 6,0 1 2,2-3-3,-2-1 6,1-1-5,-6-2 4,1 1 1,-2-1 2,0-1-1,-2 2-4,2-3 4,-1 4-1,-2-5-2,1 3 3,-3 2 0,2 0-3,-5 1-1,2 1-8,0 2-7,0 2-15,-2 1-13,8 7-11,-14-14-16,6 9-14,8 5-18,-19-6-15,7 5-79,12 1-211,-25-3 93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7:00.5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E94B62-A17F-40AD-A670-33A302FFB3B7}" emma:medium="tactile" emma:mode="ink">
          <msink:context xmlns:msink="http://schemas.microsoft.com/ink/2010/main" type="inkDrawing" rotatedBoundingBox="24349,7207 28704,3073 28783,3157 24428,7290" semanticType="underline" shapeName="Other"/>
        </emma:interpretation>
      </emma:emma>
    </inkml:annotationXML>
    <inkml:trace contextRef="#ctx0" brushRef="#br0">0 4061 54,'0'0'63,"0"0"-9,0 0 3,0 0-12,0 0 4,0 0 1,0 0 2,0 0-8,0 0 3,0 0-2,0 0 0,0 0 4,0 0-5,0 0 2,14 8 9,-14-8-4,0 0 4,0 0-5,0 0 3,0 0-2,0 0 2,22-15-8,-22 15 3,10-10-4,-10 10-10,10-5 6,-4-1-4,-6 6-5,9-9-4,-9 9 3,13-8-8,-7 2 3,0-2-4,-6 8-2,14-9-2,-8 3-1,-6 6-1,13-8 1,-5-2-2,0 6-3,-1-2 2,1-2-5,0 4 5,-2-3-6,-6 7 6,17-13 3,-11 4-2,2 2 2,0 3-3,0-6 7,4-1-4,-5 7-3,2-7 4,0 4 2,1-5-1,0 5-2,-3 0 1,0-3 2,0 2-4,0 1 0,6-5 4,-5 5-9,1 0 1,-4-1 1,3-2-1,1 2-1,2 0-3,0 1 1,3-4-3,-7 4-2,6-4 1,-5 4 2,4 0-1,-1 0-2,0 0 3,1 0-6,2-1 6,-4 0-7,2-1-1,2 0 5,0-5 0,-1 6 0,-2 0-3,3-4-4,-2 0 5,2-1-2,0 1 2,-1-3-1,2 4 5,-1-4-4,2 1 1,1 2-2,-5-1 2,9-4 0,-6 4-3,-1-1 2,5-1-1,-5 4 0,0-2-1,-2 3 2,1-4 1,-1 4 0,1 2-2,-1-3 1,-3 1 0,1 2-4,-1 1 2,1-1 1,-3 1 0,6-4-2,-2-1 1,0 3 1,3-3 1,-2 1 1,0-2-1,-1 1-3,3 1 3,0-3-3,-1 3 0,1-4 0,0 6 4,0-3-3,-2 1 2,2-1 2,-3 1-1,2-3-6,-4 3 4,2 0 2,1 1 1,-1-1 0,-3 5-5,1-3 2,5-3 1,-7 5 1,1-4-3,1 4 1,-1 0 3,-4-4-3,6 4 1,-3-4-3,4 0 3,-1 0-2,1 0 2,-1-2 1,0 0-1,4-2-2,-3 1-3,3-5 4,1 5-1,-1-4 1,-1 4 0,1-1-2,0 4 1,-5-3-2,5 0 0,-4 6-1,-3-7 0,6 8-1,-5-1 5,1 1 2,-1 1 1,-1 0-6,-7 6 4,13-14-2,-7 8 2,2 1-3,1-4 2,-4 4-1,7-2 1,-5 0-1,-1-1 2,8-6 0,-3 6 0,0-3-1,1-2 0,-1 1 0,2 1 0,1 1 3,-4-4-3,3 3-2,1-5 10,-6 5-5,1-3-2,5 2-2,-2 2 6,3-1-4,-6-3 2,-1 9-2,3-2 1,-4-2-3,1 2 4,0 0-1,1-1-1,-1 3-3,1-2 0,-2-1 0,-1 1 5,2 0-3,1 0 3,-3 0-6,5 0 4,3-3 0,-5 1 0,2-2 5,2-1 2,1-2 0,3 5-7,-6-4 3,0 2-2,4 1 0,-4 0 1,2-2-1,1 1 4,-5 2-3,5-3-3,-8 7 2,5-4-3,0 0 0,-2 2 3,5-2 0,-3-1-1,2 0 1,-1-3-2,1 4 0,2-2-3,-1 0 1,-1 0 2,4 0 0,3-6-8,-1 1-6,-4 1 8,-1 3-3,2 3-1,-2-3 1,0 1 8,3 4-8,-4-7 4,1 3 0,0 0-2,-3 3 5,1-6 5,2-1 1,-5 6 0,2-3-3,2 1 0,-2 1 0,-1-1 0,-3 4-2,0-2-1,6 2-1,-5-2 3,4-3-7,-1 3 3,3-3-4,-1 1 0,1-1-3,0 3 0,1-4 1,2-1 5,-3 1-2,7-2-4,-4-4 2,-3 5 3,4-4-4,0 7 2,-8-5-1,1 6 6,2-2-5,-2-3 8,1 4-6,2-2 14,-5-1-6,-1-2-12,3-2 5,-1 7-3,2-4-1,-1 0 4,-2 3-2,-1-1 3,3 3-6,1-6 5,-1 4 1,2-4-1,1 0-11,0 2 2,-2 0 0,2-2-8,3 4 3,-3-3-2,3-1 6,4-2 4,-4-1 5,-5 5 1,2-4-3,3-1-3,-4 5-6,-2 0 8,-2-2-3,5 3 8,-8 1-7,2-2 10,-2 6-7,2 0 5,2-2-5,-4-1 2,2 0 6,1 4-3,-6-3-3,8 2 0,-2-7 7,2 1-6,3 1-7,-4 1-2,4-3 2,-4 4 4,3 1 0,-2-2 3,-5 5-6,5-3 6,-2 1-5,1 2 4,-3 0-1,4-5 2,-1 5-2,-4 1-1,5-1 2,-2-1 0,-1 1 4,-2 1 0,3-2 1,-9 8 0,14-12 3,-7 5 8,1 3-5,-8 4 3,14-12-6,-5 2 6,-1 1-6,1 0 4,0 4-7,2-4 3,3-2 0,-1 1-3,1 2-1,-3-4 12,4-2-6,-1 2 9,-3 1-7,2 1-4,-3-3 5,1 4-3,2 1-3,-7-2 1,2 6-3,-2-6 5,2 5-5,-2-4 2,0 2 3,-6 7 1,14-13 5,-7 3-10,0 6-2,0-2 5,2-2-2,-1-4-5,4 4 1,-4 1-1,1-4-1,2 0 2,3 1-5,-1-1 12,-2 4-9,-2-4 1,5 3-1,-8-1 4,5 1 1,2-4-2,-3 3-2,1-3 17,2 1-1,-2-1-11,1 2-4,-1-1 4,0 0-5,1 1 4,-4 2-6,-2 1 6,4-5 0,1 5-2,-2 0 2,-1-1 3,-2 0-7,5 1 2,-2 2 1,-1-3 2,-2 4-4,0-5 8,-6 9 2,14-9 5,-7 4-5,1-4 2,-8 9-1,12-12-1,-7 6 1,1-3 0,0 6 1,5-4-4,-5-1 1,4-2 0,0-1-16,1 3 2,-1-2-6,-1 5 6,-1-3 4,6 2-9,-5-1 0,-1 0 2,4 2-2,-4-1 3,2 1-1,-3-2 7,3 4 4,-4-4 0,-6 7-9,14-9 7,-8 5 3,-6 4 7,17-7-3,-9 4 9,-8 3-3,9-7 2,-9 7 8,11-4 1,-11 4-7,0 0 6,10-7-2,-10 7 5,0 0-7,14-7 4,-14 7-6,6-6 1,-6 6 2,8-6-3,-8 6 3,9-8-1,-9 8 0,0 0 0,11-9 0,-11 9-8,6-7 9,-6 7-7,0 0 4,11-7-8,-11 7 7,0 0 3,0 0-11,9-8 10,-9 8-2,0 0-6,0 0-2,4-4-3,-4 4 8,0 0-7,0 0 5,0 0-4,0 0-12,0 0 12,0 0-2,0 0 0,0 0-2,0 0-6,0 0-3,0 0-2,0 0 5,0 0-3,0 0-2,0 0 0,0 0-2,0 0 0,0 0-6,0 0 1,0 0-3,0 0 0,0 0 1,0 0-4,0 0-4,0 0 1,0 0-8,0 0 2,0 0-5,0 0 1,0 0-17,0 0 6,0 0-13,0 0-10,6 19-8,-6-19-15,0 0-14,0 0-83,-16 18-205,5-12 90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49.80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AD68EE-A693-4607-8DE5-48435211C697}" emma:medium="tactile" emma:mode="ink">
          <msink:context xmlns:msink="http://schemas.microsoft.com/ink/2010/main" type="writingRegion" rotatedBoundingBox="29728,3549 29950,5517 29386,5581 29163,3613"/>
        </emma:interpretation>
      </emma:emma>
    </inkml:annotationXML>
    <inkml:traceGroup>
      <inkml:annotationXML>
        <emma:emma xmlns:emma="http://www.w3.org/2003/04/emma" version="1.0">
          <emma:interpretation id="{C4050358-564C-4598-8EDF-A00962407291}" emma:medium="tactile" emma:mode="ink">
            <msink:context xmlns:msink="http://schemas.microsoft.com/ink/2010/main" type="paragraph" rotatedBoundingBox="29728,3549 29950,5517 29386,5581 29163,36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97C6AA-30AD-4EDA-A421-645B406C5199}" emma:medium="tactile" emma:mode="ink">
              <msink:context xmlns:msink="http://schemas.microsoft.com/ink/2010/main" type="line" rotatedBoundingBox="29728,3549 29950,5517 29386,5581 29163,3613"/>
            </emma:interpretation>
          </emma:emma>
        </inkml:annotationXML>
        <inkml:traceGroup>
          <inkml:annotationXML>
            <emma:emma xmlns:emma="http://www.w3.org/2003/04/emma" version="1.0">
              <emma:interpretation id="{57C2C927-828D-4311-A4CF-EE78DC8B7CBE}" emma:medium="tactile" emma:mode="ink">
                <msink:context xmlns:msink="http://schemas.microsoft.com/ink/2010/main" type="inkWord" rotatedBoundingBox="29728,3549 29950,5517 29386,5581 29163,3613">
                  <msink:destinationLink direction="with" ref="{5CBF7AB1-911E-431D-97CF-BC12D01D0ACA}"/>
                </msink:context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a .</emma:literal>
                </emma:interpretation>
                <emma:interpretation id="interp2" emma:lang="en-US" emma:confidence="0">
                  <emma:literal>a n</emma:literal>
                </emma:interpretation>
                <emma:interpretation id="interp3" emma:lang="en-US" emma:confidence="0">
                  <emma:literal>for</emma:literal>
                </emma:interpretation>
                <emma:interpretation id="interp4" emma:lang="en-US" emma:confidence="0">
                  <emma:literal>a r</emma:literal>
                </emma:interpretation>
              </emma:one-of>
            </emma:emma>
          </inkml:annotationXML>
          <inkml:trace contextRef="#ctx0" brushRef="#br0">640 1102 70,'0'0'148,"0"0"-1,0 0-8,0 0-7,0 0-5,0 0-8,0 0-2,-1-19-9,1 19 3,0 0-9,0 0-2,0 0-7,0 0-7,0 0-6,0 0-2,0 0-9,0 0-6,0 0-8,0 0 1,0 0-7,0 0-8,0 0-1,0 0-6,0 0 1,0 0-6,0 0 1,0 0-1,0 0-4,0 0 2,0 0 1,0 0 7,0 0-9,0 0-2,0 0-1,0 0-1,0 0-2,0 0-1,0 0-2,0 0 0,0 0-4,0 0 0,0 0-1,0 0 0,0 0-3,0 0-3,0 0-3,0 0 5,0 0-4,0 0-2,0 0-2,0 0 1,0 0-2,0 0-2,0 0 1,0 0-3,0 0 2,0 0 2,0 0 0,0 0-4,0 0 2,14 34 3,-11-23-3,0 5 5,-2 4-4,4-2 3,0-3-1,1 11 0,-1-1-7,-1-2-1,-2 5 2,4 1 2,2-3 2,-5 4-1,0-2 2,3 1 0,-3 7-3,2-6 4,-2 1 0,0 4 2,1-5-4,-1-2 2,-3-1 2,4 1-3,-1-1 2,4 0-1,-7-2 0,0-1-3,0-1 6,0-4-3,0-4 0,3 4 0,-3-5 5,0 0-4,0 2-2,0-2 6,0-1-4,0-2-7,0-11-8,0 17-3,0-17-5,3 11-12,-3-11-2,5 10-7,-5-10-1,3 13-13,-3-13-7,3 12-7,-3-12-29,6 7-9,-6-7-17,6 7-13,-6-7-28,0 0-93,0 0-281,3 11 125</inkml:trace>
          <inkml:trace contextRef="#ctx0" brushRef="#br0" timeOffset="774.2487">702 1123 81,'0'0'104,"-12"-3"-8,12 3-7,0 0-6,-17 5-2,9 2-9,8-7-16,-20 12 2,7-3 18,4-2-14,-5 4 2,0-3-2,3 3-1,2 2-7,-2-1 4,-2-3-16,3 4 3,-3-2-7,2-2 3,2 2-6,-2-1-8,0 1-9,2-2 5,2-4 3,-3 2-17,0 0-5,6 0-1,4-7-3,-10 8-4,10-8 1,-6 8 8,6-8-4,0 0 4,0 0-2,0 0 6,0 0-18,0 0 4,0 0-18,0 0 0,0 0-16,30-26 19,-16 19-15,0-4 2,1 1-5,-1-1 3,0 0 3,2 2-6,-2 2 4,0-4 8,-5 1 3,2 3-7,-2-3 8,-1 3 8,-2-2 1,2 3-11,-2-6 19,2 3 13,-8 9-10,6-12 24,-6 12-4,7-9 8,-7 9 3,7-14 4,-7 14 10,2-7-12,-2 7 4,0 0-2,0 0 6,11-5 0,-11 5 5,0 0 1,0 0-7,0 0 7,6-9-2,-6 9-7,0 0-1,0 0-1,0 0-7,0 0 0,0 0 6,0 0-19,0 0 0,0 0 6,0 0-8,0 0 3,0 0-8,22 6 14,-22-6-4,12 8 8,-4 1 1,-2-1 4,8-2-2,-4 4-2,4-1-5,0 0 4,-2 3-3,2-4 1,0 4-7,2-1 1,-2-4-12,-2 1 7,2 2 3,0 0-2,0-1-2,-7-2-3,3-2-12,0 4-14,-2-5-7,4 6-22,-4-5-15,-2 1-13,-6-6-12,14 10-17,-8-5-20,-6-5-19,14 9-104,-11-7-267,-3-2 119</inkml:trace>
          <inkml:trace contextRef="#ctx0" brushRef="#br0" timeOffset="1959.8007">604 2218 11,'0'0'141,"5"-12"-6,-5 12 2,0 0-4,0 0 0,0 0-10,0 0 1,0 0-9,3-7-15,-3 7-7,0 0-12,0 0-11,0 0-11,0 0-6,0 0-10,0 0-2,0 0-10,0 0 3,0 0-3,0 0 1,0 0-7,0 36-3,0-26-2,0-10-3,-3 24-3,3-11 1,0 3-3,0-8-2,0 6 1,0-14-4,0 22 5,3-12-5,-3 0 3,6-2-3,-6-8 4,8 18-3,-2-9-2,2 0 0,-2-2 1,8 0-9,-4 1-10,7-2-23,-2-1 14,4-3-11,-3 0-3,1-1-2,0 1 2,0-2-4,-3-2 9,-14 2-4,23-1 9,-8-3 3,-9 1 4,-6 3 0,20-8 6,-12 0 9,0 6-2,-8 2 3,14-15 4,-7 4 0,-4 1-2,1 2-3,0-3 4,1 4-4,-5 7 0,5-23 0,-2 11 3,0 4 0,-3 8-3,0-15 9,0 15 5,-3-18 5,3 18-3,0-14-3,0 14 2,0 0-3,-3-17 6,3 17-8,0 0 0,0-11-1,0 11 3,0 0 5,0 0-5,0 0-6,0 0 10,-4-11-16,4 11 7,0 0-3,0 0 2,0 0-6,0 0 4,0 0-1,0 0-2,0 0 2,0 0-1,0 0 5,0 0-2,0 0 12,0 0-9,0 0 4,0 0 6,0 0 0,-1 44 0,-1-29 2,4 0-2,-4 3-2,2-4-1,2 1 0,-1 5-1,3 2-1,-4-3-1,6 4-1,-6 2-5,6 1 7,-3-1-5,-3 1 0,2 7 3,-2 1-2,6-3-1,-9-3 4,6 3-5,0-4 2,-1 1-2,-1 2-4,-1-6 3,0 2-3,3 0 3,-3-8-3,0 7-4,0-9 7,0 1-6,-3 1 4,0-4-7,-3 1 1,1-1-1,0-2-2,-5-3-4,3 1 2,-4-3 0,5-1 1,-8 1-6,8-4 11,-8 1-3,5 0-1,9-4 2,-17 0 1,17 0 6,-21-4 10,21 4-2,-18-10-5,8 6 6,4-2 2,6 6 2,-14-17-2,11 6 1,-2 2-1,4-5-1,-2 3-6,3-3-1,0 14-11,0-28 3,3 15-7,-3 1-1,1 0-9,1-4 4,4 2-3,0 2-10,2 1-2,-2 0-13,0 3-11,2-3-9,-2 1-8,4 1-13,1 1-16,-3 1-10,-2 1-96,-6 6-226,20-10 100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05.38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EDCE90-50D7-4396-A96A-C5E0A686041A}" emma:medium="tactile" emma:mode="ink">
          <msink:context xmlns:msink="http://schemas.microsoft.com/ink/2010/main" type="inkDrawing" rotatedBoundingBox="17628,6855 20178,6806 20179,6836 17629,6886" shapeName="Other"/>
        </emma:interpretation>
      </emma:emma>
    </inkml:annotationXML>
    <inkml:trace contextRef="#ctx0" brushRef="#br0">0 77 52,'0'0'136,"0"0"-19,0 0 3,0 0-12,0 0 3,0 0-8,0 0-11,0 0 2,0 0-7,0 0-2,0 0-2,0 0-11,0 0-6,0 0-6,0 0 4,28-11-7,-20 7 3,-8 4-6,14-3-1,-14 3-7,19-5 0,-11 5-1,-8 0 0,20-2-4,-11 1 0,-9 1-3,22 0-2,-22 0-2,24 1 3,-7-2-4,-3 1-1,3 0-4,-2-4-1,1 4 0,6-2 1,-2 4-4,2-2 4,7-2 0,1 2 2,0-1-3,2 2 0,-1-2 1,13 1-3,-13 1-3,3-2 0,8-3-1,4 4 2,-4-2-7,0 2 2,-2-3-3,-6 6-1,-4-6-1,3 3-1,-2 0 4,3 0-8,-1 0 3,-4 0-3,1 0 0,1-2-2,-3 2 0,0-4 1,0 4-2,-1 4-2,-1-4-1,-1 2 4,2 1-4,-1-3 2,2 0 1,0 2-4,-1-2 4,1 0-3,-2 0-2,2 4 2,0-8 4,-3 8-5,5-8 4,-5 4-2,-4 0 0,6 0 0,-7 0 2,7 0-2,-9 0-1,4 0 3,-6-2-1,2-1-3,-2 3 4,-2 3-5,-2-3 2,-12 0 1,25 0-2,-9-3 1,-5 3 3,-11 0-4,28-2 5,-17 2-3,4-4 2,4 3 1,-4 1 7,1-2-5,3 2-1,-5-4 1,6 3-2,-1 1 2,-1-2-4,-1-2 1,1 3 0,-1 1 0,0-2-1,0 1 0,-1-2 3,-1 6-3,-1-3 1,3 0-2,-17 0-1,22-3 3,-6 3-3,-4 0-1,-12 0 0,22 0 0,-10 0-2,-12 0 1,24-1 3,-12 1-3,4-3 3,-16 3-3,22 0 1,-10 0 5,-12 0-3,20-1 0,-20 1 3,20 0-2,-12-2 2,-8 2-1,19 2 1,-19-2 0,16 4 1,-16-4-3,15 0 1,-15 0 3,0 0-3,19 0 0,-19 0 0,0 0 0,14 0 2,-14 0 0,0 0 3,15 0 2,-15 0 3,0 0-1,17 0-1,-17 0-4,0 0 4,16-3-1,-16 3-1,0 0-1,13-1 2,-13 1 0,0 0-2,0 0-1,15 0 3,-15 0 0,0 0 2,0 0-1,0 0 2,0 0 0,13-2-2,-13 2-1,0 0 2,0 0-2,0 0 1,0 0-3,0 0 2,0 0 0,0 0 1,0 0-1,0 0-3,0 0 3,0 0 0,0 0-1,0 0 1,0 0 5,0 0-6,0 0-3,14-1-2,-14 1 1,0 0 3,0 0-3,0 0-3,0 0 0,0 0 9,0 0-12,0 0 4,0 0-3,0 0-4,0 0 4,0 0-4,0 0 2,0 0 0,0 0 0,0 0 1,0 0 1,0 0-5,0 0 0,0 0-5,0 0-11,0 0-13,0 0-8,0 0-15,0 0-11,0 0-18,0 0-9,0 0-22,0 0-22,0 0-17,0 0-17,0 0-9,0 0-20,0 0-170,0 0-399,0 0 177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7:10.86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3D872E-D992-48A9-BA21-E0E5AD7717F4}" emma:medium="tactile" emma:mode="ink">
          <msink:context xmlns:msink="http://schemas.microsoft.com/ink/2010/main" type="writingRegion" rotatedBoundingBox="26509,4106 27234,7211 25806,7544 25080,4440"/>
        </emma:interpretation>
      </emma:emma>
    </inkml:annotationXML>
    <inkml:traceGroup>
      <inkml:annotationXML>
        <emma:emma xmlns:emma="http://www.w3.org/2003/04/emma" version="1.0">
          <emma:interpretation id="{12532C96-656D-42D1-B599-186903C3FBA0}" emma:medium="tactile" emma:mode="ink">
            <msink:context xmlns:msink="http://schemas.microsoft.com/ink/2010/main" type="paragraph" rotatedBoundingBox="26509,4106 27234,7211 25806,7544 25080,4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DDD985-18F3-4DE1-981F-1AAE8BB8C3F6}" emma:medium="tactile" emma:mode="ink">
              <msink:context xmlns:msink="http://schemas.microsoft.com/ink/2010/main" type="line" rotatedBoundingBox="26509,4107 27234,7211 25806,7544 25080,4440"/>
            </emma:interpretation>
          </emma:emma>
        </inkml:annotationXML>
        <inkml:traceGroup>
          <inkml:annotationXML>
            <emma:emma xmlns:emma="http://www.w3.org/2003/04/emma" version="1.0">
              <emma:interpretation id="{BD549082-5FE1-4B36-9C32-8E6EEB87C399}" emma:medium="tactile" emma:mode="ink">
                <msink:context xmlns:msink="http://schemas.microsoft.com/ink/2010/main" type="inkWord" rotatedBoundingBox="26509,4107 26558,4317 25501,4564 25451,4354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)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\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579-3111 99,'0'0'123,"0"0"-6,0 0-6,0 0-1,0 0-4,0 0-6,0 0-13,0 0-3,0 0-8,0 0-8,0 0-11,0 0-5,33-15-3,-19 12-7,0-4-2,6 0-6,0-3 0,7 1-5,-4-5-4,8 5 4,7-7-5,-10 0 3,4 5-5,6-3 1,2-4-3,1 5-2,-13 0-3,7-2 12,-6 4-5,2 0 0,-2-3 3,-5 2-4,1 1 0,-2-2-3,-4 5-2,5-4 0,-6 5-5,2-4-1,0 2-5,-3 0 2,-1 2 3,-1 0-1,1 2-5,-2-2 2,0-2-3,3 2 5,-1 2-4,-5-1-2,-1 1 1,6-1-1,-7 1 3,2 0-7,-3 2 2,5-4 1,-7 1 2,-6 6 5,15-5 6,-15 5 4,13-10 1,-7 7 6,-6 3-7,6-5-1,-6 5 0,0 0 2,11-7-4,-11 7-2,0 0-2,0 0 1,11-7 1,-11 7-6,0 0 2,0 0-5,0 0 0,0 0 0,6-6 0,-6 6-3,0 0 1,0 0-2,0 0 0,0 0 0,0 0-1,0 0-8,0 0 5,0 0-2,0 0 3,0 0-3,0 0 4,0 0 2,0 0-1,0 0-1,0 0 2,0 0-5,0 0 4,7-7-3,-7 7-9,0 0 7,0 0-3,0 0-11,0 0-10,0 0-6,0 0-20,0 0-7,0 0-12,0 0-35,0 0-12,0 0-27,0 0-89,0 0-256,0 0 114</inkml:trace>
        </inkml:traceGroup>
        <inkml:traceGroup>
          <inkml:annotationXML>
            <emma:emma xmlns:emma="http://www.w3.org/2003/04/emma" version="1.0">
              <emma:interpretation id="{406AEF2B-D504-4904-9E49-7DDA874B13ED}" emma:medium="tactile" emma:mode="ink">
                <msink:context xmlns:msink="http://schemas.microsoft.com/ink/2010/main" type="inkWord" rotatedBoundingBox="26816,5791 27153,7230 25806,7544 25470,6105"/>
              </emma:interpretation>
              <emma:one-of disjunction-type="recognition" id="oneOf1">
                <emma:interpretation id="interp5" emma:lang="en-US" emma:confidence="0">
                  <emma:literal>ot</emma:literal>
                </emma:interpretation>
                <emma:interpretation id="interp6" emma:lang="en-US" emma:confidence="0">
                  <emma:literal>a"</emma:literal>
                </emma:interpretation>
                <emma:interpretation id="interp7" emma:lang="en-US" emma:confidence="0">
                  <emma:literal>a."</emma:literal>
                </emma:interpretation>
                <emma:interpretation id="interp8" emma:lang="en-US" emma:confidence="0">
                  <emma:literal>oi,</emma:literal>
                </emma:interpretation>
                <emma:interpretation id="interp9" emma:lang="en-US" emma:confidence="0">
                  <emma:literal>o"</emma:literal>
                </emma:interpretation>
              </emma:one-of>
            </emma:emma>
          </inkml:annotationXML>
          <inkml:trace contextRef="#ctx0" brushRef="#br0" timeOffset="2124.4602">1587-557 32,'0'0'87,"0"0"-4,0 0 2,0 0-18,0 0 4,0 0-4,0 0-8,0 0 1,0 0-2,0 0-10,0 0 6,0 0-9,0 0 9,0 0-17,0 0 14,0 0-7,0 0-7,0 0 4,0 0-1,0 0-3,0 0-4,0 0-10,0 0 0,28-18 2,-28 18 2,9-8-12,-1 3 6,-8 5-6,12-8 3,-12 8-15,14-7 16,-14 7-7,17-6-2,-11 3-1,-6 3 4,15-4-1,-8-2 1,-7 6-5,16-5 0,-5 2 6,-2-1-6,5 0 3,-6 1-4,4-3-2,1 2 6,1-1 9,-3 3-9,0-1 3,1-2 1,-3 0-7,5-1 11,-6 3-16,5-1 17,-13 4-16,20-4 0,-9 0 4,-2 1-3,-9 3-1,20-5 2,-15 2-3,-5 3-1,20-5 1,-13 3 0,-7 2 0,20-5-5,-14 3 3,-6 2 0,14-4 0,-14 4 5,14-1-7,-14 1 6,9-3-5,-9 3-2,11-5 6,-11 5 0,10-3-3,-10 3 2,14-4-6,-14 4 5,11-3 0,-11 3-2,9-4 0,-9 4 3,0 0-1,14-6-1,-14 6 2,0 0-3,12-4-5,-12 4 8,0 0-3,11-3 2,-11 3-5,0 0 0,0 0 3,0 0 2,11-4 1,-11 4-2,0 0-1,0 0 1,0 0 2,0 0 1,0 0 0,0 0 1,0 0 2,13-3 1,-13 3-1,0 0 2,0 0-3,0 0 6,6-7-7,-6 7 5,0 0-7,0 0 3,0 0 2,0 0-1,0 0-2,0 0 3,0 0-3,0 0-6,0 0 1,0 0 4,0 0-4,0 0-5,0 0 5,0 0 0,0 0 3,0 0-3,0 0 4,0 0 0,0 0-1,0 0-3,0 0-2,0 0-1,0 0 2,0 0 0,0 0 2,0 0-6,0 0-1,0 0 5,0 0-4,0 0 0,0 0-2,0 0 2,0 0-4,0 0-1,0 0 1,0 0-3,0 0 0,0 0 3,0 0 3,0 0 4,0 0-2,0 0-3,-30 21 4,21-18 2,-5 4-4,3 1 4,-3 1-4,-5-1 0,-6 2 1,2-1-3,-3 3-4,-2-2-2,-2-2-1,3 2 2,-1-1-1,0-3 0,2 1 3,6-2 4,-1-3-6,6 3 8,-1-3-1,4-1 1,3 3-4,9-4 4,-18 2-1,18-2 4,-14 4-2,14-4-3,0 0 0,-14 0 1,14 0 0,0 0 2,-14 1-4,14-1 5,0 0-4,0 0 3,0 0-1,-12 5 0,12-5 3,0 0 3,0 0-4,0 0 6,0 0-3,-14 2 0,14-2 0,0 0-2,0 0 5,0 0 11,0 0 2,0 0 1,0 0-6,0 0 1,0 0-7,0 0 4,0 0-4,40-15 3,-29 15 1,5-4-4,1-2-3,0 3 2,-3-2 2,3 1-2,-1 1-2,-1 0 1,1 0 0,-2-1 2,-3 3-3,4-1-1,-1 0 3,-14 2-1,21-3 3,-15 1 12,-6 2-2,17-3 2,-17 3-4,11-2 8,-11 2-2,0 0 2,9-5-2,-9 5 4,0 0-3,0 0-1,0 0-9,0 0 0,8-6-14,-8 6-10,0 0-19,0 0-17,0 0-19,0 0-18,0 0-33,0 0-146,9-4-284,-9 4 127</inkml:trace>
          <inkml:trace contextRef="#ctx0" brushRef="#br0" timeOffset="-1422.6606">1563-1442 51,'0'0'110,"0"0"1,0 0-13,0 0-11,0 0-11,0 0-3,0 0-9,0 0 0,0 0-16,0 0-2,0 0-4,0 0-9,0 0-1,0 0-2,0 0-4,0 0 0,0 0-10,0 0 11,0 0-12,-23 14 9,23-14-8,-6 7 0,6-7-4,-7 8-1,7-8 4,-7 10 3,7-10-2,-8 11 3,3-4-5,5-7 4,-5 11-5,5-11 3,-6 12-3,2-5 11,4-7-9,-7 12 7,7-12-8,-6 17 5,3-13-2,3-4 0,-6 17-5,4-10 3,2-7-2,-3 13 1,3-13-1,-3 18 0,0-9-4,3-9 1,-5 16 6,2-7-2,3-9-1,-2 17 0,1-7-1,1-10 1,-6 21-2,6-15-2,0-6 1,-3 20 3,3-20-8,0 16 3,-4-6-2,4-10 2,4 17 2,-4-17 2,0 17-4,0-17-1,-4 17 3,4-17-1,0 16 1,0-16-5,4 14-2,-4-14 4,3 14-5,-3-4 5,0-10-3,0 12 1,0-12-2,3 18 3,-3-18-1,3 14 1,-2-6-2,-1-8 1,2 13-4,-2-13 4,5 12-1,-5-12-2,6 11-3,-6-11 4,3 11-6,-3-11 8,3 8-5,-3-8 1,6 14 1,-1-10-2,-5-4 0,3 11 3,-3-11-6,8 10 3,-5-5-1,-3-5-2,9 10 3,-9-10 0,8 11-4,-8-11 0,10 8 1,-4-6-3,-6-2 1,11 7-6,-5-2 0,-6-5 3,9 7-8,-9-7 0,13 7 0,-9 0 5,-4-7-6,11 7 7,-11-7 0,10 4 2,-10-4-1,0 0 3,0 0-2,17 1 3,-17-1-2,0 0 7,17-1-4,-17 1-2,14-3 2,-14 3 3,11-1-1,-11 1-3,14-7-2,-14 7 6,15 0-1,-15 0-1,18-3 2,-11-1-1,-7 4-4,16-3 1,-16 3 2,14-6 8,-5 1-7,-9 5 4,11-7-6,-11 7 7,13-7-6,-9 2 3,-4 5 4,10-7 1,-10 7 4,10-7-3,-10 7-1,7-11 1,-7 11-2,6-7 2,-6 7-5,8-12 8,-2 6-6,-6 6 2,5-11 1,-2 3 0,-3 8-4,6-14 10,0 3 2,-6 11-8,6-14 1,-4 5 8,4-1-2,-3 0-1,-3 10 5,3-19 4,-1 8-3,3 3 3,-5 8 1,0-21 0,0 10 1,1-3 1,-1-2 2,3 3-3,-3-1-3,0-2 2,0 5 1,0-3-2,3-1-1,-3 1-5,0-1 2,4 1 0,-4 14 1,0-26-1,0 12-2,0-1 0,0 5-2,0 10 2,0-24-1,-4 14 2,4 10-1,0-17-1,0 17-2,-3-18 1,0 9-6,3 9 9,-3-17-11,-2 9 3,2-4-4,3 12 1,-6-15-2,0 8 0,1-4 1,5 11-2,-12-17-2,7 9 0,-4-3 2,1 4-2,2 0-2,-4 0 3,4-4-1,-2 7 0,1-4 1,7 8-1,-13-14-2,5 11 4,2-3 1,6 6-1,-14-12-4,8 5 2,6 7-3,-6-11 4,-2 6-2,8 5 0,-9-9 2,9 9-3,-11-9-2,11 9-1,-10-7-1,10 7 5,0 0-1,-17-3-1,17 3-2,-9-8 2,9 8-5,-11-3 0,11 3-1,0 0-2,0 0 3,-17 6-2,17-6 5,0 0-4,-14 5 4,14-5-3,-10 2 4,10-2-4,-10 7 1,10-7 3,-10 5-4,10-5 3,-14 7 0,11 0 4,3-7-4,-12 12 2,7-6-1,5-6 4,-11 12-6,5-5 1,6-7 2,-6 14 0,6-14 1,-8 11 2,3-4-3,5-7 2,-5 11 0,5-11-3,-3 13 1,3-13 4,-6 13 1,6-13-4,0 12 1,0-12-2,-1 10 1,1-10-3,-4 11 2,4-11-1,0 0 6,2 15-4,-2-15 0,-2 12 2,2-12 0,-3 11 2,3-11-2,5 10-2,-5-10 4,0 0-5,-2 16 6,2-16-6,4 9 1,-4-9 2,4 11 0,-4-11-3,3 11 3,-3-11-1,7 8 4,-7-8 1,0 0-6,7 9 1,-7-9 0,7 8 4,-7-8-4,6 8 0,-6-8 4,14 7 0,-14-7-4,8 8 0,-8-8 4,9 6-2,-9-6-2,9 5 5,-9-5-4,14 6 6,-14-6-8,10 4 3,-10-4-4,11 4 5,-11-4-3,14 4 4,-14-4-3,0 0 2,14 3-4,-14-3 2,9 4 0,-9-4 2,0 0 3,14 0-1,-14 0 6,0 0-6,14 0 0,-14 0-3,0 0 1,19 2 2,-19-2-1,0 0 0,17-2 2,-17 2-1,11-5 0,-11 5 2,0 0-1,12 0-3,-12 0 3,0 0 2,14-6 3,-14 6 4,0 0-1,14-5 2,-14 5 2,9-6-7,-9 6 1,0 0-3,11-7 6,-11 7-6,0 0 3,10-7-6,-10 7 4,7-7-3,-7 7-1,0 0 1,0 0 2,11-7-2,-11 7 0,0 0-4,7-7 3,-7 7 2,0 0-3,0 0 2,9-9-3,-9 9-1,0 0-1,0 0-7,0 0-7,0 0-13,0 0-9,0 0-14,0 0-14,0 0-21,0 0-25,0 0-13,0 0-34,0 0-139,0 0-319,0 0 142</inkml:trace>
          <inkml:trace contextRef="#ctx0" brushRef="#br0" timeOffset="4750.5376">1801-396 5,'0'0'129,"0"0"-19,0 0-3,0 0-13,0 0-7,0 0-4,0 0-6,0 0-4,0 0-8,0 0-6,0 0-9,0 0-7,0 0 4,0 0-9,0 0 1,0 0 2,0 0-13,0 0-1,0 0-5,0 0-8,0 0 8,0 0-4,0 0 2,0 0-8,0 0-1,0 0-3,0 0-2,0 0 1,0 0 2,0 0-4,0 0 0,0 0-4,0 0 9,0 0-7,0 0 2,24 6-6,-24-6 1,0 0-3,0 0 10,0 0-8,20-6 9,-20 6-2,14 0 0,-14 0 1,19-4-2,-19 4 1,20-1-3,-9-3-2,6 2 6,-3 1-2,3-3 1,-4 4-3,1-2 2,3 1-5,-2-3 2,2 1 4,-3-1-3,0 4-3,-1-2 6,-13 2-2,20-2-1,-9 2 1,-11 0 3,20-3-5,-10 3 2,-10 0-3,14-2 0,-14 2 0,14 2 7,-14-2-9,0 0 1,14-5 7,-14 5-1,0 0 0,0 0 2,18 0-2,-18 0 0,0 0-1,0 0-2,0 0 2,11-2 0,-11 2 0,0 0 0,0 0-5,0 0 5,0 0 0,0 0 3,0 0-4,0 0-1,11-5 4,-11 5-4,0 0 0,0 0 0,0 0 1,0 0 0,0 0-2,0 0 2,0 0 3,0 0-4,0 0 1,14-2 6,-14 2-7,0 0 1,0 0-3,0 0-1,0 0 2,0 0 2,0 0-4,0 0 0,0 0-9,0 0-6,0 0-12,0 0-7,0 0-8,0 0-10,0 0-13,0 0-15,0 0-14,0 0-19,0 0-76,0 0-204,0 0 91</inkml:trace>
          <inkml:trace contextRef="#ctx0" brushRef="#br0" timeOffset="-3513.1629">548-1570 17,'0'0'119,"0"0"5,0 0-11,0 0 4,0 0-8,0 0-10,0 0 1,0 0-14,0 0 0,0 0-14,0 0-8,0 0-8,0 0-4,0 0-2,0 0-8,0 0-4,0 0-3,0 0-6,0 0 5,0 0-12,0 0 3,0 0-10,0 0-2,0 0 3,0 0 1,0 0-2,0 0-3,0 0 2,0 0 2,0 0-3,0 0 3,0 0 0,0 0-2,0 0 0,0 0-1,0 0-1,0 0-6,0 0 6,0 0-6,0 0 2,0 0-5,0 0 4,0 0-6,0 0 3,0 0 0,0 0 0,0 0-5,0 0-1,0 0 2,0 0 3,28-4-4,-28 4 4,9 4 0,-9-4-2,14 4 0,-14-4 0,10 4-4,-10-4 2,10 7-2,-10-7 6,11 6-4,-11-6 0,10 5 2,-10-5-2,6 7 0,-6-7 0,9 7 0,-9-7 6,8 4-6,-8-4 0,9 7 1,-9-7 2,8 3 0,-8-3-2,13 7-1,-13-7 1,11 5-2,-11-5 5,9 7-4,-9-7 2,8 4-5,-8-4 5,6 7 1,-6-7-2,11 7 5,-11-7-5,6 6 3,-6-6-3,8 7-2,-8-7 0,6 6 3,-6-6-2,11 7 3,-11-7-1,6 10-4,-6-10 7,6 4-1,-6-4-2,8 7-2,-8-7 3,10 10-1,-10-10 1,7 5-1,-7-5-4,10 7 2,-10-7 3,7 11-2,-2-8 2,-5-3-6,11 12 7,-8-8-5,-3-4 5,14 11 2,-11-6-5,-3-5-3,10 9 5,-6-4-3,-4-5 1,8 9 1,-8-9-3,8 11 1,-8-11-2,8 8 2,-8-8-2,4 6 7,-4-6-2,3 10-1,-3-10 0,7 8-2,-7-8 1,0 0-1,7 8 1,-7-8 2,7 9 1,-7-9-1,0 0-2,9 10 0,-9-10-1,3 7 2,-3-7 3,5 10-7,-5-10 3,9 12-1,-9-12 2,3 18-4,0-10 9,-1 2-8,3 0 2,-5-10 0,3 17 1,1-8-5,-4 2 5,7-2-3,-7-9 0,3 20 2,1-12 2,-2 3 0,3-3-6,1 2 5,-6-10-5,1 15 5,4-8 3,-5-7-3,8 19 2,-5-12-4,-3-7 10,3 13-12,0-8 0,-3-5 5,5 14 0,-5-14-6,3 11 10,-3-11-11,0 12 5,0-12-6,6 8 5,-6-8-1,0 12 4,0-12-4,6 9 2,-6-9-3,5 7 3,-5-7 0,3 10 0,-3-10 0,0 11 2,0-11 2,7 9-5,-7-9-3,4 12 3,-4-12-2,3 12 1,-3-12 1,-1 10-2,1-10 1,0 0-2,0 17 3,0-17 0,4 13-2,-4-13 2,0 12 0,0-12 0,0 0-1,0 14 7,0-14-6,4 11 5,-4-11-7,0 0 2,0 14 3,0-14-3,3 8 2,-3-8-3,3 11 6,-3-11-7,0 0 1,1 14 4,-1-14-3,0 0-1,0 15-1,0-15 6,0 12-2,0-12-2,3 12 2,-3-12 2,2 14-5,-2-14 0,0 0 0,-5 16 7,5-16-6,0 11 5,0-11-7,0 0 4,3 15-2,-3-15 3,2 8-4,-2-8 2,-5 14 3,5-14-1,0 0-4,0 0 5,3 15-7,-3-15 9,4 10-9,-4-10-1,0 0 2,-2 12 5,2-12-3,2 10 2,-2-10-2,0 0-1,3 17 1,-3-17 1,-3 13 0,3-13 1,0 0-3,3 14 4,-3-14-4,0 11 9,0-11-6,0 0-1,-3 14-1,3-14 2,0 0-1,0 0 0,-2 11 0,2-11 2,0 0-8,5 14 7,-5-14 1,0 0-3,-3 14 0,3-14 2,-2 13-4,2-13 7,0 0-8,-2 12 2,2-12 2,0 0 2,0 0-3,-4 10 3,4-10-6,0 0 4,0 0-1,0 0 3,0 11-3,0-11 2,0 0 1,0 0-2,0 0 5,0 0-5,0 0-5,-3 14 5,3-14 8,0 0-5,-7 11-3,7-11-3,0 0 3,-3 11 3,3-11-6,0 0 5,-4 8-7,4-8 5,0 0 1,-3 11-1,3-11-1,0 0 2,0 0 3,0 0-6,-7 7 6,7-7 0,0 0 5,0 0 1,0 0 2,0 0 3,0 0 2,0 0 1,0 0-1,0 0-1,0 0-2,0 0 1,0 0-2,0 0 1,0 0-4,0 0-1,0 0 1,0 0-1,0 0-1,0 0 1,0 0-3,0 0 0,0 0 1,0 0-3,0 0 2,0 0-6,0 0 3,0 0-1,0 0 1,0 0 3,0 0-6,0 0 3,0 0-3,0 0 1,0 0-2,0 0 4,0 0-2,0 0-4,0 0-1,0 0-6,0 18-1,0-18-4,0 0-3,0 0-6,0 0-9,0 0-11,0 0-6,0 0-10,0 0-35,0 0-43,0 0-120,0 0-278,0 0 123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46.84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D8D39F-F668-4EAD-9FCB-A39BCE3BA807}" emma:medium="tactile" emma:mode="ink">
          <msink:context xmlns:msink="http://schemas.microsoft.com/ink/2010/main" type="writingRegion" rotatedBoundingBox="24928,7666 28256,7727 28245,8342 24916,8281"/>
        </emma:interpretation>
      </emma:emma>
    </inkml:annotationXML>
    <inkml:traceGroup>
      <inkml:annotationXML>
        <emma:emma xmlns:emma="http://www.w3.org/2003/04/emma" version="1.0">
          <emma:interpretation id="{7C1FBFCA-8B7A-4AD8-8789-EA8295AB1551}" emma:medium="tactile" emma:mode="ink">
            <msink:context xmlns:msink="http://schemas.microsoft.com/ink/2010/main" type="paragraph" rotatedBoundingBox="24928,7666 28256,7727 28245,8342 24916,8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F8D1D5-B189-4612-B3B5-312827CC1C44}" emma:medium="tactile" emma:mode="ink">
              <msink:context xmlns:msink="http://schemas.microsoft.com/ink/2010/main" type="line" rotatedBoundingBox="24928,7666 28256,7727 28245,8342 24916,8281"/>
            </emma:interpretation>
          </emma:emma>
        </inkml:annotationXML>
        <inkml:traceGroup>
          <inkml:annotationXML>
            <emma:emma xmlns:emma="http://www.w3.org/2003/04/emma" version="1.0">
              <emma:interpretation id="{AC642FFE-A7CD-4CD8-ADB4-892E28ABA209}" emma:medium="tactile" emma:mode="ink">
                <msink:context xmlns:msink="http://schemas.microsoft.com/ink/2010/main" type="inkWord" rotatedBoundingBox="24928,7666 25890,7684 25878,8299 24916,8281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528 0 104,'0'0'100,"-21"8"5,14-4-9,7-4 3,-19 13-4,8-1-1,-1-1-3,-2-1-20,0 1-3,0 3-5,-5 4-3,0 1-6,2-4 5,-5 7-11,-1-4-2,6 0-6,-5 3-5,3-4 3,-3 1 1,1-2-9,4-4 6,1 0-10,0-1-6,-1-1-2,3 0 1,-1-2-8,-1-2 3,2 1-4,3-2 2,2-3-9,-2 1-3,11-3 0,-11 7-2,11-7 6,0 0-2,-17 2-1,17-2 5,0 0-3,0 0 0,-14 0-8,14 0 6,0 0-16,0 0 12,0 0 1,0 0 2,0 0 4,-9-10 1,9 10 2,0 0-1,0 0-4,0 0 5,-5-10 0,5 10 3,0 0 1,0 0 0,0 0 0,0 0 0,0 0 3,0 0-3,-3-15-3,3 15 13,0 0 5,0 0 9,0 0 8,0 0 7,0 0 4,0 0 5,0 0-8,0 0 11,0 0-9,0 0 0,0 0-6,0 0-1,0 0-7,0 0-4,0 0-7,0 0-2,0 0-2,0 0-8,23 0 3,-23 0-1,0 0-3,22 14-4,-13-7-2,2 1-2,0 2 3,3-2-3,-3 3 0,0 0 1,3-1 0,0 2 0,1 3-4,-4-5 2,3 1-4,0 1 1,2-2 4,-2-2-3,-2 1-1,2 2-3,-1 1-3,-2-9-17,3 9-16,-3-1-17,-2 0-17,4-2-25,1 0-33,0-1-19,-7 2-21,3-3-153,-3 4-348,-2-3 154</inkml:trace>
          <inkml:trace contextRef="#ctx0" brushRef="#br0" timeOffset="-673.1302">48 334 180,'0'0'224,"0"0"-8,0 0-8,0 0-10,0 0-9,0 0-12,0 0-13,-19-6-11,19 6-10,0 0-10,0 0-11,0 0-11,0 0-7,0 0-8,0 0-9,0 0-11,0 0-9,0 0-4,0 0-7,0 0-3,0 0-10,0 0-3,0 0-2,47 4-5,-27-3-6,5-1 0,6 1-4,4 0-3,4-2-2,6 2-11,-3 3 0,-2-3-1,-7-1-3,11 1-3,-4 5 1,-6-6-2,7 4 0,-10-4-1,2 0-2,1 0-3,-6 0-3,1 0-1,-1 0-7,2 3 0,-10 0-2,1-6-2,-1 0 1,0 3 2,-6 0 0,2 0 4,1 0 0,-6-1 2,-11 1 2,20-3 2,-20 3 3,17-1-3,-17 1 2,14 0 1,-14 0-2,0 0-1,14-3-5,-14 3-15,0 0-16,0 0-21,0 0-17,0 0-29,0 0-19,0 0-28,0 0-22,0 0-155,0 0-363,0 0 161</inkml:trace>
        </inkml:traceGroup>
        <inkml:traceGroup>
          <inkml:annotationXML>
            <emma:emma xmlns:emma="http://www.w3.org/2003/04/emma" version="1.0">
              <emma:interpretation id="{5AE84FA2-5F5D-4B34-980A-A515F351DCF9}" emma:medium="tactile" emma:mode="ink">
                <msink:context xmlns:msink="http://schemas.microsoft.com/ink/2010/main" type="inkWord" rotatedBoundingBox="26182,7827 26710,7837 26702,8230 26175,8220"/>
              </emma:interpretation>
              <emma:one-of disjunction-type="recognition" id="oneOf1">
                <emma:interpretation id="interp5" emma:lang="en-US" emma:confidence="1">
                  <emma:literal>N</emma:literal>
                </emma:interpretation>
                <emma:interpretation id="interp6" emma:lang="en-US" emma:confidence="0">
                  <emma:literal>n</emma:literal>
                </emma:interpretation>
                <emma:interpretation id="interp7" emma:lang="en-US" emma:confidence="0">
                  <emma:literal>R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906.571">1259 251 197,'10'-11'228,"-10"11"-14,0 0-15,6-7-15,-6 7-15,0 0-23,14-11-9,-14 11-17,6-8-9,2 2-17,-8 6-7,20-7-13,-10 6-5,7 1-9,0 0-7,-3-1-7,0 2-9,3-1-8,-1 1-10,1 5-5,0 2-4,-5 1-10,2 0-6,-3 0-4,-3 5 3,1-4-4,-5 8-1,2-3-6,-6 2 4,-3 0 5,0-3-4,-1 3 1,-2-5-5,2 2-1,-3-2-1,4-2 3,-3 1 4,1-3 3,5-8-4,-11 14 3,5-9 0,6-5-2,-6 9 7,6-9 0,-6 11 11,6-11-9,0 0 1,-7 7 2,7-7 1,0 0-6,0 0-5,0 0-5,0 0-6,0 0 3,0 0-10,0 0 2,0 0-1,5-37-2,-5 37-2,5-16 0,-2 8 2,3-2 1,0-2 2,2-1 1,-2 4 10,-1 1-1,8-6-4,-7 4 9,5-2-13,-4 4 17,3-3-2,-2 1 3,-2 0-3,5-2-1,-2 1 7,-3 3 5,2 1-9,-2 0 9,-6 7-4,10-14 10,-6 6 0,3 1 0,-7 7 0,9-9-2,-9 9 5,6-13-1,-6 13 0,8-11-1,-8 11 14,6-6-9,-6 6 3,0 0 4,5-8-5,-5 8 3,0 0-8,0 0 1,0 0-4,0 0-2,0 0 2,6-9-2,-6 9-3,0 0 2,0 0-6,0 0 3,0 0-8,0 0 7,0 0-4,0 0-3,0 0 4,0 0 2,0 0 2,0 0-3,0 0-2,0 0-7,0 0 15,-17 27 4,17-27-4,-8 13 11,5-6 10,0 2 2,0 2 3,0 0 4,3-11 1,-8 22 0,6-7 4,1-1-3,-2 0 0,3-2-2,0 1-3,0 1-2,0-1-3,0 1 0,0-1-4,3 1 1,-2 3-7,6-5 0,-7 4-5,3-6 4,6 3-10,-6-2-11,5 0-12,-2 0-8,2 0-12,3-3-19,-2 3-12,-3-4-11,5 0-8,5 0-28,-2-5-13,3 2-38,-6-3-102,8-4-288,-4-1 128</inkml:trace>
        </inkml:traceGroup>
        <inkml:traceGroup>
          <inkml:annotationXML>
            <emma:emma xmlns:emma="http://www.w3.org/2003/04/emma" version="1.0">
              <emma:interpretation id="{F8A533D1-1767-4A42-9998-83EE4CC7B328}" emma:medium="tactile" emma:mode="ink">
                <msink:context xmlns:msink="http://schemas.microsoft.com/ink/2010/main" type="inkWord" rotatedBoundingBox="26978,7888 28253,7911 28246,8280 26972,8257"/>
              </emma:interpretation>
              <emma:one-of disjunction-type="recognition" id="oneOf2">
                <emma:interpretation id="interp10" emma:lang="en-US" emma:confidence="0">
                  <emma:literal>.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m</emma:literal>
                </emma:interpretation>
                <emma:interpretation id="interp13" emma:lang="en-US" emma:confidence="0">
                  <emma:literal>-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613.1641">2054 365 32,'0'0'231,"0"0"-17,0 0-16,0 0-17,0 0-16,0 0-17,0 0-17,0 0-9,0 0-16,0 0-7,0 0-12,0 0-6,31 2-14,-20-2-1,9 4-7,3-1-9,-2-2-5,8 3-7,2 0-2,13 0-8,-13-4 1,2 2-7,12-1 1,2 3 1,-7-3-5,-9 3-3,10-4-5,-9 2 0,3-2-4,-1 3 3,-4-1-1,1-2-6,0-2 2,-5 6-1,1-4-3,-7 0-1,0 1 0,2-1 4,-2-1 0,-3-1-2,2 0 0,-2 0-3,0 1 1,0 1 2,1-2-1,-1 0-3,3 0 2,-3-1 0,3 1 1,7 1-3,-7-1-6,0-2-5,8 2-6,-4 2 4,-1-2-9,-3-1-2,1 2 0,-4 1 0,0 0 9,-3-1-3,-14 1 3,19 0-6,-19 0 3,17-2 1,-17 2-5,7-1-5,-7 1 1,0 0-6,0 0-1,16-3-6,-16 3-8,0 0-2,0 0-2,0 0-7,0 0 5,0 0-7,-23-20 15,23 20-4,-10-7 6,10 7 9,-11-8 2,11 8 9,-6-8 2,6 8 2,-9-7 3,9 7 1,-11-9 6,11 9-9,0 0 9,-9-10 0,9 10 5,-11-10 3,3 5 4,8 5-1,-9-10 8,9 10-11,-14-11 14,7 4 0,7 7 9,-9-8 2,9 8 13,-8-8 1,8 8 6,0 0-5,0 0 8,-9-3-4,9 3 2,0 0-3,0 0 0,0 0-2,0 0-2,0 0-5,0 0-5,0 0-4,0 0-4,0 0 0,0 0-1,0 0-5,0 0 3,26-4-7,-26 4 1,14 9-1,-7-2 3,2 0-2,-1 3 0,-2 1 9,2-4-6,-2 8 5,0-4 1,2 4 0,-5 0 7,3-1-4,1 3 2,-6-1-3,2-2 1,-3 2-1,0-2 0,0 0-2,0 0-3,-3-2 2,2 1-3,-3 3-2,1-2-10,-6-2-12,6-2-19,-8 3-19,2-2-24,-5-4-32,0 2-37,0 1-32,-2-3-105,2 0-301,0-5 133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7:14.09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51EF65-F55B-4A99-9DBC-6D26D929B3A9}" emma:medium="tactile" emma:mode="ink">
          <msink:context xmlns:msink="http://schemas.microsoft.com/ink/2010/main" type="inkDrawing" rotatedBoundingBox="25507,4754 26648,4435 26666,4498 25524,4817" semanticType="strikethrough" shapeName="Other"/>
        </emma:interpretation>
      </emma:emma>
    </inkml:annotationXML>
    <inkml:trace contextRef="#ctx0" brushRef="#br0">0 312 90,'0'0'124,"0"0"3,0 0-3,0 0-13,0 0-2,0 0-10,0 0-8,0 0-9,14 0-9,-14 0-6,0 0-11,0 0-6,0 0 2,0 0-9,20 0 1,-20 0-10,13-2-2,-13 2-2,22-5 1,-4 4-13,-2-2 2,3 0-3,1 3 1,0 0-8,5-4 4,6-1-5,-1 0 4,-2 0-5,1-2 4,4-1-4,8 0 2,-1 1-3,-9-1-2,10 1-6,1-3 1,-10 6 4,-2-3-8,-2 0 0,0 0 0,-1-4 5,-1 3-3,-9 2 1,3 1-2,-2-2 3,-1 0-2,-3 0 1,4 1 0,-2-1 2,3-2 3,-2 4-8,-3-4 2,1 5 0,3-6 4,-3 3-5,4-2 7,-2 4-4,0 0 1,-3-2-3,-1-1 2,1 1 5,0 4-3,0-2 0,-5 0 5,-9 5-4,17-9 6,-9 7 0,-8 2-1,15-9 0,-15 9 2,11-1-3,-11 1-1,0 0-2,10-4 2,-10 4-3,0 0 3,0 0-1,7-6 0,-7 6-6,0 0 6,0 0-2,0 0-3,0 0 0,0 0 3,0 0-1,13-5 4,-13 5-7,0 0 4,0 0-2,0 0 2,0 0-3,0 0-1,0 0-3,0 0 3,0 0-7,0 0-3,0 0-6,0 0-9,0 0-7,0 0-4,0 0-5,0 0-5,0 0-9,0 0-14,0 0-12,14 14-10,-14-14-26,0 0-67,0 16-198,0-16 88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7:54.7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1EF1F6-E9FD-457D-9EDB-6545F9D73C39}" emma:medium="tactile" emma:mode="ink">
          <msink:context xmlns:msink="http://schemas.microsoft.com/ink/2010/main" type="inkDrawing" rotatedBoundingBox="586,3833 16113,3865 16112,4014 585,3982" semanticType="underline" shapeName="Other">
            <msink:sourceLink direction="with" ref="{9CD375D3-0650-4BA5-B8B1-C87542C7963D}"/>
          </msink:context>
        </emma:interpretation>
      </emma:emma>
    </inkml:annotationXML>
    <inkml:trace contextRef="#ctx0" brushRef="#br0">0 35 67,'0'0'163,"0"0"-9,0 0-9,6 7-18,-6-7-8,0 0-12,0 0-2,0 0-15,0 0-8,0 0-9,19 4-2,-10-3-11,-9-1-7,27 2-2,-8-2-5,-2 1-5,11 2-1,3-6-7,0 3 5,16 0-7,-5 3-5,6-2 3,0 1-4,1 0-8,-1-2 5,0 2-6,4-1 2,-1-1-1,3 4 3,-2-4 2,4 0-10,-3 2 2,4-4 1,-1 2-4,5-4 0,-3 8-1,1-8 6,2 1-9,17-1 1,-22 4 2,1-1 5,24-2-4,-20 0 0,-2 2-1,22-2-3,-25 2 1,5-2 0,-4 1 1,4 0-2,-3-1-6,1-1 4,-3 4 1,2 0-1,2-6-2,18 5 2,-25-4-1,2 3 3,4 0 0,2 4-2,-4-4-1,2 0 3,2 1 2,-2 1-4,21 0 3,-21-4-4,17 2 1,-17 2 1,-1-1 0,23 2-3,-23-1 2,-2 2-5,3-2 4,-2-2-2,4 2 3,17-1-6,-16 1 4,13 1-3,-17 1 1,21 2 1,-21-1-1,18-5 2,-15 4-3,17 0-1,-21 0 1,24-2 3,-5 1-2,7 3 1,-25-3-4,19 0 5,-16 0-5,0 3 6,17-3-1,1 5-3,-1-6 3,-20 2 0,2-2-2,17 2-2,1 2 1,-19 0-1,17 2 0,-15-5 1,17 3-1,1-4-2,-18 7 1,17-7 4,-18 3-1,21-1 1,-23-2-2,26 0 1,-6 0-2,-20 0 2,19 0 0,1 7-1,-20-5 1,-1-2 0,21 2-2,-17 0 1,-3 1 0,20-3 0,-5 5 0,-11-3-3,16-2 3,-17 4 3,-4-4-5,18-4 2,-14 8 1,-4-4-1,24 0-2,-23 1 2,23-2 0,-24 1 3,21 1-3,-20-1-1,0 2 4,23-4 0,-28 4-3,6-2-4,-3 1 1,-2-1 4,7 4-2,17 2 0,-24-2 2,4-4-2,-4 0-2,7 4 3,-3-4 0,-4 3-2,4-3 2,-2 5-2,3-5 2,-3 0-2,-1 1 3,2 1 1,4 0-1,-3-2-2,-1 2 1,1-1 0,-4-2 0,-2-1-1,1 4 0,1-1 0,-1-1 4,2 0-3,-4 0-4,7 0-1,-4 0-4,2-1 11,0 1-11,0-2 2,2 2 1,-4-4-5,4 4 3,0-5-5,-4 5 5,7-1-1,-3 0-3,2 1 6,18-2-1,-20-1 1,-1 2-2,1 1-1,0 0 4,2 0-5,-2 0 1,23 0-6,-25 0 1,3 0 0,-1 0 1,1 0 0,2 0-6,-1 0 5,-4 0-5,22 0 7,-23 0-6,4 1 4,-3-2-2,0 1 2,2 0 5,1-3-2,-3 3-3,2-1 8,-4-1 1,2 4-1,3-2-3,-6 0 4,2 1-1,1-2 3,0 1 4,-2 1-4,2-2-2,-3 1 1,-1-2 5,2 4-7,-5-1 3,3-2 2,0 1-1,-1 1-2,-6-1-1,2-1 0,1 5-3,-1-7 7,-3 3-1,2 0-2,-2-1-1,-2 1-2,0 0 2,-9-3 1,1 0 4,-3 6-4,11-3-3,2-3 3,-2 3-5,-11 0 1,2-1-3,7-2 3,2 6-5,0-6 3,0 6-4,-1-7 2,-7 2-2,-3 1-2,10 1-4,1-4 3,-8 4-4,7-3 3,-9 3 4,-1 0 1,4-2 0,-4 0-1,8 2 2,-8 0 5,-2 0 4,4 0-9,-5 0 1,2-3 0,-4 3-2,4-2 1,1 0 2,0 0-1,2 2-3,-1 0 1,0 0-5,0-2-3,-1-1 1,2 6-3,0-8-4,9 5 0,-11-2 5,13 2 3,-13-1-1,2 1 9,-4 0 2,4 0-2,-2-2 3,0 2 7,-1 0 1,-2-4 4,3 4 6,0-1-3,0-1-6,-1 0 3,-2 2-4,1-2 8,2-2-6,-2 3-1,2-1 3,1-2-4,-2 0-8,3 2-5,7 1 3,-9-2-1,2-1 1,0 3 2,-4-3 3,1 3-2,3 0-5,-7 0 4,2-3 7,-6 1 1,-2 1-5,-1 2 5,-1 0-2,0-2 5,-4 2-1,1 0 4,1 0 5,-4 0-4,-12 0 1,22 0 1,-10-1 3,-12 1-4,27 0-1,-15 0-4,-1 0 3,0-4 3,-11 4-4,22 0-1,-22 0 2,22 0 0,-10 0 12,-12 0-4,16-2 4,-16 2-3,14-1 3,-14 1 2,0 0 2,14 0 2,-14 0-9,0 0 0,0 0-2,14 0 0,-14 0-1,0 0-6,0 0 3,0 0-7,0 0 4,0 0 2,0 0-8,0 0 1,0 0 5,0 0-14,0 0-14,0 0-18,11-3-21,-11 3-11,0 0-21,0 0-96,0 0-205,0 0 91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8:04.4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AFB174-0C3A-48FD-82BC-806F25696CE7}" emma:medium="tactile" emma:mode="ink">
          <msink:context xmlns:msink="http://schemas.microsoft.com/ink/2010/main" type="inkDrawing" rotatedBoundingBox="9504,5307 13730,5262 13736,5792 9509,5838" semanticType="callout" shapeName="Other">
            <msink:sourceLink direction="to" ref="{352781AA-04E5-4152-8D1A-ADFAE3DFC0C4}"/>
            <msink:sourceLink direction="from" ref="{A950EF38-6077-4259-BA10-4E0E40A40895}"/>
            <msink:sourceLink direction="from" ref="{9997A12C-C614-4D0F-BB60-7013CF23C821}"/>
          </msink:context>
        </emma:interpretation>
      </emma:emma>
    </inkml:annotationXML>
    <inkml:trace contextRef="#ctx0" brushRef="#br0">-6 209 122,'0'0'258,"0"0"-9,-12 6-15,12-6-21,0 0-17,0 0-13,0 0-18,0 0-14,0 0-15,0 0-8,0 0-21,0 0-11,40-2-8,-24 1-9,-1 1-7,12-3-7,-1 3-10,7 0-5,-2 4-5,0-2-5,19-2-2,-2 4-3,4-1-4,1-3-4,1 3-1,-1-1-4,6 2-2,2-4-3,-5 1-2,2 0-1,20-1 2,-21 1-5,1 1-3,-1 0 4,24 0-4,-4-2-2,-21 1 7,20 3 2,2-3-10,-19-1-1,17 0 0,4 6 0,-1-5-1,1 2 2,1-3-2,-4 0-3,4 0 7,0 1-6,-7-1 0,5 2-1,-1-2-1,0 0 1,-18 1-2,1-2 2,17 1 2,-22-2-1,20 1-2,-18 2-1,1-2 0,-1 1 1,3-3 3,16 2-5,-17 2 0,-4-2-4,-2 1-2,2 0-4,0-5-5,-1 4-2,-1 1-3,-1 0-1,2-1-5,1-4 3,-5 3-4,-1 0-2,0-1-1,-4 1 1,-2-2-7,-3 3 3,1 0 1,-2-2 1,-9 1 0,0-2 2,-3 3 1,2-1 1,-2 2 2,-8-1-4,1-2 1,-3 3-3,-4-1-4,-3 1-5,-11 0-5,20-4-1,-20 4-2,14 0-4,-14 0 1,0 0-2,14-2 0,-14 2 0,0 0 8,0 0-14,0 0 8,0 0 1,0 0 7,0 0-1,0 0 5,-25-21-1,16 16 12,-2 0 1,-1-2-1,-2 1 2,0-1 10,0 2-4,-2-4 6,-3 0 0,4 6 14,-4-4-6,1-4 10,-1 6 12,0-4-6,0 4 19,4-4-5,-1 4 10,-2 1 0,4-3 1,0-2 1,4 3-2,-2 3 3,1-2 0,11 5 0,-20-7 5,15 2-1,5 5 0,-14-6 0,14 6 4,-11-7-3,11 7 5,-8-3 3,8 3-3,0 0 0,0 0 1,0 0-5,0 0 1,-12-7-3,12 7-2,0 0-5,0 0 2,0 0-7,0 0-3,0 0 0,0 0-2,0 0-1,-9-5-6,9 5 1,0 0 0,0 0 0,0 0 2,0 0-5,0 0-1,0 0-2,0 0 0,0 0 0,0 0-2,0 0 0,0 0-1,0 0 0,0 0-2,35 14-2,-25-11 0,-1 1-1,5 2 1,0-3-1,-5 4-1,4-3 3,-1 0 3,-2-1-7,1 5 2,3-3 1,0 0-2,0 6 1,0-7 3,-5 4-3,5-4-3,-2 5 0,2-4-1,0 4 1,-1-2 1,1-3-1,-5 4-1,2-2 3,-2 0 0,-1-2-2,0 2 2,1-2-3,-4 3-1,-5-7 4,11 4-4,-11-4 3,8 9 2,-8-9-6,6 7 4,-6-7-3,6 6 3,-6-6 2,0 0 0,8 8-3,-8-8 2,0 0 0,6 7-3,-6-7 2,0 0-1,0 0 2,6 10-1,-6-10 2,0 0-1,5 6 0,-5-6 0,0 0-3,0 0 4,0 0-2,6 8 1,-6-8-1,0 0-1,0 0 4,0 0-1,0 0-1,7 5-1,-7-5 0,0 0 0,0 0 1,0 0 4,0 0 1,0 0 0,0 0 0,0 0 4,0 0 3,0 0 1,0 0 1,0 0 3,0 0 3,0 0 0,0 0 1,0 0 3,0 0 1,0 0 1,0 0-2,0 0-7,0 0-7,0 0 4,0 0 1,0 0 8,-13 18 4,13-18 8,-14 11-4,6-1 7,-3-2 4,-1 3 0,0 0 1,-1 4-1,-3-4 5,2 3-6,-4 4-3,-2-4-3,6 4-4,0-7-1,0 3-3,-1 2-1,1-4-2,5-2-3,-3 3-5,-1-3-16,9-4-18,-3 2-17,0-1-29,7-7-23,-13 13-36,8-9-32,5-4-34,0 0-27,-7 8-220,7-8-471,0 0 209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8:16.0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E9EC62C-E6D7-49FC-BD87-5531FC2D59E1}" emma:medium="tactile" emma:mode="ink">
          <msink:context xmlns:msink="http://schemas.microsoft.com/ink/2010/main" type="writingRegion" rotatedBoundingBox="14486,7005 15135,7005 15135,7392 14486,7392"/>
        </emma:interpretation>
      </emma:emma>
    </inkml:annotationXML>
    <inkml:traceGroup>
      <inkml:annotationXML>
        <emma:emma xmlns:emma="http://www.w3.org/2003/04/emma" version="1.0">
          <emma:interpretation id="{A623B647-5D99-4014-8A56-F5533AC75B49}" emma:medium="tactile" emma:mode="ink">
            <msink:context xmlns:msink="http://schemas.microsoft.com/ink/2010/main" type="paragraph" rotatedBoundingBox="14486,7005 15135,7005 15135,7392 14486,7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A544B6-32DF-4ED7-809B-431774917FE9}" emma:medium="tactile" emma:mode="ink">
              <msink:context xmlns:msink="http://schemas.microsoft.com/ink/2010/main" type="line" rotatedBoundingBox="14486,7005 15135,7005 15135,7392 14486,7392"/>
            </emma:interpretation>
          </emma:emma>
        </inkml:annotationXML>
        <inkml:traceGroup>
          <inkml:annotationXML>
            <emma:emma xmlns:emma="http://www.w3.org/2003/04/emma" version="1.0">
              <emma:interpretation id="{BBD01351-5FFD-4D00-8CE6-222206F9489B}" emma:medium="tactile" emma:mode="ink">
                <msink:context xmlns:msink="http://schemas.microsoft.com/ink/2010/main" type="inkWord" rotatedBoundingBox="14486,7005 15135,7005 15135,7392 14486,7392"/>
              </emma:interpretation>
              <emma:one-of disjunction-type="recognition" id="oneOf0">
                <emma:interpretation id="interp0" emma:lang="en-US" emma:confidence="1">
                  <emma:literal>2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0 29 67,'0'0'168,"14"-7"-12,-7 3-8,-7 4-15,14-7-8,-14 7-16,14-7-8,-14 7-9,19-4-8,-19 4-6,17-1-9,-4 2 2,-13-1-14,20 4-10,-6 3-3,0-2-3,0 1-4,0 2-7,-2 3-3,1-1-2,-2 6-3,0-3-1,-2-2-2,2 3 6,-3 0-9,-2 0-4,2 5 3,-7-4-5,1 2 3,-4-1 0,1 0-1,-4 0-3,-1 1-2,1-3-4,-6 0 7,2 1-5,-2-1 4,-1-3-5,-3 0 4,6-1-5,-3-3 3,2 0-3,-1-2 2,5 1-4,-3-3 1,9-3 6,-14 10-2,5-9-3,9-1 5,-18 6 8,18-6 8,-7 3 8,7-3 10,0 0 3,0 0 9,0 0 3,0 0-1,0 0-7,0 0 1,0 0-10,0 0-4,0 0-2,0 0-5,0 0-4,0 0-3,0 0 1,0 0-3,26-20-1,-26 20-2,20-2 6,-10 1-1,7-1 6,-2 2-1,2 0 5,2 0 5,1-2 1,4-1 3,5 0 9,-4 3-2,-4 3-2,7-3-1,-2-3 5,1 2-5,-7 2-5,-3-1 0,3 0-4,-1 0-2,-2 3-2,0-2-2,-3-1-8,-1 0 2,-13 0-3,18 2-3,-5-2-3,-13 0 2,15 2-5,-15-2-1,17-2-1,-17 2 1,0 0 3,14 0-9,-14 0 0,0 0-6,0 0-10,0 0-13,13 2-8,-13-2-12,0 0-21,0 0-28,0 0-50,0 0-42,9-9-34,-9 9-50,0 0-151,5-14-455,-5 14 201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13.89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B70928-C001-4923-BDD8-79AC61B90FEB}" emma:medium="tactile" emma:mode="ink">
          <msink:context xmlns:msink="http://schemas.microsoft.com/ink/2010/main" type="inkDrawing" rotatedBoundingBox="6645,17476 10404,17202 10407,17238 6648,17512" shapeName="Other"/>
        </emma:interpretation>
      </emma:emma>
    </inkml:annotationXML>
    <inkml:trace contextRef="#ctx0" brushRef="#br0">-4 282 231,'-6'8'226,"6"-8"-17,0 0-20,0 0-20,0 0-15,0 0-15,26 0-9,-13 2-7,10-4-6,11 2-10,7-1-4,13 1-6,1-1-10,29-5-3,-3-2 0,1-3-12,12 6-1,1-1-5,43-6 1,-46 6-2,6 2-1,47-2-1,-50-6-4,41-1-1,-35 1-6,39 4-2,-45 2-4,47-8-6,-7 9-4,-41 0-2,43-5 0,-41 2 1,1-1-2,44 4-3,-47-4 5,1 3-3,0-6-4,0 3 2,3 2-7,-3 3-4,-5 0 5,-7-3-3,-4 4-3,-21-4 0,-2 4-4,-2-2-2,-9 3 2,-4-4-2,-16 6 0,-5 0-6,-3-1 2,-3 2-8,-14-1-5,20-1-8,-13-1-14,-7 2-18,15 0-14,-15 0-22,0 0-32,0 0-31,0 0-36,0 0-36,0 0-36,0 0-151,-29-25-436,19 21 193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33.13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2EE0F3-D6CC-4D06-9572-FCEFB7FE40FD}" emma:medium="tactile" emma:mode="ink">
          <msink:context xmlns:msink="http://schemas.microsoft.com/ink/2010/main" type="inkDrawing" rotatedBoundingBox="17761,8590 18087,18378 17553,18396 17228,8608" semanticType="verticalRange" shapeName="Other">
            <msink:sourceLink direction="with" ref="{4E982DED-3BF3-444D-8C65-A923785EB1B6}"/>
          </msink:context>
        </emma:interpretation>
      </emma:emma>
    </inkml:annotationXML>
    <inkml:trace contextRef="#ctx0" brushRef="#br0">415 39 101,'0'0'123,"0"0"-9,0 0 1,-1-15-3,1 15-5,0 0-3,0-13-2,0 13-3,0 0-8,0 0-11,0 0-9,0 0-3,-2-12-10,2 12-8,0 0-4,0 0-6,0 0-7,0 0 2,0 0-8,0 0-4,0 0-9,0 0 8,0 0-7,0 0 2,0 0-2,0 0 1,0 0 0,0 0-6,0 0 0,0 0 2,0 0 5,0 0-1,0 0-3,0 0-1,0 0-3,0 0 2,0 0-1,0 0-2,0 0 3,0 0 0,0 0-3,0 0 7,-14 29 1,14-29-7,-6 11-1,1-4 3,5-7-3,-6 16 1,6-16 0,-1 17 5,-4-7-5,3 1 1,1-1-3,-1 6 0,-1-1-3,2-2 5,-4 5-5,2-1 1,1 4 0,-2 2 2,2 2-1,-3 0-4,2 2-1,-1-1 4,-3-1-4,1-4 4,3 5-4,-3-1-1,1-7 4,-1 7 0,4-3-5,-4 2 2,3 0 0,0 1 5,0 2-5,-2-4 1,3-4-4,1 10 5,-4-7 2,-1 7-2,1-7-3,1 3 0,-3-2 1,1 2 0,0-3 3,0 5-2,-2 0 1,2-1 0,0 0-6,2 3 1,-2 0 1,1-1 4,2 0-4,-1-1-1,2 11-2,-3-2-2,4-7 2,-1-2-6,2 3 2,-4 5 3,2-7-2,-1 1 3,1-3-1,-1 4-1,0-2 1,2-3 0,-1 1 4,-3 0-1,2-1-3,-1 0 0,-1 1-1,2 0 7,1 0-4,-2-1 3,-1 2 2,3-2-3,-4 3 0,3-2 2,3 2-4,-5-1 5,5-2-5,-1 0 3,-2 1 0,3 4 2,-2-2-5,2 2 4,2-3 2,-2-2-3,0-1 0,0 1-2,0 1-1,0 1 5,-2-2-7,2 2 7,0-1-1,-1 4-1,-4-2 0,2 11 1,-2-4 0,2-5-1,-3 8 0,0 0 0,-1 1 0,1 0-2,0 0 2,3 2 0,0-4-3,0 1 5,-2 0 1,2 3 0,0 1-3,0-4 2,-2 8-5,3-5 3,1-2-1,-2 2 0,1 1 1,1-2 1,-3-1-1,0 2 2,1-2-1,1-2 0,2-8-3,-1 9 3,-4 0 2,5-9-2,0 1-1,-2-1 0,-1 11 0,3-3 0,0-7 1,0 5-6,3-4 0,-6 6 4,6-7-5,-1-2 6,3 7-3,-4-5 4,4-2-1,-4 1-3,6-1 6,-6 1-5,4-1-1,-2 0 8,3-3-7,2 0 1,-7 2-5,4 1 9,-3-2-4,1-1 4,0 1-4,-2-1 4,4 0-6,0-1 2,-4 4 2,1 1 1,1-3-5,0 0 3,3-1-1,-4 2 3,1 0 1,0 2 1,3 7-6,-4-5 1,1 5 4,-1 3-3,-1-4-1,4 6 2,-2 0-9,2-1 8,-4-10 0,1 13-2,1-2 3,-3 0 0,1 1 1,1-1-4,-2 0-1,0 0 0,3-3 3,-1 0 7,-1 3-8,2-4-2,0 4 6,-3-10-4,7 6 0,-6-11 3,2 17 5,0-13-3,2 5-10,-3-5 7,2 10-3,-2-11 3,1 1 2,3-2-2,0-2 4,1 4-3,-3-3-1,3 1 6,0 1-3,1 10 1,0-15-2,-2 4-3,2-3 0,-2 2 3,0 0-3,1 2 0,0-2 1,-3-1 4,0 2-8,2-3 8,-2 4-4,2-1-3,-2-3 3,-2 1 1,3 4-1,-4-4 3,4 0-3,-4-1 1,3 1 0,-1-1-5,-2-1 5,4 3 0,-3-9-1,1 9-3,1 1 7,-2-2-7,1 12 4,-1-10-3,-2-3 1,1 7-1,-1-6 1,3 1 2,-1 10-2,-1-9-1,1-1-1,1 1 4,-1 0 3,-1-1-2,2 0-6,-1 3 12,4-5-3,0 4 4,-3 1-2,2-3 3,1 3 0,-3-4 1,4 1 13,-3-3-4,2 2-2,2 0-3,0-1-1,0-3 1,1 7-1,-3-7-4,-1 3 0,3-2-3,-3 1-1,-2 3 1,3-6-2,-5 5 2,4-9 8,-5 9-10,2-6-3,1 4 5,-6-4-5,3 2 3,3 2-3,-3 1-3,-3 1 2,3-1-3,-2 2 2,1-4-1,1 3-1,0 0 0,-4 3 1,4-1 0,0-1 1,0 2 0,4-4-1,-4 5 2,0 0-4,1-2 2,-1 1 0,0-3-1,0 14-1,2-12 3,-2 0-1,0 0 7,3 4-9,-3-4 2,0 2 1,0 6 1,-3-6-4,6 7-12,-6-8-1,3 7 2,0-6 1,0-4-1,3 2 3,-3 0-1,0-4 2,0 3-8,1 0 6,-1 1-3,0-2 4,0-3 2,-1 9-4,2-6 0,1 0 4,-2-2 4,1 0-7,-4 1 6,5 1-2,-1 1 0,-1-8 5,0 4-2,-1-3 1,2-2-2,-4 6 4,2-8-5,-2 5 4,0 0-3,3-1 2,-4 3-4,4-5-1,-1-3 4,-1 5 0,-2-4-1,4 5-1,-3-3 1,-2-1 3,0 7-5,5 2 7,-4-4-6,0-4-2,4-1 2,-1 5 1,1-3 2,0 6 0,-2-7-3,2 3 4,-3 2-1,6 0-1,-3-5 2,0 7-6,0-7 2,2 1 2,-2-2 2,0 5-3,-2 0 1,4-4-13,-4 8 12,2-4 1,0-3-8,-3 5-5,6-4-2,-3-2-4,0-2-1,-3 0-6,3-2-13,3-3-10,-3-11-25,-4 15-7,4-15-22,-2 11-18,2-11-98,0 0-241,0 0 106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6:32.02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3C18C7-0B58-4E51-91DD-F55DA1B27DFF}" emma:medium="tactile" emma:mode="ink">
          <msink:context xmlns:msink="http://schemas.microsoft.com/ink/2010/main" type="writingRegion" rotatedBoundingBox="31795,7903 32371,7903 32371,8642 31795,8642"/>
        </emma:interpretation>
      </emma:emma>
    </inkml:annotationXML>
    <inkml:traceGroup>
      <inkml:annotationXML>
        <emma:emma xmlns:emma="http://www.w3.org/2003/04/emma" version="1.0">
          <emma:interpretation id="{C4B92EBD-F197-4F27-AE45-63091182D62E}" emma:medium="tactile" emma:mode="ink">
            <msink:context xmlns:msink="http://schemas.microsoft.com/ink/2010/main" type="paragraph" rotatedBoundingBox="31795,7903 32371,7903 32371,8642 31795,8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D58AD6-B592-4BE1-BC81-5D4E65E22AB3}" emma:medium="tactile" emma:mode="ink">
              <msink:context xmlns:msink="http://schemas.microsoft.com/ink/2010/main" type="line" rotatedBoundingBox="31795,7903 32371,7903 32371,8642 31795,8642"/>
            </emma:interpretation>
          </emma:emma>
        </inkml:annotationXML>
        <inkml:traceGroup>
          <inkml:annotationXML>
            <emma:emma xmlns:emma="http://www.w3.org/2003/04/emma" version="1.0">
              <emma:interpretation id="{35DBA6AF-2B52-4C99-A671-A0A4BBD9F9D6}" emma:medium="tactile" emma:mode="ink">
                <msink:context xmlns:msink="http://schemas.microsoft.com/ink/2010/main" type="inkWord" rotatedBoundingBox="31795,7903 32371,7903 32371,8642 31795,8642"/>
              </emma:interpretation>
              <emma:one-of disjunction-type="recognition" id="oneOf0">
                <emma:interpretation id="interp0" emma:lang="en-US" emma:confidence="1">
                  <emma:literal>X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0 0 59,'0'0'153,"0"0"-3,0 0-12,0 0-8,0 0-7,0 0-9,0 0-3,0 0-18,0 0 1,0 0-3,0 0-14,0 0-4,0 0-10,0 0-4,17 15-2,-17-15 2,13 10 0,-7 1-4,5-4-2,-2 5 0,1 2-4,4 0 0,1 8-1,1-4 0,1 0-6,-3-5-3,1 10-2,1-1-3,1-3-5,0 4-5,0-2 2,2-3-3,-5 4-1,2 0-3,1-1-2,-3 0 0,1-3-1,-5-4-3,2 2-1,1 3-5,-4-5 2,3 2-1,-1-3-2,0 1 1,-3-2-1,3 2 1,-2 2-5,1-2-4,-1 3-6,0-5-4,4 3-6,-2-1-3,-2-1 1,2 1-11,0-1 1,-5 1-4,2-3-7,3 1-5,-5-5-5,2 4 1,-2-3-21,0-1-14,-1 0-14,-5-7-28,9 11-7,-9-11-133,3 7-289,-3-7 128</inkml:trace>
          <inkml:trace contextRef="#ctx0" brushRef="#br0" timeOffset="454.7391">576 107 113,'0'0'119,"0"0"-20,0 0 1,0 0-15,0 0-2,0 0 5,0 0-3,0 0 4,-28 30-5,19-19 3,-4 4 2,1-1 3,0-1-2,-4 8 0,-3 0-4,1 4-6,-6-6-2,1 13-5,1-9-7,0-2 1,-7 7-3,1-1-12,4-5-2,4-4-1,0 0-7,-2-2-3,3 2-2,4-9-7,2 4-3,-1 0 1,2-2-3,1 1-5,0-3-13,3 0-13,-1 2-15,1 1-17,2-2-23,-3 1-13,1-4-40,5 2-3,-4 0-28,1-1-28,-2 2-88,2-3-283,-2-1 125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35.7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5B5636-C27C-4D64-9BE2-4BF2AE7332A4}" emma:medium="tactile" emma:mode="ink">
          <msink:context xmlns:msink="http://schemas.microsoft.com/ink/2010/main" type="inkDrawing" rotatedBoundingBox="18053,8677 33933,8522 33935,8778 18055,8933" shapeName="Other"/>
        </emma:interpretation>
      </emma:emma>
    </inkml:annotationXML>
    <inkml:trace contextRef="#ctx0" brushRef="#br0">0 0 53,'0'0'54,"0"0"-3,0 0-7,0 0-6,0 0-3,0 0 1,0 0-5,0 0-2,0 0-2,0 0 5,0 0 1,0 0 8,22 15-1,-11-12 5,4 2-6,4 0 2,6 2 1,3-4-5,5 2-2,-5 1-3,15-2-4,4 3 4,-2-4-10,3 4 0,2 0 0,0 0 2,0 0-4,3-2 4,-2 2-7,4 0 1,1-6-1,5 6-9,-1-4 1,18 1 3,-3 0 7,-16 0-7,16-2 6,1 3-6,-15-2-4,21-1-1,-4 1 2,0 1 0,5-1 0,-2 0 0,1 0-2,-3 1 4,4-1-4,4-2 2,-1 3-6,-2 0 3,-2-1 6,-1 0 3,-3 1-12,-19-1 5,26-2-2,-8 3 0,4 3 3,-4-7 7,-18 1-10,-5 0 3,29 5-6,-5-6 3,1 1-2,-23 4 5,25-5-5,-23-4 0,23 4-2,-3 0 5,-21 0-3,23 4-4,-4-8 3,-17 8-2,22-4-5,-20 0 8,15-5-6,2 4 4,-2 1-2,-18 0 2,18-1 0,-17 1 0,19 0 1,-17 1 0,15-2 0,-18 1-1,1 1-4,17-1 7,-20-1-6,2 1 2,-2-4-1,3 4-6,-3-1 0,0 0 2,0 0 6,1-4-5,-3 5 1,1-2 5,1 0-1,0 2 0,-2-2 7,-4-2-8,3 3 1,-2-2-2,2 0-6,-1 2 7,-1-1 4,-1 1-5,4-2-3,-5 3 6,0-4-6,1 4 6,3-1-6,-3 1 0,-3 0 10,-2-2-3,0 2-7,0 0 1,-3 0-4,2 0 7,-2 3-5,0-4 5,0 2-3,0-1 3,2 0-5,4 0 4,0 0 3,1 0 0,-4 0-6,0 0 1,3 0 2,-1 0 3,1-1 5,0-1-2,2 4-11,0-2 2,1 4 0,-1-7 4,2 3-2,2-1 0,1-1 1,-6 1-2,6-2 3,-1 2-5,-4-1 5,2 1 0,-1 2 0,-3-2 1,2 1 0,-3 0-2,4 0 3,-4 0-4,4-4 3,-5 4 0,3 0-3,0-2 1,0 2 3,3 2-7,-2-4 5,-2-2 2,2 7-6,4-6 4,-4 3-8,5-1 2,-1 1 2,-4 0 4,4-2 0,1 0 14,-4 4-21,2-6 1,-1 4-2,-1-1 9,-1-3-9,-2 4 15,2-1-8,-6-1 0,4 2-3,-1 0-1,-5 0 8,1 0-1,-10-4-9,7 8 10,-5-4-3,-1 0 4,-4 0-8,1 0 5,0 0-2,2 0 2,7-4-14,-9 4 14,13-4-1,-13 4-13,12-4 18,4 4-4,-5-3 7,2-1-1,-4 1-6,7 2 1,-3-1-6,1-2 9,2 3-5,-4-3 2,-6 6-8,-2-4 1,5 0 5,-9 1-4,13 2 3,-14-1-3,1 0 6,0 0 2,9 0-3,-4 2 2,-5-4-1,10 2-3,-10 0 2,3-1 2,-1-1-8,-2 0 7,3 2 2,7 0-2,2-1-5,-2-1 3,2 4 3,0-4-4,-11 2 0,12-5 1,-2 4-5,-2 1 9,-7 1-4,9-2-1,-9 0 3,7-3-6,-9 3 0,4 0-3,-3 1 8,0-5-1,-3 3-5,2 2 2,4-2 3,-6 1 1,2 2-5,-1-2 5,-2 1 2,-2-3-1,5 0-6,-4 0-1,4 2 6,2-2-4,-2 2-6,5-2 5,6 2 9,-13 1-3,12-5 6,-10 4-7,3 0-5,-1-2-2,-2 1 10,3 1-10,-4-4-10,-2 5 19,-2 4 2,7-8 0,-3 8-8,-2-4 3,-3-4-8,3 4 11,0-2-9,-6 1 2,4 1 3,2 0 3,2 0 4,-1 0-10,4-2 2,0 2 3,-2 0-2,0 0 3,2-2-5,-1 1 3,1 2 2,7-1-5,-10-1 2,0 1 3,1 0-3,11 0 1,-11 0-4,0 0 3,-6 0-1,5 1-2,-5 1-6,3-2 10,0 0-1,-2 0-3,-1 2 3,-5-4-3,4 2 9,-4 0-4,8-2 0,-8 2-14,0 0 12,7 0 3,-2 0-4,-5-1 0,2 1 2,4 0-1,2-2-1,-7 4 0,7-4-2,-2 2 4,2-2 1,0 4-6,-8-2 2,7 0 2,-1 0-8,-4 2 8,-2-1-4,1 1 9,3 1-4,0-1 7,-1 2-13,4 0 2,1-1 12,-2-2-6,-4 2-2,4 0-1,-1-2-8,2 0 12,1-1-8,0 2 8,-2-1-6,4-1 1,-4 0-2,2-1 5,4 1 2,-1 0-4,0-2-9,-2 1 10,1 1 1,1-1 1,-3 1-3,0-3 9,2 6-10,-4-8-1,-4 5-7,-2-1 11,1 1-2,-4-4 1,6 4-2,-3 0 13,-1 3-12,4-2-3,-2 0 1,7-1-1,-10 0-3,9 2-2,1-2 0,-2 0-4,2 0 11,3 0 2,-1-2-5,1 2-3,-1 2 3,1-2-2,-3 3 4,3-6 5,-3 6-1,2-3-2,-1 0-2,-1 0-4,0-3 15,-1 3-15,-1 3-6,2-3 13,0 1 4,0-1-7,-7 0 0,0 0-7,0 1 4,0-1-2,6 0 2,-7 0-1,2 0 6,-2 0 1,2 0-20,-2 0 15,7 0 0,-7-1 4,0 1-6,-3 0 15,1 0-10,-3 1-2,5-1 0,-4 0 8,1-1-5,0 2-6,-3-1-1,3-1 5,-1 2 8,-16-1-13,22 0 6,-11 0-2,-11 0 2,18 2-6,-7-2 5,-11 0 1,16-2 4,-16 2-2,17 0-2,-17 0 3,0 0-8,14 0 4,-14 0 5,0 0 0,15 0 0,-15 0 5,0 0-6,13-2 9,-13 2-14,0 0-4,0 0-6,8-6-2,-8 6-23,0 0-24,0 0-18,0 0-19,0 0-61,0 0-173,0 0 77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07.91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CC2588-EB24-4400-9D98-EA3DD9586F51}" emma:medium="tactile" emma:mode="ink">
          <msink:context xmlns:msink="http://schemas.microsoft.com/ink/2010/main" type="inkDrawing" rotatedBoundingBox="20746,6814 27568,6726 27569,6791 20747,6879" shapeName="Other"/>
        </emma:interpretation>
      </emma:emma>
    </inkml:annotationXML>
    <inkml:trace contextRef="#ctx0" brushRef="#br0">0 100 90,'22'7'116,"-22"-7"-2,0 0 0,0 0-10,0 0-1,15-2-6,-15 2 8,17-1-16,-17 1-2,16-4-2,-4 4 2,-12 0-6,22-5-2,-6 5-8,1-2-3,-1 2-4,2 0-3,-1-4-5,0 4 3,1 0-6,2 0-4,0 0-2,-1 0-3,-1 0-3,1 0-4,0-1 0,1 1 0,5-2-6,-2 2-4,-4 0 2,8 0-3,-1-4-2,0 4 2,-5 0-2,-1-1 0,2 2-3,-5-1-1,3 0 2,0 0-1,1 0 0,5 0 1,-6 4 0,-3-8-2,4 8 0,-1-4-1,-1 0 1,1 0-3,-3 0 0,2 0 2,-4 0-7,2 0 2,-1 0-3,0 0 2,-2 0-3,3 0 1,-3-4-2,1 8 2,1-4 0,3 0 3,-4-4-4,-1 8 1,2-4 8,-2 0-11,-14 0 3,25 0-3,-10-5 3,4 6-3,-5-1-1,1-1 2,3 1 2,-3 0-3,1 0 2,1 0-1,-2-2 3,1 2-3,-2 2-2,3-2 0,-1 0 1,-1-2 0,-1 2 5,3 0-8,-1-4 3,1 4-2,0 0-2,-4 0 4,2 0-3,1 4 0,3-4 0,-4 0-2,4 0 1,1 0-3,-3 2 3,0-1-3,0-1 0,2 0 1,1 0-2,-3 4 2,4-8 0,-1 8 1,0-4 1,-1 2 2,0-2-2,1-2 0,0 2 3,0 0-1,1 0-1,-1 0 0,-2 0 1,1 0-4,1-4 3,-1 3-3,1-1 2,2 2 1,-3 0 0,-2 0-1,3 0-2,-1 0 5,3-4-5,-2 4 0,8-1-2,-2 1 1,-5 0 0,7 1 0,-8-1 2,8-1-3,0 1 2,-3-2-4,5 2 3,-2 0-1,-4-1 3,8 1-4,-12 0 1,8 0 0,0 1 4,0-2-5,-11 2 1,3-1 1,8 0-1,-1 0 1,-8-1-1,1 1 1,5 0-1,1 0 1,1 0-3,-1-3 2,4 3 4,-5 3-3,-1-6 0,5 3-1,-3 0 2,0 0-3,-5-1 2,-1-2 3,2 3-4,4-1 2,-6 1-2,-2-2 1,2 1-1,-1 1 2,-2-3-3,0 2 3,0-2 0,0 3 0,-1 0-2,-4-3-1,-1 2 0,-11 1 4,23 1-5,-12-1 3,2 0 0,-13 0-1,21 0 2,-21 0-2,22-1 1,-11 1-3,-11 0 1,22 0 1,-6-2 4,-16 2 0,20 0-3,-8 0-2,-12 0 1,22 0 0,-11 0-2,5 0 2,-2 2-3,-2-2 5,2 1-1,2-1 0,-4 0-2,-12 0 2,27-1 1,-17 1-2,-10 0 1,25 0 0,-6 0-2,-7-2 8,4 0-2,-2 2-5,2 0 2,-2-3 0,1 3 0,-15 0 1,31 1 0,-14-2 2,4-3-2,-6 4-2,2 0 2,1 0 2,2-1 0,-1 1-5,-2 0 9,0-1-9,3 1 2,0 0 0,-4 0-1,3 0-1,-1 1 2,2-2-2,-1 2 1,3-1 3,-3-1-3,1 1-1,-3-1 1,5-3 1,4 8-4,-6-8 5,1 4-4,-1 0 2,-1-1 0,-1 1 5,3 0-6,-3 0 4,3-1-5,-6 1 2,1 0-1,2-2-2,-1 2 5,-1 2-3,0-2-2,-4 0 1,2-2 1,2-1 2,-1 3-3,2 0 1,-1-1 0,1 1 1,0-1 2,-1-1-15,-4 2 4,1-3 1,-13 3 3,26 0-5,-10-1 5,-1 1-3,2 0 2,-1-1 1,-2 1 0,2-2 1,2-1-2,-4 2 3,2 1-1,3-3-2,-2 3 4,0 0-1,-2-1 1,-1 2 0,-14-1 0,27-1-3,-13 1 3,0 0 1,-14 0-3,26 0 1,-15 1 1,6-2 1,-1 1-3,1 0 3,-6 0 3,3 1-8,2-1 8,1 3-1,-3-3 2,1 0-5,-2 1-2,2-1 4,-15 0 0,24 3-3,-13-3 10,9 0-7,-8 0-2,2 0-3,-14 0 3,27-3 1,-16 3 3,3 3-3,-14-3 3,26-3-4,-15 3 2,-11 0 0,23 0-3,-10 0 3,-13 0-4,22-1 8,-10 1 3,-12 0-11,22 0 1,-10 0 2,-12 0-5,24 1 10,-10-1-7,3 0 0,-6 3 3,1-3-2,-12 0-1,27 0 0,-16 0 2,3 2 0,-3-1-2,-11-1 3,20 0 1,-8 0-2,-12 0 1,24 1-2,-17-2-2,-7 1 5,21 1-7,-12 2 3,-9-3 4,17 0-1,-17 0-4,17 2 7,-7-1-3,-10-1 0,17 0-1,-17 0-1,20 1 2,-20-1-1,17-1 6,-17 1-7,17 1 0,-17-1-1,20-1 2,-20 1-1,18 0 4,-18 0-6,20 0 3,-11 0 0,-9 0-3,20-1 2,-20 1 0,19 0 0,-6-2 3,-13 2-2,23 2 0,-14-4 0,-9 2 0,22 0 0,-9 0-2,4 2 2,-6-2 0,3 0 2,1 0-7,2 1 4,-17-1 2,22 0-1,-9 0 4,-3 0-3,-10 0 0,27 1-1,-15 2-1,-1-1 0,-11-2 3,24 0-4,-7 0 1,-6 1-3,4-2 5,-1 1-1,-14 0-3,28-2 4,-12 2-3,2-3 7,-2 3-6,1 0 1,0 0 0,4 3 0,-4-3 2,0 0 0,-2-3-4,7 3 1,-5 0 0,2 3-2,-2-1 5,3-1-1,-1-1-1,0-1 0,-2 1 0,-3 1 3,6-2-1,-6 1-3,2 0 1,1 0-1,0-2 7,0 2-6,-3 2-1,3-2-3,-3-2 6,2 4 0,1-4-4,0 4-1,-17-2 4,27-2-5,-17 2 3,1 2-2,8-1-1,-19-1 5,20-1-1,-6 2 2,-14-1 0,17 0-2,-10 1-1,-7-1-1,20 4 4,-12-3-2,-8-1 0,17-1 0,-17 1 1,12 1-1,-12-1 0,11 2 2,-11-2-2,13 4-1,-13-4 4,0 0-4,0 0 7,14 0-6,-14 0 0,0 0 1,0 0-2,0 0 1,0 0 1,14 1-1,-14-1 3,0 0-4,0 0 4,0 0-2,0 0-3,0 0 1,0 0 3,0 0-4,0 0 0,0 0-1,0 0 4,0 0 0,0 0 3,0 0-3,0 0 1,0 0 7,0 0-9,0 0-5,0 0 5,0 0 2,0 0-4,0 0 3,14-5 0,-14 5-4,0 0 3,0 0 2,0 0-2,0 0-2,0 0 1,0 0 2,0 0-3,0 0 2,0 0 1,0 0 0,0 0-3,0 0 1,0 0 2,0 0-3,0 0 4,0 0-2,0 0-1,0 0 1,0 0 2,0 0-1,0 0-1,0 0-1,0 0 4,0 0 2,0 0-6,0 0-4,0 0 1,0 0-7,0 0-6,0 0-6,0 0-7,0 0-13,0 0-33,0 0-29,0 0-24,9-8-28,-9 8-38,6-13-189,-6 13-416,5-16 184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44.1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982DED-3BF3-444D-8C65-A923785EB1B6}" emma:medium="tactile" emma:mode="ink">
          <msink:context xmlns:msink="http://schemas.microsoft.com/ink/2010/main" type="writingRegion" rotatedBoundingBox="19750,8946 30097,9442 29642,18937 19295,18441">
            <msink:destinationLink direction="with" ref="{922EE0F3-D6CC-4D06-9572-FCEFB7FE40FD}"/>
          </msink:context>
        </emma:interpretation>
      </emma:emma>
    </inkml:annotationXML>
    <inkml:traceGroup>
      <inkml:annotationXML>
        <emma:emma xmlns:emma="http://www.w3.org/2003/04/emma" version="1.0">
          <emma:interpretation id="{F36ADCA1-4389-49D9-96C6-C3D66CD15DE0}" emma:medium="tactile" emma:mode="ink">
            <msink:context xmlns:msink="http://schemas.microsoft.com/ink/2010/main" type="paragraph" rotatedBoundingBox="20078,9170 24242,9123 24258,10540 20094,10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6F8AFC-4C23-46C2-9301-9B594F55F027}" emma:medium="tactile" emma:mode="ink">
              <msink:context xmlns:msink="http://schemas.microsoft.com/ink/2010/main" type="line" rotatedBoundingBox="20078,9170 24242,9123 24258,10540 20094,10587"/>
            </emma:interpretation>
          </emma:emma>
        </inkml:annotationXML>
        <inkml:traceGroup>
          <inkml:annotationXML>
            <emma:emma xmlns:emma="http://www.w3.org/2003/04/emma" version="1.0">
              <emma:interpretation id="{644D5AA0-C1E1-41DF-8314-F3175A3DB220}" emma:medium="tactile" emma:mode="ink">
                <msink:context xmlns:msink="http://schemas.microsoft.com/ink/2010/main" type="inkWord" rotatedBoundingBox="20078,9170 24242,9123 24258,10540 20094,10587"/>
              </emma:interpretation>
              <emma:one-of disjunction-type="recognition" id="oneOf0">
                <emma:interpretation id="interp0" emma:lang="en-US" emma:confidence="0">
                  <emma:literal>OEQ</emma:literal>
                </emma:interpretation>
                <emma:interpretation id="interp1" emma:lang="en-US" emma:confidence="0">
                  <emma:literal>OFQ</emma:literal>
                </emma:interpretation>
                <emma:interpretation id="interp2" emma:lang="en-US" emma:confidence="0">
                  <emma:literal>OIQ</emma:literal>
                </emma:interpretation>
                <emma:interpretation id="interp3" emma:lang="en-US" emma:confidence="0">
                  <emma:literal>OEIQ</emma:literal>
                </emma:interpretation>
                <emma:interpretation id="interp4" emma:lang="en-US" emma:confidence="0">
                  <emma:literal>OQQ</emma:literal>
                </emma:interpretation>
              </emma:one-of>
            </emma:emma>
          </inkml:annotationXML>
          <inkml:trace contextRef="#ctx0" brushRef="#br0">2041 633 86,'0'0'238,"0"0"-15,0 0-11,0 0-12,0 0-14,0 0-14,0 0-6,0 0-14,0 0-10,0 0-8,0 0-9,0 0-1,0 0-5,0 0 1,31 6-5,-14-5-7,3 3-8,7-4-9,-1 0-9,2 2-7,0-1-7,0-1-8,0 4-8,2-6 1,1 4-10,-2-1-2,1-1-7,-2-1-13,0 2-2,0-1-2,2 0 1,-5-1-5,-5-3-2,2 1 0,-2-1-2,-3 2-6,0-3-14,-3 3-3,-1-1-9,-1 0-12,-3 0-14,-9 3-17,15-10-34,-8 5-39,-7 5-46,13-11-40,-12 2-208,-1 9-469,0-14 208</inkml:trace>
          <inkml:trace contextRef="#ctx0" brushRef="#br0" timeOffset="471.2434">2310 231 45,'0'0'181,"0"0"-19,0 0-12,0 0-17,0 0-7,0 0-11,0 0-5,0 0-11,0 0 1,0 0-8,0 0-9,0 0-2,0 0-7,0 0 1,0 0-10,0 0-3,0 0-8,0 0-1,0 0-7,0 0 2,0 0-5,0 0 6,0 0 5,0 0 7,0 0 8,0 0 7,0 0 8,0 0 3,0 0 2,0 0-2,-12-3 10,12 3-17,0 0-5,0 0-3,0 0-5,0 0 1,0 0-17,0 0-5,0 0-4,0 0-5,0 0-6,0 0-1,0 0-5,-2-17-3,2 17 0,0 0-1,0 0-1,0 0-5,0 0-2,0 0 6,0 0-12,-2-12-1,2 12-3,0 0 1,0 0-2,0 0-1,0 0-10,0 0-1,0 0-7,0 0-3,0 0 3,0 0-10,0 0-12,0 0-9,0 0-20,0 0-25,-17 25-27,17-25-26,-1 14-41,1-14-45,-2 24-184,1-15-451,1 3 199</inkml:trace>
          <inkml:trace contextRef="#ctx0" brushRef="#br0" timeOffset="1140.4032">2288 1018 30,'0'0'96,"0"12"3,0-12 4,0 0-15,0 0-1,0 0-22,0 0 13,0 0 0,0 0-5,0 0 0,0 0-8,0 0-3,16 3-4,-16-3-13,0 0 8,14 0-11,-14 0 1,0 0-14,0 0-2,0 0 1,0 0-1,12 1-5,-12-1-1,0 0-6,0 0 1,0 0 0,0 0 0,0 0 4,0 0 2,0 0 11,0 0 2,0 0 2,0 0-10,0 0 11,0 0-2,0 0-1,0 0-2,0 0 1,0 0-5,0 0-4,0 0-6,0 0-4,0 0-3,0 0 3,0 0-4,10 6 1,-10-6-1,0 0-1,0 0-1,0 0-4,4 8 2,-4-8 1,0 0-2,0 0 0,0 0 11,0 0-4,0 0 8,8 6 6,-8-6 13,0 0-1,0 0-2,0 0 8,0 0 0,25-10 9,-25 10 3,8-4 3,-8 4 8,0 0-6,8-11-3,-8 11 14,6-10-10,-6 10-2,0 0-5,8-4-5,-8 4-4,0 0-6,0 0-8,4-11-4,-4 11-4,0 0-3,0 0-4,0 0 1,0 0-8,0 0 3,0 0-8,0 0-1,0 0-12,0 0-5,0 0-14,-25 19-11,25-19-19,0 0-17,-3 9-24,3-9-23,-6 8-32,6-8-30,0 0-35,0 0-157,0 0-406,0 0 180</inkml:trace>
          <inkml:trace contextRef="#ctx0" brushRef="#br0" timeOffset="2894.7811">3631-20 157,'-7'-7'185,"7"7"-14,-15-11-6,9 5-8,6 6-7,-10-12-11,4 5-11,6 7-12,-12-8-6,12 8-10,-13-8-11,13 8-11,-15-3-5,5-1-11,10 4-3,-25-2-5,10 2-3,-2 2-6,1-2-6,0 4-2,-2 0-3,1 0 2,-2 2-1,0-3-2,-1 5-2,3-1 0,-8 1 0,8 3 0,-2-2 2,-3 1 2,4 1-3,-3 3 8,3 4-4,-3-3-6,7 0 3,0-1-2,2-2 0,-4 6-5,4-2 1,-5 3-1,7-5-2,1 4-3,-2 5-2,3-7-1,-4 5-2,4 4 4,0-1-7,1-2-2,-1 4 2,2-3-2,2 3 1,1-1-4,-1 0-2,1 3-7,3 0 4,-5-4-6,3 2 0,1 3 6,-4-2-3,4 1 3,-3-2 0,3 0 0,-1 1-3,1-1 0,-2 0 3,3-2-3,0-5 3,0 0-1,4 4 2,-4-3-1,3-2-1,2-1-2,0 1 2,3 6 0,-5-6 5,3 0-7,5-1 2,0 4 0,0-4-2,-4-2 2,3 2-1,2-1-1,1-2 3,-1 1-1,-3 1 0,5-3-2,-1 1 3,3 1 0,-2 0-3,0-4 0,0 0 0,3 0 2,-2 2-1,2-1 2,1-5-2,2 4 1,-3-4 2,3-2 1,5 8-3,-8-8 3,3 2-6,5 0 2,0 0 0,-6-3-1,6 1 2,-8 1-2,3-5 1,-1 1 1,1-1-2,-4 6-6,2-7-2,-2 0-8,-4 2 2,4-1 1,0-1 5,-2-1-3,4-1-2,-1-2 5,-3 0-5,5-3-2,0 0 0,-2 3 0,8-7 1,-3-1 3,1 2-1,2-1 1,-9 0 0,8 1 1,-6-1 2,-1 0 0,0 0-2,0 1 4,-3-1 5,0 3-6,0-3 6,-3-1-1,0 3 1,1-2-1,-1-1 4,-2 3 3,-4 0 1,4-1 2,1-2 1,-2 1 0,-1-1 1,0 1 0,4-2 6,-5 1-3,2-1-4,-2 0 4,-2-1 3,3-3-2,-3 3 5,3-2-3,-6-1 3,5 2 9,-4-2-6,-1 0-2,3 0 1,-3-2 1,-1-4-1,-1 6-3,2-7 1,-2 5-2,1 1 1,-4-1 0,3-6 0,-1 10 1,2-5-5,-1 2 0,-2-1-1,3 3 2,0-9 1,0 7 2,0 3 3,0-3-2,-2 0-3,2 3 2,0-2 3,-3 1-3,0-1 1,0 3-2,0-2-2,1 0-1,-3 2 0,1-2-3,-1 2 1,0-3-2,1 6-1,1 0 2,-4-2 1,0-1-4,0 4-5,0-4 0,-1 1 4,0 0-2,2 5 0,-2-5 4,0 0-5,0 4 2,-1 2 6,1 0-10,2-4-2,6 11 10,-14-19-11,6 10 3,2 0 10,0 2-7,-2 0-5,8 7 3,-9-16-1,2 9-1,7 7-3,-12-12 1,9 5 1,3 7 0,-11-9-2,11 9 4,-9-8-9,9 8-8,-13-8 4,7 2-19,6 6-8,0 0-4,-16-4-14,16 4-16,-7-4-9,7 4-20,0 0-26,0 0-25,0 0-28,-11-6-34,11 6-218,0 0-467,0 0 208</inkml:trace>
          <inkml:trace contextRef="#ctx0" brushRef="#br0" timeOffset="1715.5688">3584 253 146,'0'0'220,"0"0"-18,0 0-8,0 0-13,0 0-10,0 0-10,0 0-11,0 0-13,0 0-9,0 0-12,0 0-11,0 0-6,0 0 0,0 0 6,1 28-6,-1-28-2,5 27-1,-5-15-6,0 2-5,3 0-1,-3 4-10,0 1-5,0-1-7,5 7-6,-4-3-2,4 4-6,-2-1-7,0 1-3,-3-1-3,3 0-6,2-2-3,-3-2 2,-2-4-6,0 1-9,1 6-14,2-7-20,-3 0-18,0-3-32,-3 3-30,3-3-37,-3-1-44,3-3-41,-5 1-208,-1-3-467,6-8 207</inkml:trace>
          <inkml:trace contextRef="#ctx0" brushRef="#br0" timeOffset="-496.7162">1064 103 26,'0'0'159,"-6"-14"-7,3 7-5,3 7-8,-11-13-14,5 7 5,6 6-5,-10-14-5,10 14-13,-6-11-10,6 11-4,-9-11-12,-2 4-7,11 7-2,-17-7-16,6 5-4,-3-3-3,-2 5-1,-2-2-3,-3 0-9,0 2-4,0 0-2,0 2 0,0 0 2,-5 1 0,-2-1 2,3 4-1,5-6 4,-1 1 5,1-1 5,0 2-1,0 2-1,1-1 2,2-3 2,-2 4 0,4 0-2,-1-3-4,-1 1-2,3 2-4,-2 0-1,1 0-3,-2 1-2,1 2 0,2-6-7,-2 11 1,-1-5-3,2 1-5,-4 2 2,5 2-5,-3-3 0,3 3-4,-5 0 2,4-2 2,-4 9-4,2-1 1,-2-3-3,5 1-2,-5 0 1,9 2-2,-9-3 2,3 3-2,4-3 3,-1 2-3,1-1 0,1-2-1,-6 6 1,6-4-3,0 1 2,3 6-3,1-8 3,-1 0-6,-5 3 7,9-4-2,-3 2 0,3 0-3,-3 1 1,3-1 3,1 0-1,-2 0-3,0 2 0,5 6 4,-1-6-7,-2 0 5,0 5 1,3-4-2,3-2 1,-3 7-2,1-5 0,2 0 2,2-2-2,1 6 1,-3-6 1,2 2-1,1-3 7,-3 5-9,4-4 2,-1 0-2,-1-1 2,2 2-1,1-1 0,0-2 0,3 2 1,0 1 1,0 0-2,-2-4 1,3 1 1,1 0-2,2-3 2,1 6-1,3-2 2,-4-4-3,-1 0 1,3 1-6,-3-2 3,2-1-5,0 1-4,1-3 1,0 3-1,6 0-3,-7-3 2,4-1 0,-6-3 2,3 3 1,2-1 4,-1-3-4,0 1 1,2-1-1,0-1 3,0 1-4,7-1-2,-2 0 0,-5-2-4,3 2-3,2-2 1,-1 2 0,-6-2 1,9-4 0,-7 4-4,0 2 4,0-4 0,1 0 1,7 2 6,-2 0-3,2-2 1,-11 2 4,10-5-1,-1 2 2,-9-1-2,10-3 1,-8 5 7,7-6-4,-6 4 2,2-2-3,-2 1 2,4-2 5,-4 0-1,-4-4-4,2 8 5,1-6-2,-2 2 0,-1 0 1,1-2 5,-2-1 1,-1 2 5,0-4-2,-1 5 6,2-1 1,-2-2-1,-4-2 0,2 3 1,-3 0-1,-2 1 2,3-2-1,-2-1 1,-1-4-4,2 1 2,-2-2-3,0 2 1,0 0 3,-2-2-3,0 2 1,2-4-2,-4 2 1,4-3-1,-4 0 0,2 1 0,-4-1-1,4 1 2,-1 0-1,-2 0 2,-1-1-3,0-6 2,2 7-2,-2 0 4,-2-1-3,2 2 0,-1-5-5,-2 5 8,1 0 2,0-1 5,1 1-5,-4-2-3,-1 4-2,3-3 7,-3 0-5,-1-1 3,0 1-3,-1-7 1,-2 11-3,3-2 0,-1 2-1,-1-4 0,-1 3-7,1-1 5,0 0-5,-2 0 4,1 3-2,1 1 6,1-1-1,0 1 1,2 4-3,-2 1 1,2-3 0,6 10-3,-11-12-4,11 12-3,-6-10 2,6 10-4,-9-8-7,9 8-10,-8-11-12,8 11-1,-8-6-22,8 6-13,0 0-17,-12-4-14,12 4-13,0 0-27,-19 9-22,19-9-22,-13 5-25,13-5-175,-10 9-412,3-3 183</inkml:trace>
        </inkml:traceGroup>
      </inkml:traceGroup>
    </inkml:traceGroup>
    <inkml:traceGroup>
      <inkml:annotationXML>
        <emma:emma xmlns:emma="http://www.w3.org/2003/04/emma" version="1.0">
          <emma:interpretation id="{F15CE20C-8874-4651-982B-6E7CFECDE65E}" emma:medium="tactile" emma:mode="ink">
            <msink:context xmlns:msink="http://schemas.microsoft.com/ink/2010/main" type="paragraph" rotatedBoundingBox="20997,9479 21057,10147 20615,10186 20555,95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E85121-91A3-4A9C-A6D5-AD8D8099554D}" emma:medium="tactile" emma:mode="ink">
              <msink:context xmlns:msink="http://schemas.microsoft.com/ink/2010/main" type="line" rotatedBoundingBox="20997,9479 21057,10147 20615,10186 20555,9518"/>
            </emma:interpretation>
          </emma:emma>
        </inkml:annotationXML>
        <inkml:traceGroup>
          <inkml:annotationXML>
            <emma:emma xmlns:emma="http://www.w3.org/2003/04/emma" version="1.0">
              <emma:interpretation id="{32B7E9F9-7911-409C-A8D6-BB51181947E3}" emma:medium="tactile" emma:mode="ink">
                <msink:context xmlns:msink="http://schemas.microsoft.com/ink/2010/main" type="inkWord" rotatedBoundingBox="20997,9479 21057,10147 20615,10186 20555,9518"/>
              </emma:interpretation>
              <emma:one-of disjunction-type="recognition" id="oneOf1">
                <emma:interpretation id="interp5" emma:lang="en-US" emma:confidence="0">
                  <emma:literal>N</emma:literal>
                </emma:interpretation>
                <emma:interpretation id="interp6" emma:lang="en-US" emma:confidence="0">
                  <emma:literal>V</emma:literal>
                </emma:interpretation>
                <emma:interpretation id="interp7" emma:lang="en-US" emma:confidence="0">
                  <emma:literal>n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-1667.7362">765 451 71,'0'0'178,"5"-8"-12,-5 8-8,0 0-11,0 0-7,0 0-8,0 0-4,0 0-9,0 0-6,0 0-13,0 0-7,0 0-8,0 0-6,0 0-9,0 0-10,0 0-4,0 0-8,0 0-2,0 0-5,0 0-7,0 0-3,0 0-3,0 0-2,0 0-3,0 0-2,-23 21 1,23-21-2,-8 8-1,8-8-2,-10 11 1,4-6 1,6-5-1,-14 9 0,3-4 4,11-5-3,-14 6 1,5-5 0,9-1 1,-20 0 2,20 0 2,-21 4 3,21-4 1,-17 0 1,17 0-2,-18-4 3,18 4 1,-16-7-4,7 6 4,9 1-2,-11-4 0,11 4-4,-13-9 2,13 9 0,-6-11-3,6 11-2,-6-12 1,6 12-3,-2-11-4,2 11 3,0-15-5,0 15-5,2-14-1,-2 14-1,8-18-2,-2 11-6,-1-5 3,1 1-3,2-2 1,-1 3-3,4 0 0,-3-1 2,3 1 0,-2-1-3,-1 2 2,0 7-1,0-4 0,-1 0-1,-7 6-2,19-6-1,-11 4 2,-8 2-2,19 0 0,-19 0-1,18 6 0,-7-5 0,-1 5 1,0 1-2,0 4 4,1-3-1,-2 5 0,2-1-1,-2 2 6,-2 5-8,2 3 5,-3-1-2,0 2 1,1-2 3,-3 4-2,-2 0 2,1-1-2,-3-7 2,-3 2-1,1 6-1,-1-1 2,-5-1 0,5-5 1,-1 0-3,-3 1 2,1-5-1,-3 5 3,-4-2-2,4-2-1,-10 3-1,1 0-5,4-4-2,-2-2-7,-6 2-3,2 0-4,1-5-2,4 3 2,-1-5 3,2 0 1,2-3 6,4 2 6,8-6-2,-17 4 1,9-1 2,8-3 4,0 0 1,-16-2-2,16 2 3,0 0-1,-9-8 1,9 8 0,-6-10-4,6 10 3,-3-12-4,3 12 0,0 0 3,3-22-2,-3 22 1,0-15-2,0 15 4,1-11 0,-1 11 4,2-16 6,-2 16 1,5-10-2,-5 10 0,1-11 0,-1 11 0,5-10-2,-5 10 0,0 0 2,6-10-2,-6 10-1,5-7 0,-5 7 1,0 0-4,11-10 0,-11 10 2,0 0 1,17-2-6,-17 2 2,12-1-2,-12 1 3,19 3-1,-11 1-2,1 1 1,-9-5 5,23 7-2,-9 0 0,0 0 0,-3 1 6,3 0-5,0 1 2,3-1 2,-3 3 0,2-4-4,-4 4 2,3-1 0,3-3 0,-4 2 2,2-2-1,-2 0-3,1-2 2,-7 2-7,9 0-8,-7-4-16,1 2-26,-2-2-23,-1 1-28,-8-4-31,18 3-20,-10 1-29,-8-4-161,16 0-373,-16 0 164</inkml:trace>
        </inkml:traceGroup>
      </inkml:traceGroup>
    </inkml:traceGroup>
    <inkml:traceGroup>
      <inkml:annotationXML>
        <emma:emma xmlns:emma="http://www.w3.org/2003/04/emma" version="1.0">
          <emma:interpretation id="{A89478A2-6E1B-4DED-8D0A-04FCEBF7F18B}" emma:medium="tactile" emma:mode="ink">
            <msink:context xmlns:msink="http://schemas.microsoft.com/ink/2010/main" type="paragraph" rotatedBoundingBox="19578,11479 22740,11407 22766,12524 19604,12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B9DCBC-DD2C-485C-B706-FA8916467DB9}" emma:medium="tactile" emma:mode="ink">
              <msink:context xmlns:msink="http://schemas.microsoft.com/ink/2010/main" type="line" rotatedBoundingBox="19578,11479 22740,11407 22766,12524 19604,12597">
                <msink:destinationLink direction="with" ref="{6C13CD42-37C5-4540-A51C-C513A79E34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BFFB9E6-29A7-47B5-BA92-730A384A4B23}" emma:medium="tactile" emma:mode="ink">
                <msink:context xmlns:msink="http://schemas.microsoft.com/ink/2010/main" type="inkWord" rotatedBoundingBox="19578,11479 22740,11407 22766,12524 19604,12597"/>
              </emma:interpretation>
              <emma:one-of disjunction-type="recognition" id="oneOf2">
                <emma:interpretation id="interp10" emma:lang="en-US" emma:confidence="0">
                  <emma:literal>resino</emma:literal>
                </emma:interpretation>
                <emma:interpretation id="interp11" emma:lang="en-US" emma:confidence="0">
                  <emma:literal>rsin0</emma:literal>
                </emma:interpretation>
                <emma:interpretation id="interp12" emma:lang="en-US" emma:confidence="0">
                  <emma:literal>asin0</emma:literal>
                </emma:interpretation>
                <emma:interpretation id="interp13" emma:lang="en-US" emma:confidence="0">
                  <emma:literal>Casino</emma:literal>
                </emma:interpretation>
                <emma:interpretation id="interp14" emma:lang="en-US" emma:confidence="0">
                  <emma:literal>lysine</emma:literal>
                </emma:interpretation>
              </emma:one-of>
            </emma:emma>
          </inkml:annotationXML>
          <inkml:trace contextRef="#ctx0" brushRef="#br0" timeOffset="7216.2224">-476 2959 12,'0'0'194,"0"0"-6,0 0-4,0 0-2,0 0-3,0 0-6,-18 8-7,18-8-4,0 0-12,0 0-9,0 0-24,0 0-6,0 0-13,0 0-5,0 0-8,0 0-1,0 0-10,0 0-7,0 0-5,0 0-2,0 0-4,0 0-7,0 0-7,0 0-3,28-25-3,-18 18-7,4-4-3,0 4 1,-3-2-2,0-1-5,3-3-2,-4 2-2,-1-3-5,2 4-5,0-3-3,-3-1-4,-1-3-2,0 3-9,-1-3-7,0 2-3,-3-3-1,3-4 1,-1 5 2,-3-2-1,-1-6-1,-1 7 0,3-5 6,-3 6 1,2-2 4,-2 2-4,0-2 0,-5 1 6,5 4-3,-1-3 3,-6 3 0,6 0 2,-1 1-1,-2-3-1,-1 7 1,5 9 2,-5-20-2,-1 13-4,6 7 3,-8-14-3,2 6-2,6 8-1,-11-12-5,8 5 0,3 7-4,0 0-2,-23-4 2,23 4 5,-14 0 2,14 0-3,-14 0 1,14 0 0,0 0 8,-16 1-1,16-1-2,-8 6 3,8-6 2,0 0 3,0 0-1,-11 7-1,11-7 1,0 0 4,0 0-11,-7 9 8,7-9 6,0 0-2,0 0 2,0 0-1,0 0-3,14 22 5,-14-22 0,12 4 4,0-4 1,4 6-8,3-5 6,-2 2 1,3-6 2,7 2-6,-1-1-1,-6 1 2,10 1-2,-1 0-5,3-4-13,-3 1-4,1-3-4,4 0-10,-3-1-12,0 2 2,2 0-9,9-3 3,-12 1-3,2 2 0,-4-2 8,0 4-6,0-1 2,-6-1 10,-1 3 4,-3-3 1,-2-1 10,-4 5 3,4-1 1,-8-3-5,-8 5 17,17-6 0,-17 6 5,9-1 8,-9 1-5,0 0 5,14-3 5,-14 3-4,0 0 0,0 0 2,0 0-4,0 0-3,0 0 1,0 0-2,13-1 5,-13 1-3,0 0 1,0 0 0,0 0 1,0 0-5,0 0 5,0 0-2,0 0 2,0 0-4,0 0 5,0 0 7,0 0 7,0 0 0,0 0 3,0 0 3,0 0 14,0 0-5,0 0 1,0 0 6,-24 27-4,18-19-2,-2-2 1,-1 1-5,1 1 4,-1 2-1,-4 2 3,4-4-7,-2 7 1,2-1-1,-2 3 4,1-1 2,-2 4-7,6-2 1,-4 5 2,3 2 1,0-8-4,1 6 5,1-5-2,4-3 2,-1 3-3,2-3 2,0 3 2,3 0-1,1-2-4,-1-2 4,-2 3-5,2-3 0,4 1-3,-3-3-3,2 1 0,5-1 3,-3 1-4,0-4 1,1 1-1,4-2 2,-1 0-2,1-1-3,2-1 0,1-1-1,1-4-4,-1-1-6,2 0-16,-2-1-14,4-1-22,-3-1-32,2-3-24,0-1-45,-2 0-9,0 3-39,-2-3-156,-1-3-379,-1 2 167</inkml:trace>
          <inkml:trace contextRef="#ctx0" brushRef="#br0" timeOffset="7904.147">1036 2254 12,'-8'-7'162,"8"7"-10,-12-4-11,12 4-9,-16-6-11,16 6-5,-20-5-9,12 3 0,8 2-16,-20-2 6,8 2-12,12 0-5,-24 0-4,7 2-11,6 1-5,-1-1-1,-1 3-4,2-1-8,1 3 1,0-1-7,1 6-2,-2-3 2,0 1-9,3 3 2,1-1-4,2-3-1,-1 8-4,4-8-3,0 3 1,1 1 2,1-13-4,3 24 2,2-9-2,-2 1 6,3-5 4,5 2 1,-2 4-2,2-6-3,3 4-1,2-3 0,-2-3-6,0 3-1,6 5-1,-4-5-4,1-2-3,1 8 0,1-2 0,-3-2-3,-2 0-4,0-2 7,-2 1-3,-1-2-5,-3 1 0,0 0 4,-1-3-3,0 3-4,-6-2 1,4 0 1,-5 1-1,0-11 1,1 16 2,-1-6 1,0-10-3,-6 18 0,3-11 3,-5 0 3,4 2 5,-3-2-4,-2 1 0,-2-2 1,-1-1-2,1 0 4,-3 0-3,0-1-1,-3 2-3,0-3 4,-1 2-2,1 0 0,-1-2-3,0 1-2,1-3 1,3 1-6,2 1-3,-2-3-13,14 0-17,-19 0-23,19 0-34,-12-5-59,12 5-20,-11-11-40,11 11-116,-6-10-355,6 10 157</inkml:trace>
          <inkml:trace contextRef="#ctx0" brushRef="#br0" timeOffset="8435.0752">1264 2382 146,'0'0'236,"0"0"-19,-5-9-24,5 9-26,0 0-39,0 0-40,-5-7-40,5 7-53,0 0-46,0 0-48,0 0-79,0 0-194,0 0 86</inkml:trace>
          <inkml:trace contextRef="#ctx0" brushRef="#br0" timeOffset="8222.1614">1318 2516 15,'0'0'223,"0"0"-1,2 12-4,-2-12-7,1 11-10,2-1-11,-3-10-9,7 24-10,-4-10-13,1 5-11,3-3-9,-4 2-15,3 0-13,-1 6-5,-2-7-17,3 8-6,0 0-11,-3-6-14,3 5-12,-2-5-24,-3-4-19,1 3-29,-2-3-33,3 1-33,-2-3-26,1-5-36,-2-8-31,1 14-171,-1-14-386,0 0 170</inkml:trace>
          <inkml:trace contextRef="#ctx0" brushRef="#br0" timeOffset="9008.0233">1480 2666 178,'0'0'224,"0"-21"-10,0 21-16,5-16-10,-5 16-13,6-18-5,-3 10-14,3-3-10,0 4-13,-6 7-12,11-14-6,-6 7-12,4 0-14,-1-1-4,-8 8-10,16-10-9,-8 6-11,-8 4-1,18-1-9,-18 1-8,20 4-4,-9-1 1,0 2-5,-1 2-2,2 5-6,-1 1 1,0 1-5,0 0-2,-3 4-2,-1 3-3,1-4 2,-2-1 3,-1 2-8,1-1 2,-3-2 1,2 3-3,-2-3 0,0-4-1,-1 2-2,-1 1 3,-1-5-3,0-9-1,2 21-1,-2-21-3,0 12-5,0-12-6,-2 14-5,2-14 1,0 0 0,-1 12-1,1-12 0,0 0 4,0 0 1,0 0 2,0 0-3,0 0-1,0 0-5,0 0-3,0 0 2,0 0-7,0 0 4,-14-34 3,14 34-1,0-18 2,0 18 2,6-24 4,-3 11-1,3 0 0,1-3 2,-1 1 6,3 1-2,-1 1 3,3 1-2,1-1 0,-1 1 4,2-1 2,-1 0-6,1 2 4,1 2 1,0-4-2,-5 8-1,-1 0 4,6-7-1,-8 8 6,6-7 0,-4 9 2,-2-5 0,-6 7 5,14-8-6,-14 8 2,13-5-1,-13 5 1,8-4-7,-8 4 7,0 0-7,0 0-1,0 0 1,23 5 8,-23-5 2,9 11 4,-4-9 4,-5-2 3,11 13-1,-8-7 5,2 2 2,3 7-2,-4-5 0,2 1 4,-2 0-5,-1 0 3,0-3-3,2 6-3,-2 0-6,3 1 2,0-3 1,-4-2-4,5 1-1,-2 3-3,0-3-6,-1-3-20,1 2-20,0 2-23,-2-5-30,3 1-33,0-1-38,2 0-33,0-1-186,0-1-410,3-2 181</inkml:trace>
          <inkml:trace contextRef="#ctx0" brushRef="#br0" timeOffset="9523.0503">2442 2415 194,'0'0'199,"-14"14"-8,13-5-12,1-9-8,-8 20-5,3-6-13,-1 2-10,0 5-15,1-3-6,1 4-13,2 2-9,-3 0-11,4-8-3,1 4-10,-2-2-6,4-3-5,-4 3-6,5-4-6,-1 2-5,3-2-4,-4-2-3,5-3-5,1-1-1,-1 2-5,0-3-4,3 0-7,-1-2-10,3 1-9,-2-1-12,4-3-7,-1-2-9,-12 0-4,28-2-6,-14-3-3,2-1 5,-1-2-2,-2-2-5,4-1 6,-6 0 7,1-5 5,1 2 0,-2-6 6,0-5 5,-5 4 6,0-7 13,0 2 6,-6-3 14,0 3 5,-3-2 6,0-1 1,-2 11 12,-1-4 2,3 6 4,-3 0-3,-2 0-1,-1-2-5,-5 7-4,4-1-4,1 5-6,-7 4-7,1-1 1,-1-1-3,-4 5-3,5 3-6,1-1 2,-5 3-4,3 2-1,4 2 0,-2-4 0,1 6-4,6-4 6,0 0-9,1 1 0,0 0 0,6-8 0,-5 14 0,5-14 3,0 17-3,0-17 1,3 17-1,4-10-2,0 0-10,1-1-14,6 2-27,0-2-24,0-1-20,5-5-36,1 2-26,-1-2-24,-1-2-12,1 2-157,-3-5-377,2-1 166</inkml:trace>
          <inkml:trace contextRef="#ctx0" brushRef="#br0" timeOffset="17544.6291">631 2497 127,'0'0'253,"0"0"-19,0 0-19,0 0-18,-17-7-20,17 7-12,0 0-12,-34 14-4,14-2-7,-2 7-3,-8 6-6,-4 4-5,1 4-1,-1 0-20,-3 1-2,1 5-7,-3 5-4,2-3-9,-16 13-6,15-11-3,1-4-9,0-2 0,-2 2-10,3-4-5,5 1-7,-7-4-2,9-1-6,-4-4-2,10-6-14,1-1-19,3 1-30,-1 0-35,4-4-39,-2 6-49,8-9-47,-1-1-48,1-1-192,-3 2-473,2-2 211</inkml:trace>
        </inkml:traceGroup>
      </inkml:traceGroup>
    </inkml:traceGroup>
    <inkml:traceGroup>
      <inkml:annotationXML>
        <emma:emma xmlns:emma="http://www.w3.org/2003/04/emma" version="1.0">
          <emma:interpretation id="{D3BDD66A-E3B5-4D53-9DBA-DC47894DD396}" emma:medium="tactile" emma:mode="ink">
            <msink:context xmlns:msink="http://schemas.microsoft.com/ink/2010/main" type="paragraph" rotatedBoundingBox="19519,12994 24668,12500 24763,13491 19615,13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2F60B0-12DD-45A8-BE0D-FA763513C7E5}" emma:medium="tactile" emma:mode="ink">
              <msink:context xmlns:msink="http://schemas.microsoft.com/ink/2010/main" type="line" rotatedBoundingBox="19519,12994 24668,12500 24763,13491 19614,13986"/>
            </emma:interpretation>
          </emma:emma>
        </inkml:annotationXML>
        <inkml:traceGroup>
          <inkml:annotationXML>
            <emma:emma xmlns:emma="http://www.w3.org/2003/04/emma" version="1.0">
              <emma:interpretation id="{BC1A85A2-CDF1-4011-9D6A-A88A1BE3C5DA}" emma:medium="tactile" emma:mode="ink">
                <msink:context xmlns:msink="http://schemas.microsoft.com/ink/2010/main" type="inkWord" rotatedBoundingBox="19530,13110 22999,12777 23083,13653 19614,13986"/>
              </emma:interpretation>
              <emma:one-of disjunction-type="recognition" id="oneOf3">
                <emma:interpretation id="interp15" emma:lang="en-US" emma:confidence="0">
                  <emma:literal>MTOTO</emma:literal>
                </emma:interpretation>
                <emma:interpretation id="interp16" emma:lang="en-US" emma:confidence="0">
                  <emma:literal>aeolo</emma:literal>
                </emma:interpretation>
                <emma:interpretation id="interp17" emma:lang="en-US" emma:confidence="0">
                  <emma:literal>reno</emma:literal>
                </emma:interpretation>
                <emma:interpretation id="interp18" emma:lang="en-US" emma:confidence="0">
                  <emma:literal>oreos,</emma:literal>
                </emma:interpretation>
                <emma:interpretation id="interp19" emma:lang="en-US" emma:confidence="0">
                  <emma:literal>Merlo</emma:literal>
                </emma:interpretation>
              </emma:one-of>
            </emma:emma>
          </inkml:annotationXML>
          <inkml:trace contextRef="#ctx0" brushRef="#br0" timeOffset="11389.324">-85 4359 53,'0'0'189,"0"0"-18,0 0-7,0 0-12,0 0-3,0 0-14,0 0-5,0 0-6,0 0-19,0 0-5,-2-28-17,2 28 5,8-15-11,-5 3-7,2-2-5,1 1-12,-1-3 1,3 0-8,-4-1-1,1-3-9,1 2-2,-1 1-1,-3-1-5,4-6-5,-5 6-3,-1-7-1,-1 1-2,-4-1 2,4 0-1,-6 4-1,6 5 0,-4-2 3,0 0 3,-1 4 8,0 2-2,0-2 4,0 3-2,-1 4-4,7 7-3,-12-12-2,4 5-1,8 7-4,-16-6-5,9 5 4,7 1-4,-21-5-1,21 5-5,-20 5 5,8 0-3,2-2 4,-2 4-7,-2 3 4,6-3-1,-3 0 1,3 0 4,5 2-6,-4-1 2,0 1-2,7-9 2,-7 16-4,3-7 1,4-9 0,0 14-3,0-14 4,5 13-5,3-5 2,4 3 1,2-4-2,0 0-10,3 0-7,2-2-14,9 1-11,-3-3-16,3-1-4,0 0-9,0-1-14,2-1-6,-1-1-1,4 1-4,0-2-5,-4-2-6,12-4 5,-8 1-14,9-1-3,-11 1 3,9-3-1,-7 3 9,-3-1-2,2-2-1,-4 3 12,2-2 3,-5 0 13,-7 2 9,0 0 17,-4 1 16,-7 3 14,6-2 18,-13 5 17,14-7 15,-14 7 7,11-5 8,-11 5 10,6-6-14,-6 6 3,0 0 2,0 0-5,9-7-8,-9 7 3,0 0-5,0 0-1,0 0 9,0 0-4,0 0-9,0 0 6,0 0 4,-32 19 4,25-13 4,0-1 2,-1 2 0,-3 4 0,-2-1-5,6 1 8,-3 0 1,-2 1-2,-1 1 0,4-1 2,-3 2-1,-2 4-3,1-4 2,2 5-1,-1 4-3,2-5 3,1-2-3,0 3 7,-2 0 1,8-2-2,-3 2 1,1-4 1,2 0-1,1 3 1,2-4-1,0 0-1,2 2 5,-1-7-4,1 3-5,3 0-4,1 1 1,0-5-3,2 0-2,0 0-3,2 0-6,-2-2 0,2 0-3,4-4-4,4 1-15,-2 1-14,3-4-20,1 0-28,-2-1-26,3-3-20,5-3-42,5-1-37,-6-1-27,-6-1-123,7 0-360,-2-7 159</inkml:trace>
          <inkml:trace contextRef="#ctx0" brushRef="#br0" timeOffset="11874.0433">1070 3964 101,'8'-10'189,"-8"10"-22,6-11-15,1 5-4,-7 6-24,14-10-8,-6 6-15,-1 0-11,4 0-7,-11 4-9,20-6-10,-10 5-7,-10 1-6,22 0-5,-22 0-5,23 1-1,-14 0-9,-9-1-8,19 2-10,-19-2-9,17 3-2,-9 1 7,-8-4-14,12 1 0,-12-1-13,11 2-10,-11-2 13,0 0-7,0 0 0,11 4-3,-11-4-2,0 0 8,0 0 7,0 0-7,0 0 1,0 0 13,0 0-3,0 0 1,0 0 6,0 0 11,0 0 5,0 0 12,-39-11-1,39 11 11,-18-3-4,18 3 11,-22 0 5,8 3 6,-3 1 4,7-1 5,-8 2 0,2 1 4,0-1 2,-2 5 2,-1 0 0,3 2-1,-4 3-3,5-4 2,-4 7-2,-1 3 0,6-2-2,-2-1-5,8 0-4,-6 1 3,8-1-4,0 0 0,3-3-3,-2 2-3,4-2-2,-3 0-3,4 0-7,5 1 0,0 2-2,-2-4-2,5 0-4,3-3-5,-1 3-2,4-2-17,4-3-19,-1-2-21,1 1-30,10 0-28,0-1-30,1-3-34,3-3-36,2-1-34,7-3-185,-11 0-444,13-3 196</inkml:trace>
          <inkml:trace contextRef="#ctx0" brushRef="#br0" timeOffset="12656.3641">1661 4076 183,'-14'-6'215,"14"6"-14,0 0-11,0 0-15,-11-5-16,11 5-8,0 0-11,-19 13-7,13-4-6,-4 1-11,0 4-9,0-3-11,-1 5-3,2 1-11,-2 3-9,2-5-11,-1 9-5,0 0-6,3-6-4,4 2-5,-3-1-11,3-1-10,1-3-14,7 2-8,-4-5-9,4 3-8,1-7-1,4 1-11,-2-4-5,2 0-7,4 0 0,0-3-4,2-4-5,0 1-4,2-5-4,-1-2 3,-1 1 11,-2-2-1,0 0 7,-5-2 2,4-1 3,-7 1 8,-3 1 10,3-5 12,-4 1 0,1 0 6,-6 0-3,1-3 16,-1 3 4,-1 1 2,-3-2 10,3 1 6,1 2 5,-4 3 6,7 9 4,-4-17 0,1 6 1,3 11-4,-5-14 2,5 14-7,-3-12-2,3 12-2,0 0-6,-3-13-5,3 13-1,0 0-7,0 0-4,9-12-8,-9 12-8,9-7-4,1 2-8,2 3-12,2-2-3,3-3-11,0 4-11,4-5-11,5 1-4,2-1-3,0-1-7,0 0 5,0 0-1,2 0-2,-4-1 4,1-1 1,-1 3 4,2-3 11,-4-1 6,2-1 1,-1 2 5,-9-1 13,-1 0 4,2 3 8,-3-6 8,0 5-13,-6-1 16,0 3 13,-8 8-5,9-19 4,-9 19-1,10-18 1,-10 18-13,3-13 8,-3 13 3,0 0-10,0 0 10,-16-16-10,16 16 1,0 0 3,-28 2-10,28-2 8,0 0 3,-33 9 1,21-4-5,3 2 6,9-7 0,-16 14 3,5-4-5,5-2 9,-2 3-3,3-3 7,2 5 1,2-2 3,-4 2-2,5-13 6,2 20 11,1-6-3,0 0 7,2 2 1,1 2 7,2-2-2,-2-2 1,2 5-2,4 1 4,2 3 1,-6-8-1,4 5-5,-7-4 1,1-2-4,5 0-4,-5 1-4,-1-1-1,0-1-2,1 2 0,-3-2 7,0 1 1,-1-1 3,-1-2 0,-1-1 4,0-10 3,-1 18 2,2-7-2,-1-11 3,-8 18 5,5-10-8,-3 1 2,1-1-7,-2 2-1,-1-5 3,-3 2-12,2-2 0,1 2-4,-3-1-1,11-6-11,-20 4-14,12 0-11,8-4-23,-17 1-26,17-1-32,-17-5-35,17 5-45,-11-10-36,6-2-209,-1 0-450,6 12 200</inkml:trace>
          <inkml:trace contextRef="#ctx0" brushRef="#br0" timeOffset="13182.8418">2670 3902 55,'0'0'220,"-36"8"-13,36-8-14,-11 17-5,5-8-11,1 6-8,-4 2-11,1 1-13,2 1-12,-4 6-13,-1-1-11,7 5-11,-2 1-12,-1-2-5,1-2-9,0 3-4,4-3-10,1-1-8,2 1-3,2-4 2,2-3-9,3 4-4,0-7-5,4-2-5,1 1-1,2-3-4,-1-2-6,5-1-2,1-4-9,5-1-4,2-4-5,-1-4-7,-3-1-2,2 0-1,-1-4-4,1-3-9,-4-2 6,-2-2 2,-2-3 5,-3-3-1,0 1 2,-3-2 0,-2-2 14,2-1 1,-4 1 5,-3 0 7,1 2 12,-4-3 1,-1 8 5,-1 1 3,-1-1 4,-1-1 2,0 4-1,-5-2 1,2-1 2,-5 4-3,2-1 8,0 5-12,-4 0-5,-1 0-2,2 3-2,-1 2-4,-4-1-2,-3 3-2,3 3-4,-1-1-2,-3 2-2,0 5-1,0-2 0,2 3-3,0 1 1,-1 1-1,4 3-3,-5 0 3,7-1 2,0 2 0,0-3 0,3 3 2,4-5-5,4 3 6,-1-4-4,4-7 2,-3 19-4,3-19 5,3 20-2,1-13-7,-4-7-10,16 12-19,-2-6-23,3 1-16,0-2-30,3-3-32,8 3-31,4-10-35,0-1-33,-1 3-157,1-4-417,7-5 185</inkml:trace>
          <inkml:trace contextRef="#ctx0" brushRef="#br0" timeOffset="17104.6506">206 3936 237,'0'0'251,"0"0"-13,0-13-18,0 13-26,0 0-20,0 0-20,3-11-15,-3 11-12,0 0-20,0 0-8,0 0-15,0 0-3,0 0-3,0 0 14,-18 31-2,4-10 3,-7 11-5,-5 4 5,1 4 0,-3 3 0,-3 2 3,-10 16-13,-1-3-2,-1 1-5,-1-3 0,10-12-6,0-3-4,-19 11-6,17-16 1,8 1-11,-6-8-2,6 0-3,7-7-2,3-3-13,7-5 0,-2-2 0,5-2-3,1-3-9,0-3-17,7-4-16,-12 10-24,12-10-19,-6 7-26,6-7-37,0 0-47,0 0-59,0 0-51,0 0-193,25-32-511,-11 14 226</inkml:trace>
        </inkml:traceGroup>
        <inkml:traceGroup>
          <inkml:annotationXML>
            <emma:emma xmlns:emma="http://www.w3.org/2003/04/emma" version="1.0">
              <emma:interpretation id="{08B29123-1D54-4686-8F58-F8C28AF9E8CA}" emma:medium="tactile" emma:mode="ink">
                <msink:context xmlns:msink="http://schemas.microsoft.com/ink/2010/main" type="inkWord" rotatedBoundingBox="24305,12534 24668,12500 24699,12825 24336,12860"/>
              </emma:interpretation>
              <emma:one-of disjunction-type="recognition" id="oneOf4">
                <emma:interpretation id="interp20" emma:lang="en-US" emma:confidence="1">
                  <emma:literal>=</emma:literal>
                </emma:interpretation>
                <emma:interpretation id="interp21" emma:lang="en-US" emma:confidence="0">
                  <emma:literal>[</emma:literal>
                </emma:interpretation>
                <emma:interpretation id="interp22" emma:lang="en-US" emma:confidence="0">
                  <emma:literal>_</emma:literal>
                </emma:interpretation>
                <emma:interpretation id="interp23" emma:lang="en-US" emma:confidence="0">
                  <emma:literal>:</emma:literal>
                </emma:interpretation>
                <emma:interpretation id="interp2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3761.8032">4216 3316 41,'0'0'279,"0"0"-8,0 0-30,0 0-16,0 0-21,0 0-16,0 0-16,0 0-8,0 0-27,12 9-7,-12-9-17,19 0-9,-8 0-9,6 2-10,3-2-11,1 2-2,4-4-22,3 4-21,3-4-30,-6 0-35,4 0-34,-2-3-46,-2 3-44,-5 2-39,-1-2-150,1-1-378,-3 3 168</inkml:trace>
          <inkml:trace contextRef="#ctx0" brushRef="#br0" timeOffset="14004.6633">4302 3594 174,'0'0'206,"0"0"-3,-3 12-1,3-12-5,0 0-8,0 0-6,7 11-12,-7-11-9,11 3-14,-11-3-15,16 4-10,-8-1-13,-8-3-11,21-2-16,-4 2-26,-1 0-36,3 0-41,1-5-43,0 5-56,8-3-20,-3-1-51,-6-3-132,7 2-348,-5 3 153</inkml:trace>
        </inkml:traceGroup>
      </inkml:traceGroup>
    </inkml:traceGroup>
    <inkml:traceGroup>
      <inkml:annotationXML>
        <emma:emma xmlns:emma="http://www.w3.org/2003/04/emma" version="1.0">
          <emma:interpretation id="{A35DE948-E143-41A5-920E-9A68F79DC6CB}" emma:medium="tactile" emma:mode="ink">
            <msink:context xmlns:msink="http://schemas.microsoft.com/ink/2010/main" type="paragraph" rotatedBoundingBox="21060,14156 29859,14775 29743,16419 20944,157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A1547F-F161-4CE3-8343-9344015406D6}" emma:medium="tactile" emma:mode="ink">
              <msink:context xmlns:msink="http://schemas.microsoft.com/ink/2010/main" type="line" rotatedBoundingBox="21060,14156 29859,14775 29743,16419 20944,15799">
                <msink:destinationLink direction="with" ref="{69B4A04C-3E45-4EB9-A088-A3F5FEC11A1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29453B2-7A03-4B76-961A-C66054F1CAD8}" emma:medium="tactile" emma:mode="ink">
                <msink:context xmlns:msink="http://schemas.microsoft.com/ink/2010/main" type="inkWord" rotatedBoundingBox="21025,14646 24408,14884 24347,15744 20965,15506"/>
              </emma:interpretation>
              <emma:one-of disjunction-type="recognition" id="oneOf5">
                <emma:interpretation id="interp25" emma:lang="en-US" emma:confidence="0">
                  <emma:literal>taro:</emma:literal>
                </emma:interpretation>
                <emma:interpretation id="interp26" emma:lang="en-US" emma:confidence="0">
                  <emma:literal>tano =</emma:literal>
                </emma:interpretation>
                <emma:interpretation id="interp27" emma:lang="en-US" emma:confidence="0">
                  <emma:literal>taro =</emma:literal>
                </emma:interpretation>
                <emma:interpretation id="interp28" emma:lang="en-US" emma:confidence="0">
                  <emma:literal>taro.</emma:literal>
                </emma:interpretation>
                <emma:interpretation id="interp29" emma:lang="en-US" emma:confidence="0">
                  <emma:literal>tauo =</emma:literal>
                </emma:interpretation>
              </emma:one-of>
            </emma:emma>
          </inkml:annotationXML>
          <inkml:trace contextRef="#ctx0" brushRef="#br0" timeOffset="21469.5158">902 5922 98,'0'0'253,"0"0"-13,0 0-21,0 0-18,0 0-19,0 0-18,0 0-19,0 0-12,0 0-12,0 0-13,0 0-10,47-11-11,-31 9-6,4 1-8,2-2-10,4 0 0,5 2-12,1-3-5,10-2-1,0 5-8,0-5-4,1 1-2,-1 2-2,7-1-6,-4 1-6,1-4-4,-4 2-5,2 1-4,-3-2-4,-9 5 0,3-1 3,-7-2-3,1 4 0,-4-5-1,-5 3-1,-3-3 2,1 5-2,-3 0 3,-6-5 0,-9 5-1,19-4 3,-19 4 0,13-5 2,-13 5-3,0 0-2,14-2 0,-14 2-6,0 0-14,0 0-16,0 0-16,0 0-33,0 0-21,0 0-31,0 0-29,0 0-20,0 0-129,0 0-340,0 0 151</inkml:trace>
          <inkml:trace contextRef="#ctx0" brushRef="#br0" timeOffset="21125.7131">1290 5519 27,'0'0'189,"0"0"-4,0 0-4,-1-16-7,1 16-7,0 0-5,0-13-3,0 13-1,0 0-6,-5-11-3,5 11-11,0 0-1,0 0 16,-2-13 2,2 13-12,0 0-7,0 0-12,0 0-9,0 0-3,0 0-13,0 0-5,0 0-5,0-14-7,0 14-9,0 0-14,0 0-3,0 0-6,0 0-2,0 0-3,0 0-9,0 0-4,0 0 2,0 0-13,0 0-6,0 0-2,0 0 0,0 0-2,0 0-2,0 0-3,0 0 2,0 0 0,0 0-4,5 37 2,-5-37 8,-3 18-12,3-8 4,3 1-2,-3 1-6,2 6 6,-1-4 0,-1 2 0,0 2-8,3 0 6,-3-3 3,0 4-1,0 1-3,0 4-1,0 1 2,2-1 0,-2-7 2,1 10-1,-1-4 3,0 2 2,2 1 0,-2 0-7,-3 2 7,1-1-2,2-2 1,0 3 0,0-5 3,-3 3-2,3-2 6,-1 2-1,1-10-8,0 0 6,0-1-13,0-2 8,1 4 8,2-7-3,-3-10 3,2 21 0,1-13-1,0 3 6,0-2-5,2 3-2,-5-12 0,8 15 3,-4-9-5,-1 1 3,4 0 2,-1 1 11,-6-8-13,9 12 2,1-7-6,-10-5-4,10 7 4,3-4-3,-5 0 5,-8-3-19,22 0-15,-8-3-21,-4-1-22,3 0-30,1-5-24,0 1-30,-3-3-33,0-1-46,3 2-33,-6-1-46,-2-2-156,-2 1-502,-4-1 223</inkml:trace>
          <inkml:trace contextRef="#ctx0" brushRef="#br0" timeOffset="23022.1736">2002 5869 152,'0'0'233,"0"0"-19,0 0-11,0 0-13,-5-16-19,5 16-14,0 0-16,0 0-11,-14-9-12,14 9-9,-14-1-9,14 1-13,-15 0-6,15 0-7,-21 3-8,7 4-8,5 2 0,-5 1-6,1-3-2,1 9-3,0-3-2,-4 6-3,2-1-4,5-1 1,-2-2-4,4 2-5,0-4-3,4-1-2,-2 2-4,3-3 0,-2-2-3,4-9 0,1 19 0,-1-19-4,5 16 0,1-9-5,2-4-7,1 3-9,-9-6-12,24 1-6,-9 3-10,-15-4-6,27-4-7,-16 3-1,3-1 1,-4-3-3,3 1 4,-4-1 2,-9 5 4,19-11 7,-11 6 4,6-6 2,-2 2 4,-9 1 7,4-4 11,0 1 15,-2 1 2,3-3 11,-7 5 6,6 1 5,-3-5 8,-1 4 6,-3 8 7,10-13 2,-6 6 6,1-2 5,-5 9 6,8-11 2,-8 11-6,6-7-5,-6 7-5,0 0-3,5-11-11,-5 11-7,0 0-6,0 0-5,0 0-5,0 0 7,0 0-10,0 0 1,0 0-2,15 18 2,-13-7 2,-1-2-3,-1-9 0,5 27-2,-5-15-3,0-2 1,2 8-1,-2-7-2,4 0 1,-4 4-2,2-8-5,-1 5-1,-1-12-5,7 17-13,-4-9-1,-3-8-8,8 11 5,-8-11-4,12 7-4,-4-3-6,-8-4-3,17 0-4,-17 0-2,25-8-3,-11 5 0,0-4-1,1 3 0,-1-3-1,-6-1 6,5-2-1,-1 2 5,2-4 6,-6-2 2,4 0 3,-2 1 5,1 0 3,-4 4 7,1-3 10,0 0 7,0 5 6,-4-4 5,4-1 1,-1 3 2,-1 2 1,0-1 3,-6 8 8,8-10-3,-8 10 3,9-11-4,-9 11-5,8-6-3,-8 6-4,6-6-3,-6 6-4,0 0 2,0 0-5,0 0 1,0 0 5,0 0-8,14 13-3,-14-13 1,9 17 2,-7-8 0,0 2 6,-2-11-7,4 23 3,-2-8-7,-1-5 7,2 3-6,1-4-3,-3 3 4,4-5 0,-1 1 0,-4-8-4,8 14-4,-5-8-4,4 2-7,0-2-1,-7-6-4,13 8-4,-5-6-9,-8-2-4,21 2-8,-21-2-4,19-2-6,-6-2-7,2 3-4,-2-3-3,1 1 0,1-6-9,4 3-6,-4-4 8,4-1-4,1 3 13,-4-3 18,6-2-7,-7 1 11,-1 0 1,2-4 8,-2 5 8,-5-3 15,4 4 14,-4-1 27,-1-1 1,3 3 14,-5 0 9,0 4 8,-6 5 4,8-15 8,-8 15 1,8-7-1,-8 7-10,9-7-9,-9 7-5,0 0-9,0 0-4,5-8-5,-5 8-5,0 0 1,0 0-7,0 0-5,0 0 3,0 0-4,0 0-2,-8 39 1,5-31-2,0 4-1,1 1 1,-1 1-1,3 2-1,0-2 0,0-2-5,0 2-11,3-3-6,0-2-7,4 2-4,-1-2-9,2-1-2,4-1-8,2 2-13,3-7-9,2 7-13,1-7-17,2 0-19,4-2-7,7 0-12,-8-4-10,3-5-1,-1 7 3,-1-4 3,2-4 6,-5 0 14,1-1 10,-9 4 17,1-5 23,-4 3 21,1-4 21,-4 1 17,-3 3 28,2-5 16,-3 1 34,-4 3 8,1 0 0,3 1 11,-5 9 7,1-18 1,-1 18 0,-1-14 0,1 14-5,0 0-5,0-16-8,0 16-8,0 0-7,0 0-10,0 0-2,-10-7-2,10 7-5,0 0 0,0 0 0,-23 19 1,15-12 1,0 2-1,1 4-1,-1-3 3,0 5-9,-1-4-4,1 6-1,2 0-3,-1-1-1,0 0-4,5-2-3,-3 1-6,2 0-6,3-2-7,0-13-8,2 23-2,-1-13 3,9-1-7,-6-3 2,6 1 1,-1-2-2,10-2 2,-2 1-1,0-4 3,0 0 2,2-4-1,-4-3 1,6 4 1,-3-4 2,-1-2 2,2 2-2,-5-2 2,0-1 3,0-3 1,-1 2 6,-4-1-3,2-2 5,-3-4 2,-2 3 3,-3-2-2,2-2 0,-2 4 4,0-2 4,-3 1 2,-5 1 4,4-2-2,-4 5 2,2-2-5,-2 2 4,-3 1 0,-2-3-6,5 5-4,-6 4 1,2 1-4,-5-3-4,3 3 1,11 4-4,-21 0-1,21 0 1,-23 4-4,9 2 2,3-1-5,0 3 3,2-2 2,4 2-6,-4-1 3,6 1-4,-3-1 1,-1 0 2,7-7-4,-3 14-6,0-2-4,3-12-14,6 16-9,-1-10-13,-5-6-23,11 15-26,-11-15-28,19 13-31,-4-8-33,2-1-21,4 2-135,-6-6-376,7 3 167</inkml:trace>
          <inkml:trace contextRef="#ctx0" brushRef="#br0" timeOffset="23286.0264">4065 5858 118,'0'0'286,"0"0"-9,0 0-10,0 0-6,0 0-17,0 0-17,0 0-7,0 0-21,0 0-24,0 0-11,0 0-29,0 0-8,0 0-7,20 14-23,-7-14-30,-2 0-26,3 0-38,6 0-33,-5 0-46,4 0-42,0 0-49,1 0-35,0 5-38,-4-5-127,-2 0-395,-14 0 175</inkml:trace>
          <inkml:trace contextRef="#ctx0" brushRef="#br0" timeOffset="23508.4511">4051 6083 191,'0'0'212,"-2"12"1,2-12-13,0 0-6,0 0-12,11 14-16,-11-14-12,14 9-16,-6-6-14,5 0-10,-1-2-21,4 1-30,2 1-33,-1-3-33,1 4-44,-1-7-38,3 2-39,-1-2-45,-1 1-106,-1-5-297,4-2 131</inkml:trace>
        </inkml:traceGroup>
        <inkml:traceGroup>
          <inkml:annotationXML>
            <emma:emma xmlns:emma="http://www.w3.org/2003/04/emma" version="1.0">
              <emma:interpretation id="{17F3035D-7EFE-4B1B-B784-CDA44D643352}" emma:medium="tactile" emma:mode="ink">
                <msink:context xmlns:msink="http://schemas.microsoft.com/ink/2010/main" type="inkWord" rotatedBoundingBox="25171,14445 26729,14555 26640,15831 25081,15721"/>
              </emma:interpretation>
              <emma:one-of disjunction-type="recognition" id="oneOf6">
                <emma:interpretation id="interp30" emma:lang="en-US" emma:confidence="0">
                  <emma:literal>In</emma:literal>
                </emma:interpretation>
                <emma:interpretation id="interp31" emma:lang="en-US" emma:confidence="0">
                  <emma:literal>The</emma:literal>
                </emma:interpretation>
                <emma:interpretation id="interp32" emma:lang="en-US" emma:confidence="0">
                  <emma:literal>the</emma:literal>
                </emma:interpretation>
                <emma:interpretation id="interp33" emma:lang="en-US" emma:confidence="0">
                  <emma:literal>For</emma:literal>
                </emma:interpretation>
                <emma:interpretation id="interp34" emma:lang="en-US" emma:confidence="0">
                  <emma:literal>Fee</emma:literal>
                </emma:interpretation>
              </emma:one-of>
            </emma:emma>
          </inkml:annotationXML>
          <inkml:trace contextRef="#ctx0" brushRef="#br0" timeOffset="24733.0731">5027 6164 72,'-7'7'301,"7"-7"-14,0 0-21,-5 9-17,5-9-19,0 0-20,33 2-15,-4-5-13,12 2-16,7-3-15,5-1-11,5 1-20,23-3-11,-4 2-7,1-6-11,-3 6-9,-14-1-9,20 3-2,-3-4-15,-21 2-2,4 2-7,17-5-6,-24 8-3,-1-3 3,0 3-8,-3-7-8,-3 5 0,-7 0-2,-9-3-6,0 2 5,-1-4-5,-10 7 5,1-6-6,-7 1-3,0-1 1,-2 5-6,-1-5-5,-2 1-17,-1-3-18,1 1-23,-2-3-27,0 3-33,0-1-35,-7 8-38,7-15-35,0 8-36,-7 7-157,0-10-451,0 10 200</inkml:trace>
          <inkml:trace contextRef="#ctx0" brushRef="#br0" timeOffset="24371.2806">5599 5263 120,'0'0'202,"0"0"-2,0 0-6,0 0-7,-17 31-9,17-31-10,-5 22-13,2-5-13,0-1-13,3 0-14,0 3-5,5-4-11,-1 4-11,-1 1-10,5-2-4,-2 1-8,5-4-7,6 5-6,-3-4-4,3-7-3,5 1-9,6 4-7,-4-10-11,1 3-7,4-3-7,-2-2-5,-7-2-8,3-2-2,5 0-1,-1-4 2,-7 1 0,-6-1 1,3-1 0,-4-1 1,-3 3 1,0-2 1,-5-2 2,1 2-3,0-4 1,-3 4-1,-3 7 4,2-21 0,1 11 2,-3 10-2,3-18-2,-3 18 1,-8-20-1,7 8 4,1 12 1,-5-14 0,5 14-1,-3-14-4,3 14 3,-3-12 3,3 12 1,0-10 6,0 10-3,0 0 2,0 0 4,-10-12-6,10 12 2,0 0-2,0 0-1,0 0 0,0 0-1,0 0 6,0 0-1,0 0 5,0 0 5,-23 16-1,18-9 2,-1 4 2,-2 3 3,2 0 6,6 2 0,-12 5 1,12-2 3,0 6 2,4 0-2,-4 4-6,2-3-1,4 0-6,0 2 0,-4 9 0,2-7-5,4-5 1,-5 2-5,0 0 1,4-1-3,-3-8 3,3 4-2,-4-6-3,0-1 0,5-3 1,-8-4-4,0 2 2,0-10 0,0 15-2,0-15 0,0 13 8,0-13 2,-11 12 7,4-8 0,-7 1 2,-4-3-6,-2-1-2,-1-1-1,3-1 1,-6 1 0,1-2-2,-2-2-3,9 1 0,-1 1 1,5 0-10,1-3-10,11 5-14,-17-2-22,17 2-24,-14-5-30,14 5-39,-13-7-37,13 7-47,0 0-44,0 0-137,2-15-435,-2 15 193</inkml:trace>
          <inkml:trace contextRef="#ctx0" brushRef="#br0" timeOffset="25425.4442">5892 6344 268,'11'-20'252,"-11"20"-13,10-10-21,-3 5-13,2-1-22,-9 6-17,17-10-19,-6 8-14,0-2-13,1 1-12,-12 3-16,27 1-6,-13 5-12,0 2-7,0-2-8,-2 5-5,2 1-6,-3 1-6,-1 6-6,-1-4-7,-7 3-11,7 4-8,-9-4-6,0 6-1,0-6-12,0-2-2,-5 3-3,2-5-9,0-3-2,0-3-5,-3 3 0,6-11-6,-4 13 6,4-13 5,-3 13 0,3-13 4,0 0 2,0 0-10,0 0-1,0 0-5,0 0-5,0 0-3,0 0-2,19-26-5,-8 15-2,-5-1-10,5 0 2,3-4-5,0 2 3,2-5-5,-2-3 13,-2 10 4,2-9 3,0 6 9,-6 0 5,4-2 13,-4 5 14,2-3 7,-4 1 14,0 4 14,-3-1 13,2 5 2,-5 6 5,6-15 3,-6 15-8,5-12-4,-5 12-6,0 0-4,4-5 4,-4 5-14,0 0-1,0 0-5,0 0 5,0 0-1,0 0 7,-20 32 0,14-20 7,3 4 1,-3 2 6,1-4 4,-1 4 4,3-3 2,-1 1-3,1-3 3,3 6 2,3-6-2,1 3-1,-1 1-4,0-5 0,8 2 0,-4-3-6,9 1-3,-2-1-5,0-4 1,5-1-11,1 1-15,0-6-23,-3 4-21,8-5-21,-9 1-31,4-1-17,-1 0-23,1-1-18,-4-4-28,1 2-163,-6 1-366,-2-4 162</inkml:trace>
        </inkml:traceGroup>
        <inkml:traceGroup>
          <inkml:annotationXML>
            <emma:emma xmlns:emma="http://www.w3.org/2003/04/emma" version="1.0">
              <emma:interpretation id="{DDD1ADAE-5378-412A-99A8-F135295CE39C}" emma:medium="tactile" emma:mode="ink">
                <msink:context xmlns:msink="http://schemas.microsoft.com/ink/2010/main" type="inkWord" rotatedBoundingBox="29206,15504 29805,15547 29743,16419 29145,16377"/>
              </emma:interpretation>
              <emma:one-of disjunction-type="recognition" id="oneOf7">
                <emma:interpretation id="interp35" emma:lang="en-US" emma:confidence="1">
                  <emma:literal>(</emma:literal>
                </emma:interpretation>
                <emma:interpretation id="interp36" emma:lang="en-US" emma:confidence="0">
                  <emma:literal>.</emma:literal>
                </emma:interpretation>
                <emma:interpretation id="interp37" emma:lang="en-US" emma:confidence="0">
                  <emma:literal>&lt;</emma:literal>
                </emma:interpretation>
                <emma:interpretation id="interp38" emma:lang="en-US" emma:confidence="0">
                  <emma:literal>,</emma:literal>
                </emma:interpretation>
                <emma:interpretation id="interp3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5638.3799">9716 6328 160,'0'0'192,"0"0"-16,0 0-18,0 0-14,0 0-18,0 0-13,0 0-13,0 0-13,0 0-9,0 0-7,-20 9-9,10 1-2,0 3-4,-3 4 3,-2-1-4,-3 6 0,-3 3-5,-3-5-3,-4 9-4,-1 1 0,1 1-8,-2-1 2,-6 6-9,0-8 1,-1 6-3,0-5-3,-4 4-1,4-8-1,4-3-4,5-6 4,5-3-12,6-2 2,3 0-4,1-2 3,2-3 0,5-3 3,-2 4 12,8-7 4,-11 6 11,11-6 8,-6 6 5,6-6-5,0 0-6,0 0-3,0 0-4,0 0-4,0 0-4,0 0-1,0 0-6,0 0-1,0 0-3,0 0-2,0 0-5,0 0-1,42-5-1,-42 5-21,6 5 5,-6-5 1,14 10-3,-11-6-1,1 6 7,2-3-3,2 5 3,-2 0-5,0 4 2,0-4-13,2 13-15,1-3-13,2 4-20,2-3-24,1 0-38,0 0-25,3-4-38,3 4-132,0-2-352,1-7 156</inkml:trace>
        </inkml:traceGroup>
      </inkml:traceGroup>
    </inkml:traceGroup>
    <inkml:traceGroup>
      <inkml:annotationXML>
        <emma:emma xmlns:emma="http://www.w3.org/2003/04/emma" version="1.0">
          <emma:interpretation id="{19405CDC-238C-4C44-BAA1-B84D5C6F67BB}" emma:medium="tactile" emma:mode="ink">
            <msink:context xmlns:msink="http://schemas.microsoft.com/ink/2010/main" type="paragraph" rotatedBoundingBox="22889,16017 29385,16329 29260,18919 22764,186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AD91F0F-7C3A-4255-8D2E-D71954FA87B5}" emma:medium="tactile" emma:mode="ink">
              <msink:context xmlns:msink="http://schemas.microsoft.com/ink/2010/main" type="inkBullet" rotatedBoundingBox="22852,16786 24154,16849 24116,17646 22814,17583"/>
            </emma:interpretation>
            <emma:one-of disjunction-type="recognition" id="oneOf8">
              <emma:interpretation id="interp40" emma:lang="en-US" emma:confidence="0">
                <emma:literal>0=</emma:literal>
              </emma:interpretation>
              <emma:interpretation id="interp41" emma:lang="en-US" emma:confidence="0">
                <emma:literal>6=</emma:literal>
              </emma:interpretation>
              <emma:interpretation id="interp42" emma:lang="en-US" emma:confidence="0">
                <emma:literal>O=</emma:literal>
              </emma:interpretation>
              <emma:interpretation id="interp43" emma:lang="en-US" emma:confidence="0">
                <emma:literal>OF</emma:literal>
              </emma:interpretation>
              <emma:interpretation id="interp44" emma:lang="en-US" emma:confidence="0">
                <emma:literal>O</emma:literal>
              </emma:interpretation>
            </emma:one-of>
          </emma:emma>
        </inkml:annotationXML>
        <inkml:trace contextRef="#ctx0" brushRef="#br0" timeOffset="26812.2332">2907 7578 222,'0'0'212,"-11"-4"-24,11 4-19,0 0-18,0 0-12,0 0-14,-14 15-2,6-4-2,-3 1-7,2 4 1,1 7-3,-6 0-5,3 4-4,0-1-1,-1 11-9,-3-3-4,3-7-8,4 2-3,0 0-7,4-3-4,1 3-4,0-2-3,3 4-6,0-3-5,0-2-3,4 2-3,2 1-5,-2-3-2,2-1-3,2 0-3,2 1-7,0-5 0,2 2-3,1-1 7,-4-5-3,2-3-7,0 4-2,1-7-3,2 0-3,-1-3-1,-1 1-3,2-5 2,-3 1-7,6-2 1,-6-3-6,-11 0-2,27-7 5,-10 0-8,-3-1-1,-3-3-3,6-3 1,-6-6 3,1 6-5,7-7-1,-4-2 2,-1-1 0,-3 2 5,0-4-3,-3 1 1,5 3 4,-7-2-1,2-1-1,-4 1 3,-2 6 4,-1-7 1,-2 0 7,2 2 6,-4 4-3,2 2 9,-2-5-9,-4 8 1,4-5-1,-5 1 0,-1 2 0,0-1 0,-1 3-1,-2 0 2,-1 0-4,1 2 1,1 0-2,-3-1-2,0 6 3,-3-1-1,3-1 0,1 7-5,-2-5 3,1 7-3,-6-5 1,4 6-1,-3 3 4,-1-2-5,3 6 2,-5 3 0,-1 0 10,7 3-12,1-2-4,1 1 4,1 1-3,5 2 5,-2-4 1,6 2 1,0-2 0,2 2 3,4 1 4,-1-1 2,4 0 0,0-7 0,4 8 9,-1-7-11,3-1 1,3 5 2,0-5-3,0 0-1,3 0-6,3-3-15,0 2-12,2-5-15,-2-1-26,-1 0-18,8 0-28,-6-1-31,1-2-27,3-1-33,-6-4-31,-1 5-143,1-4-406,-3 0 180</inkml:trace>
        <inkml:trace contextRef="#ctx0" brushRef="#br0" timeOffset="27136.0494">3596 8116 267,'0'0'331,"-7"5"-12,7-5-16,0 0-24,0 0-22,0 0-20,0 0-19,0 0-22,0 0-31,0 0-6,0 0-17,15 13-16,-15-13-15,19 1-7,-5 4-19,1-5-23,6 1-36,-3 0-32,1 1-33,6 1-39,-5-1-39,2-2-37,4-2-63,-5 2-33,-1-3-171,0 3-457,-4-4 202</inkml:trace>
        <inkml:trace contextRef="#ctx0" brushRef="#br0" timeOffset="27395.9185">3690 8360 16,'0'0'232,"0"0"-13,0 12-8,0-12-17,0 0-7,11 7-7,-11-7-11,12 4-12,-1-3-16,0 2-14,6 0-12,0-3-13,3 0-7,2 1-27,3-2-23,-3 2-30,4-5-33,-5 3-33,0 1-36,6-3-43,-4-7-28,-2 4-148,-3 0-330,-2 2 147</inkml:trace>
      </inkml:traceGroup>
      <inkml:traceGroup>
        <inkml:annotationXML>
          <emma:emma xmlns:emma="http://www.w3.org/2003/04/emma" version="1.0">
            <emma:interpretation id="{B883BB9F-934C-4223-B131-6D5BAACA0F43}" emma:medium="tactile" emma:mode="ink">
              <msink:context xmlns:msink="http://schemas.microsoft.com/ink/2010/main" type="line" rotatedBoundingBox="25068,16122 29385,16329 29260,18919 24943,18712">
                <msink:destinationLink direction="with" ref="{69B4A04C-3E45-4EB9-A088-A3F5FEC11A1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CE2035E-D159-4AE3-AA1A-EE6E223AE8F0}" emma:medium="tactile" emma:mode="ink">
                <msink:context xmlns:msink="http://schemas.microsoft.com/ink/2010/main" type="inkWord" rotatedBoundingBox="25068,16122 29385,16329 29260,18919 24943,18712"/>
              </emma:interpretation>
              <emma:one-of disjunction-type="recognition" id="oneOf9">
                <emma:interpretation id="interp45" emma:lang="en-US" emma:confidence="0">
                  <emma:literal>waited</emma:literal>
                </emma:interpretation>
                <emma:interpretation id="interp46" emma:lang="en-US" emma:confidence="0">
                  <emma:literal>saithe ?</emma:literal>
                </emma:interpretation>
                <emma:interpretation id="interp47" emma:lang="en-US" emma:confidence="0">
                  <emma:literal>saint(s) ?</emma:literal>
                </emma:interpretation>
                <emma:interpretation id="interp48" emma:lang="en-US" emma:confidence="0">
                  <emma:literal>painted</emma:literal>
                </emma:interpretation>
                <emma:interpretation id="interp49" emma:lang="en-US" emma:confidence="0">
                  <emma:literal>sain(s) ?</emma:literal>
                </emma:interpretation>
              </emma:one-of>
            </emma:emma>
          </inkml:annotationXML>
          <inkml:trace contextRef="#ctx0" brushRef="#br0" timeOffset="28956.7041">4917 8200 113,'0'0'180,"0"0"-12,0 0-24,0 0-7,0 0-22,31-7-12,-14 6-5,3 1-16,5 0-12,8-1-14,7 1-8,2 0-14,5-3-14,3 1 0,-3 0-15,4-4 7,-3 2-27,2-2 7,-1 5-2,-3-1-3,-8-3-3,-7-1-4,1 1-1,-4 0-3,-1 1 7,-7-1-3,-3 3 3,-3-3 3,-1 3 9,-4 0 3,-9 2 9,14-8 6,-14 8 3,14-9-2,-12 4 4,-2 5 13,4-11 6,-4 11 0,0 0-4,-6-18 9,6 18-1,-9-8-4,9 8 0,-11-10 2,11 10 0,-14-5 6,8 0-2,6 5 3,-21 0-6,21 0-2,-23 6 6,12 0-2,-3 3-4,5 2 3,-8-1-2,1 5 0,5-1-5,-3 1 3,3-2-10,4 4 0,-1-4-2,0 4 1,-1-4-6,4 1 1,0-6-1,5-8-7,0 21 0,5-11-2,0-3-6,1 2-11,0-5-13,-6-4-14,28 5-16,-17-5-15,6-1-12,2 0 0,1 1-11,0-5 0,8 0 2,-14-3 20,3 3 0,1-4 15,-3 2 8,-4-4 18,3 0 2,-1 1 19,-7 0 9,5-4 1,-2 1 23,-1 2 12,-2 1 7,-1 0 18,1 3 10,-3-1 11,-3 8 5,9-16 3,-9 16 3,3-11-1,-3 11-7,8-8-4,-8 8-10,0 0-8,7-7-6,-7 7-10,0 0-12,0 0-1,0 0-4,0 0-4,0 0-4,0 0 2,0 0-6,7 25-2,-7-25 0,3 18 0,-3-10-7,4 1 1,-4-9-2,6 24-7,-2-14-13,-4-2-9,4-1-8,-4-7-6,12 16-3,-6-10-4,2-1 1,1 0 0,5-1 1,-3-3 0,-11-1 2,24 0 4,-13-4-2,1 1 5,-1-1 5,3 0-1,3-3 5,-1-2 0,-6 2 1,5 0 4,0-3 4,-6 2 3,4-1 4,2 0 5,-8-1 1,7-1 8,-8 4 0,2 2 7,3-1 4,-2 2 5,-9 4 4,8-11 1,-8 11-5,12-10-3,-12 10-5,6-3-4,-6 3-5,0 0 1,14-2-3,-14 2 1,10 9-5,-10-9 6,11 11-4,-8-4 0,3 0-6,-6-7 2,11 19-2,-11-12-4,3 2-9,2 3-13,1-2-10,-3-2-6,3 1-8,-1 0-3,4-6-8,-2 6-3,0-3-4,6-3-7,-13-3 1,20 1 4,-6-2 6,-14 1 7,23-3 6,-9-3 5,-3 2-4,5-3 12,-5 0 7,-2 0 8,2-2 11,0-1 3,-2 3 5,2-4 13,2-3-3,-4 2 4,2 1 7,-5 0 3,2 3 5,1-3 1,-1 4-2,1 0 1,-1-1 0,1 4 2,-2-2 0,-7 6-3,14-8-3,-14 8-6,14-6 1,-14 6-2,0 0 4,17 7 3,-17-7 7,14 9 1,-11-2 6,3 1 0,-3 0 5,-3-8-5,5 18-5,-2-7-1,-1 0 5,-2 0-3,0 0-9,0 5-4,0-3-19,-2-2-22,2-11-25,3 18-27,-3-18-33,0 16-40,0-16-36,3 10-22,-3-10-140,0 0-370,0 0 164</inkml:trace>
          <inkml:trace contextRef="#ctx0" brushRef="#br0" timeOffset="27914.6049">5113 7880 39,'0'0'279,"0"0"-12,0 0-20,0 0-20,0 0-24,0 0-20,0 0-23,0 0-14,0 0-11,0 15 3,0-15-3,14 29-4,0-5-11,-8 2-9,5 4-5,0 6-11,2-8-6,-3 6-4,0 3-10,-2-11-5,1 2-10,2 9-2,-2 1 3,-4-12-17,3-3-7,-1 2-13,-2-1-10,-3-7-24,4-2-21,-5 3-24,6-4-31,-7-2-33,3 2-43,0-4-35,-3-10-41,0 14-170,0-14-440,0 0 196</inkml:trace>
          <inkml:trace contextRef="#ctx0" brushRef="#br0" timeOffset="29182.573">6136 7647 50,'0'0'178,"0"0"-17,0 0-21,0 0-14,0 0-16,44-1-20,-24 2-22,2-1-17,7 4-29,-2-1-21,4-6-21,3 6-23,-4-6-13,4-1-7,-4 3-17,-2 1-43,1-4-132,-4-5 58</inkml:trace>
          <inkml:trace contextRef="#ctx0" brushRef="#br0" timeOffset="29464.412">6569 7393 75,'-3'-9'192,"3"9"-7,0 0-8,-3-8-13,3 8-17,0 0-9,0 0-12,0 0-16,0 0-11,0 0-15,0 0-4,0 0 6,0 0 4,0 0-2,12 35-1,-7-18 3,1 3 0,-3 3-4,2 1-5,0 1-5,2 2-7,1-3-9,1 5-8,-2-6-4,4 1-1,-2 0-10,-3-1-18,5-1-17,-2 1-24,2 1-25,-6-9-34,4 4-32,1-2-38,1-6-43,-5 4-153,5-3-375,-5 1 167</inkml:trace>
          <inkml:trace contextRef="#ctx0" brushRef="#br0" timeOffset="29885.6834">7541 7377 82,'-11'15'213,"-5"6"-7,2 3-6,-3 3-7,-6 6-5,-1 8-8,6 0-24,-3 3-6,-5-2-9,6 6-9,-4 2-7,1-2-16,-5 17-6,11-16-9,-2-1-5,5-3-12,3 3-3,-1-4-1,7 0-15,-1-1-4,6 0-10,3-3-24,3-3-26,2-11-33,1 4-38,5-3-44,0-2-49,7-2-48,-1-2-137,3-3-386,-3-5 171</inkml:trace>
          <inkml:trace contextRef="#ctx0" brushRef="#br0" timeOffset="30934.2093">7402 8134 25,'0'0'247,"0"0"-19,-3 7-18,3-7-14,0 0-11,0 0-15,0 0 2,0 0-2,12 17-11,-1-11-11,6-5-10,4 2-7,8-3-17,15 6-8,-2-2-13,5 2-6,2-5-12,6 2-6,-1-6-5,7 2-10,14-5-4,3 3-7,-17 0-4,-7 2-1,4-5-8,-4 5-4,4-2-5,-5-1-4,-10 0 0,-1-2-3,-15 0-5,2 4-3,-4-3 1,-9 4-17,-2-4-12,-3 4-16,-2 0-23,-9 1-23,0 0-32,22-10-34,-22 10-30,9-7-27,-9 7-175,0 0-413,0 0 182</inkml:trace>
          <inkml:trace contextRef="#ctx0" brushRef="#br0" timeOffset="31524.6064">7905 8401 158,'0'0'232,"0"0"-3,28-17-23,-14 13-21,-1-3-15,4 1-17,0 2-14,0 0-12,3 4-16,-3 0-14,0 1-9,4 0-10,-4 5-10,2 2-6,-9-3-7,4 2-7,-1 1-9,-5 2-3,-2 1-15,2 0-6,-5-1-9,-3 5-1,0-15-12,-5 28-5,-1-12-12,-5-6-3,2 5-1,-1-2-1,3-5 4,0 2 1,7-10-5,-11 9 7,11-9 10,-9 7-3,9-7 5,0 0 4,0 0 4,0 0 0,0 0-5,0 0 1,0 0 0,23-21-8,-9 8-8,7 3-5,-7-3-5,9 1-3,0-4-4,1 3 1,2-2-3,-6 2-10,2-2-16,-9 0 16,4 4-1,0 0 13,-6 1 7,1-2 9,-5 4 1,0-5-4,-7 13 23,13-16 3,-13 16 12,4-14 7,-4 14 11,0 0-3,0 0-2,0 0 11,0 0 2,0 0-5,-14-21 5,14 21-1,0 0 4,0 0 4,0 0 0,-34 23 5,28-14 4,-3-4 2,1 9-2,2 0 1,3 0 1,-2 2-1,-1 0-6,2 0-4,1-4-2,3 4-3,3-1-4,1-1 1,-1-1-5,8 0-5,-2 1 2,2 0-4,3-1-7,1-3-10,9 5-14,-10-5-14,14 1-14,-5-3-26,4-3-18,-2 2-29,-2-4-31,7-3-30,-2 0-31,-8-3-102,6 0-327,-5-2 145</inkml:trace>
          <inkml:trace contextRef="#ctx0" brushRef="#br0" timeOffset="30566.3986">7977 7370 139,'0'0'194,"0"0"-18,0 0-18,0 0-9,0 0-12,0 0-6,-17 23-10,17-12-13,0 1-11,0-12-10,0 27-9,0-13-9,3 0-7,1 2-7,3-2-3,2 0-16,-1-5-15,4 3-8,2-1-10,-3-1-6,9-3-8,-3-1-9,1-2-2,2 0 1,-5-3-15,3 1-9,-18-2 9,34-2 1,-17 0-1,-3-1 4,1-5 0,-4 0 5,-11 8 0,18-11 8,-12 2 3,-6 9 12,14-15 6,-8 5 20,-6 10-1,8-19 4,-2 12 9,-6-1 7,0 8 4,6-18 7,-3 12 4,-3 6 3,5-12 3,-5 12 4,0 0 1,3-12 0,-3 12 0,0 0-2,0 0-13,3-10-1,-3 10-5,0 0-3,0 0-7,0 0-5,0 0-5,0 0-1,0 0-2,0 0 10,0 0-13,-14 29 17,11-14-12,0 3 1,0 2 1,0 3-2,3 5 0,-5-1-1,2-1-4,6 0-1,2 4 4,1-3-6,-6-2-6,6 1 3,0 0-6,-4 3 4,1-7-4,-3-4 1,3-2-1,-3-2-2,0 1 7,0-6-2,0-9-7,0 19 1,-3-8 0,3-11 1,-8 15-2,2-8 4,-3 0-3,1 2 1,-1-3-3,-2-5 3,1 5-5,-4-6 3,-3 3-7,3-3-13,14 0-12,-20 0-18,8 4-16,12-4-21,-18-5-27,18 5-34,-17-2-34,17 2-51,-7-11-126,7 11-384,0 0 170</inkml:trace>
          <inkml:trace contextRef="#ctx0" brushRef="#br0" timeOffset="32165.2383">8856 7089 177,'0'0'191,"0"0"-13,0 0-12,0 0-16,0 0-11,0 0-11,0 0-6,32 36-11,-32-36-10,23 11-7,-14-4-4,5 1-7,-3 4 0,2-1-7,1 3 1,3 4-5,-3-6-2,6 6-9,-1 3 2,-1 5 1,1-1-7,3 5 1,1 2-4,-2 1-2,-1-1-7,-6-6 0,5 7-2,-4 6-4,-2-2-3,-4 5-4,2-4-3,-8 2-5,3 1-2,-1-2 1,-5-1-3,0 0-3,-5 0 1,7 2-3,-5-4 2,-2-4-7,2-6 2,3 14 0,-6-3 2,-1-8-6,0 0 6,0 1 3,-4 6 3,2-8-3,1 7 6,-4-9-4,1 2 4,-6 4-4,3 5 0,-2-14 1,2 5-2,0-4-1,-6 2 2,-3 4-5,-1 2 2,4-9-6,0-2-1,3-2 0,-4 1-1,7-3 2,3-4-4,-1-1 2,1-3-2,-1-2 0,4 2 0,2-2-6,6-7-12,-8 7-8,2-2-11,6-5-10,0 0-19,0 0-21,0 0-29,-14 2-39,14-2-51,0 0-33,0 0-170,-2-21-436,2 21 194</inkml:trace>
          <inkml:trace contextRef="#ctx0" brushRef="#br0" timeOffset="36349.9749">9159 9089 166,'0'0'210,"0"0"-27,6-6-23,-6 6-18,0 0-16,0 0-13,0 0-14,0 24-4,0-24-10,-14 26-9,4-8-9,-7 5-1,0-2-7,-3-3-3,3 6-7,-3 0-6,-4-6-3,4 6-5,0-4-4,3 2-8,-7-2 2,2-6-2,2 5-4,5-5-5,1-3 0,3-2-2,1-2-5,4 1 8,-2-1-6,8-7 7,-9 9 11,9-9 5,-6 6 4,6-6 9,0 0 6,0 0 4,0 0 5,0 0-1,0 0 4,0 0-4,36-11-9,-36 11 0,23 0-4,-12 4-7,3-3-7,0 6 0,-2 0-8,2 3 4,2 0-6,-2 6-3,0-2-8,3 5-10,0 1-20,-4-4-28,1 7-27,-5-6-37,5 5-35,-3-8-48,0-2-194,-2 2-421,1 0 186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47.55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334BA14-BBB8-45F3-901D-F54CA6060950}" emma:medium="tactile" emma:mode="ink">
          <msink:context xmlns:msink="http://schemas.microsoft.com/ink/2010/main" type="writingRegion" rotatedBoundingBox="25901,8986 27608,13102 25972,13781 24265,9664"/>
        </emma:interpretation>
      </emma:emma>
    </inkml:annotationXML>
    <inkml:traceGroup>
      <inkml:annotationXML>
        <emma:emma xmlns:emma="http://www.w3.org/2003/04/emma" version="1.0">
          <emma:interpretation id="{00EBB4A1-C879-41B1-8788-447BE6086F75}" emma:medium="tactile" emma:mode="ink">
            <msink:context xmlns:msink="http://schemas.microsoft.com/ink/2010/main" type="paragraph" rotatedBoundingBox="25901,8986 27608,13102 25972,13781 24265,9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AF18FF-2B62-4003-AB6D-CA5C095E5072}" emma:medium="tactile" emma:mode="ink">
              <msink:context xmlns:msink="http://schemas.microsoft.com/ink/2010/main" type="line" rotatedBoundingBox="25901,8986 27608,13102 25972,13781 24265,9664"/>
            </emma:interpretation>
          </emma:emma>
        </inkml:annotationXML>
        <inkml:traceGroup>
          <inkml:annotationXML>
            <emma:emma xmlns:emma="http://www.w3.org/2003/04/emma" version="1.0">
              <emma:interpretation id="{AF58C6A7-F6E8-4C08-82D8-CB9042B54C62}" emma:medium="tactile" emma:mode="ink">
                <msink:context xmlns:msink="http://schemas.microsoft.com/ink/2010/main" type="inkWord" rotatedBoundingBox="25393,9197 25730,10009 25041,10294 24704,9482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on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In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4759 477 99,'0'0'312,"0"0"-8,0 0-23,0 0-16,0 0-25,0 0-18,0 0-19,-3 13-9,3-13-24,0 0-21,0 0-10,0 0-21,0 0-2,39-11-22,-26 9-7,2-3-11,4 3-2,0-3-22,1 3-12,-1-3-9,2 3-14,0-3-13,-1 4-17,-1 0-22,-1 1-18,-1-5-18,-1 4-29,-2 1-25,-14 0-34,20-6-27,-12 6-34,-8 0-168,16-2-420,-16 2 186</inkml:trace>
          <inkml:trace contextRef="#ctx0" brushRef="#br0" timeOffset="260.8489">4798 676 129,'0'0'247,"0"0"-1,0 0-4,0 0-5,-6 5-12,6-5-6,0 0-18,0 0-14,0 0-14,30-1-10,-30 1-17,22 0-19,-10 0-9,5-3-12,3 6-10,-3-6-14,4 2-13,-1 1-30,5-4-21,1 4-19,-5-2-21,-1-2-24,-1 3-28,-1-3-24,6 4-38,-7-3-28,0-1-20,-3 2-48,-2 1-121,-1-4-381,-1-2 169</inkml:trace>
          <inkml:trace contextRef="#ctx0" brushRef="#br0" timeOffset="725.5847">4850 177 264,'0'0'270,"-5"-7"-25,5 7-25,0 0-21,0 0-21,0 0-23,0 0-12,0 0-18,0 0-7,0 0-17,0 0-11,0 0-10,48 9-11,-34-6-14,7 3-8,5 3-13,2 1-7,0 1-7,11 6-5,-9-8-4,-1 2-5,1-1-7,1 0 1,-3 2-2,2-3-1,-2-3-2,0 4 2,-3-3 0,-8 0 3,3-3-4,-4 3 4,-4-3-5,2 3 3,0-3 0,-5 2-2,-1-3 1,-8-3 1,14 5-1,-5 0-3,-9-5 2,8 6-1,-8-6 6,13 5 0,-13-5-1,4 10 0,-4-10-3,7 6 6,-7-6 1,7 5 7,-7-5-2,0 0 2,7 11 4,-7-11 1,4 9 6,-4-9 1,5 10 8,-2 0 5,-3-10-2,0 15 8,0-3 4,0 2 9,-3 3 0,-2-2 6,4 3 1,-7 4 1,-1 2 2,-2 0 3,-2 3-4,2 1-10,-6 4 4,-3-3-3,4-4-14,-5 8 2,0-10-3,-2 7-3,0-6-8,2-2-20,3-3-27,-6-1-35,3 2-41,0-1-44,0-4-53,7-2-62,-5-2-219,5-3-511,0 4 226</inkml:trace>
        </inkml:traceGroup>
        <inkml:traceGroup>
          <inkml:annotationXML>
            <emma:emma xmlns:emma="http://www.w3.org/2003/04/emma" version="1.0">
              <emma:interpretation id="{8555C5E5-3C11-46ED-BF18-98AF599DEDDB}" emma:medium="tactile" emma:mode="ink">
                <msink:context xmlns:msink="http://schemas.microsoft.com/ink/2010/main" type="inkWord" rotatedBoundingBox="26817,11193 27608,13102 25972,13781 25181,11872"/>
              </emma:interpretation>
              <emma:one-of disjunction-type="recognition" id="oneOf1">
                <emma:interpretation id="interp5" emma:lang="en-US" emma:confidence="0">
                  <emma:literal>so</emma:literal>
                </emma:interpretation>
                <emma:interpretation id="interp6" emma:lang="en-US" emma:confidence="0">
                  <emma:literal>of</emma:literal>
                </emma:interpretation>
                <emma:interpretation id="interp7" emma:lang="en-US" emma:confidence="0">
                  <emma:literal>sir</emma:literal>
                </emma:interpretation>
                <emma:interpretation id="interp8" emma:lang="en-US" emma:confidence="0">
                  <emma:literal>per</emma:literal>
                </emma:interpretation>
                <emma:interpretation id="interp9" emma:lang="en-US" emma:confidence="0">
                  <emma:literal>yr</emma:literal>
                </emma:interpretation>
              </emma:one-of>
            </emma:emma>
          </inkml:annotationXML>
          <inkml:trace contextRef="#ctx0" brushRef="#br0" timeOffset="11858.7697">5996 2281 120,'0'0'196,"0"0"-19,0 0-23,0 0-13,-10 3-5,10-3-5,-6 13-5,6-13-6,-1 16-6,1-16-6,-3 16-9,7-4-6,-4 0-12,0 5-3,6 0-10,-2 0-6,2 1-4,2-1-6,3 0-3,3 3-5,-5-6-8,3-2-5,5 2-13,1-2-8,-1-1-21,6-1-7,-6 0-8,3-5-2,1-3-6,-1 3-3,0-5-9,0 0-6,1-4 13,-7 3-1,0 0 10,-2-4 3,-1 0 7,0-1 6,-2-2 11,-2 1 7,0 0 7,0-4 0,-1-3 3,-5 3 3,-1 11 7,7-15-1,-4 4 12,0-7-3,-3 9 7,0 9 5,0-19 0,0 19 4,-6-15 1,6 15-1,0-14-1,0 14-1,0 0 0,-2-13 1,2 13-12,0 0 0,0 0-3,0 0-5,-5-11-7,5 11 4,0 0-7,0 0-1,0 0-3,0 0-1,0 0-2,0 0-1,0 0-6,0 0 7,0 0-7,0 0-1,0 0-3,0 0 1,0 0-3,0 0 5,0 0-3,0 0 1,0 0 1,0 0 6,0 48 5,3-30 5,-3-3 4,2 10 3,3 0 0,-2 5-1,0-2 2,0 10-1,3-2-3,-4 5 0,4-1-1,-6-1-2,5 2-4,-2-5 0,3-5-2,-6-3 0,3 2 1,-3-3-4,3-3-1,0-4-2,1-2 3,-4-6-2,0-1-3,0-1 3,0-10-4,-4 18 3,4-18-3,0 0 4,0 12-1,0-12 4,-3 9-5,3-9 9,-17 2-7,17-2 0,-26 0-2,9-4 1,-1 3-3,1-5 2,2 2-1,-1 0-1,7 1 0,-1-2 1,10 5-15,-14-7-11,14 7-13,-12-7-23,12 7-20,0 0-27,-8-7-35,8 7-38,0 0-16,0 0-43,0 0-128,13-23-395,-6 17 175</inkml:trace>
          <inkml:trace contextRef="#ctx0" brushRef="#br0" timeOffset="12120.62">5432 3375 118,'-8'5'270,"8"-5"-11,0 0-13,-17 5-9,17-5-13,0 0-11,-6 6-9,6-6-13,0 0-16,0 0-12,0 0-17,54 4-16,-8-4-12,7 0-10,4-1-7,21-1-17,6-2-5,5 1-8,-5 3-5,6-2-8,2-1-6,0-2-5,3 3-6,0-2-4,-5 2-2,2-3-1,-3 4-10,-2-2-1,-12 3-3,-17-3-2,-7 3 0,2-1-3,-5 1 3,-7-3-2,-12 2-4,-9-1 3,1 1-2,-7-2-1,0 2 5,-14 1-2,20-4 1,-11 2 0,-9 2-3,11-7-12,-11 7-10,10-8-27,-10 8-30,7-11-31,-7 11-42,7-7-44,-7 7-46,3-14-43,-3 14-188,4-9-498,3 2 221</inkml:trace>
          <inkml:trace contextRef="#ctx0" brushRef="#br0" timeOffset="13110.8499">6071 3926 168,'-4'-11'242,"4"11"-16,0 0-20,11-21-21,-8 10-14,5 3-15,5-3-15,-4 0-17,5 3-12,3 1-14,0 1-8,0 2-12,4 0-5,-1 1-11,0 3-7,0 4-6,1 2-5,-4 0-8,3 2-2,-7 0-8,2 7 2,1-5-5,-7 6 1,-1-2-6,-5 4 2,0-3-3,-1 3-5,-2-3 5,-2 0-5,-1 1-3,-3 0 0,-1-2 1,0 1-5,-3-1 2,3 0-5,0-2-1,-4-1-7,2 1-5,0-5-6,4 0 0,5-7-5,-14 11 1,11-4 1,3-7 6,-6 8 4,6-8 4,0 0-8,0 0-3,0 0-5,0 0 0,0 0-10,0 0 7,28-33-4,-13 21-4,-4 1-5,9-8 6,1 3-1,-1-2 0,3 0 3,1 2-3,-7-2 7,6 3 12,-4-4-2,-4 6 0,6-3 3,-4-3 3,-6 6 6,1 3 9,-1-2-2,0 1 0,-2-2 9,-3 6 6,4-2 3,-6 1 7,3 1-3,-7 7 2,6-9 0,-6 9-4,0 0-6,8-11-1,-8 11-4,0 0-3,0 0 1,6-8-7,-6 8 2,0 0 0,0 0 2,0 0 1,0 0 3,0 0 2,-17 36 8,14-26 6,-4 4 8,3 2 8,-2-2 8,-1 5-3,1-5 1,0 4 2,1-4 0,-1 2 0,1 0 1,-1-2-3,3 5-1,0-3-4,3-1-4,3 0 2,0-2-7,0 3-2,8-2-2,-8-2-3,8 2 0,-2-5-3,2 3 2,2-4-11,-5 0 2,4 3-12,5-6-13,-3 0-17,-1-1-17,1-1-24,3-1-21,-6-2-28,3 0-24,1-4-25,6-1-33,-7 0-23,0 0-141,3-6-390,-5 6 173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9:54.4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13CD42-37C5-4540-A51C-C513A79E3469}" emma:medium="tactile" emma:mode="ink">
          <msink:context xmlns:msink="http://schemas.microsoft.com/ink/2010/main" type="inkDrawing" rotatedBoundingBox="19098,12678 22928,12452 22932,12516 19101,12743" semanticType="underline" shapeName="Other">
            <msink:sourceLink direction="with" ref="{CEB9DCBC-DD2C-485C-B706-FA8916467DB9}"/>
          </msink:context>
        </emma:interpretation>
      </emma:emma>
    </inkml:annotationXML>
    <inkml:trace contextRef="#ctx0" brushRef="#br0">0 215 106,'0'0'217,"0"0"-18,0 0-11,0 0-16,0 0-10,0 0-7,22 10-11,-7-10-3,4 4-7,7-4-8,2-3-10,7 3-4,8 0-7,1 0-12,7 0-5,4 3-8,4-3-11,20-4-3,-1 4-7,5 0-6,2-3-4,6-1-6,5 0-5,43-3-5,-4 0-4,1 4 1,-37-4-5,45-1-4,-1 0-2,-4 2 1,1-2-1,-2 1-5,-1 0 0,-35 1-3,42-5 6,-10-1-6,-36 4-4,38-7 1,-46 8 3,7 0 5,-4-2 5,-4 0 7,0 2-5,-7-1 9,-23 1-6,-4 3 5,-2-1-3,-10 4 4,-10-4-4,-5 4-6,-8 1-3,-2-2-1,-4 0 1,-2 2 4,-12 0-13,19-2 2,-19 2-3,11-1-1,-11 1-9,0 0-12,12-2-19,-12 2-12,0 0-18,0 0-19,0 0-25,0 0-26,16-4-36,-16 4-39,12-3-41,-12 3-139,13-8-417,-13 8 185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0:18.54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B4A04C-3E45-4EB9-A088-A3F5FEC11A12}" emma:medium="tactile" emma:mode="ink">
          <msink:context xmlns:msink="http://schemas.microsoft.com/ink/2010/main" type="inkDrawing" rotatedBoundingBox="29304,18508 29648,15765 30567,15880 30223,18624" semanticType="verticalRange" shapeName="Other">
            <msink:sourceLink direction="with" ref="{B883BB9F-934C-4223-B131-6D5BAACA0F43}"/>
            <msink:sourceLink direction="with" ref="{2CA1547F-F161-4CE3-8343-9344015406D6}"/>
          </msink:context>
        </emma:interpretation>
      </emma:emma>
    </inkml:annotationXML>
    <inkml:trace contextRef="#ctx0" brushRef="#br0">210 27 76,'-9'6'225,"9"-6"-22,0 0-18,0 0-18,0 0-18,0 0-11,0 0-17,0 0-14,0 0-11,32 4-6,-14-8-11,10 4-7,4-3-6,-2 2-10,1-2-6,10 3-4,2-3-2,-1 2-4,-12-2-1,13 2-7,-11-1 0,2 1-6,-5-3 0,3 1-5,-1 1 0,-5 0-1,-6 2-3,-3 0-3,1 0 0,-9 0-3,-9 0-17,20 0 1,-20 0 0,16-3-7,-16 3 6,0 0 6,14 0-3,-14 0 3,0 0-5,0 0 5,14-2 0,-14 2 2,0 0 1,0 0 6,0 0 11,0 0 5,0 0 0,14 0 4,-14 0 2,0 0 6,0 0-5,0 0-1,0 0 1,0 0-9,0 0-4,0 0 2,0 0-4,0 0-3,0 0 1,0 0-5,0 0 0,0 0-1,0 0-1,9 5 1,-9-5-4,0 0 1,2 12 1,-2-12 0,1 11-4,-1-11 3,2 13-1,-2-13-2,3 19 0,-3-11 1,0-8-3,0 24 2,0-13 1,0 3 1,0-1 1,3 1 1,0 1 0,-1-3 8,-1-2-7,-1 7 2,5-2 4,-5 2-5,2 2-1,-1-1 0,2-3 1,-3 1-2,0 1-3,3 5 5,-3-3-4,0-1 1,0 0 0,0-4-2,0 5-1,-3-1 3,9 3 0,-4-2-4,1 6 3,0 0-3,-3-6-2,0-4 4,2 3-2,-1 0 2,2-1-1,-3-1-2,4-1 2,-4-1-1,4 3-4,-1-3 3,-3 2-1,0-2 2,0 2-1,0-6 0,-7 8-1,7-4 6,-4-2-7,4 5 9,-3-4-7,0 1-2,-1 3-1,0-4 3,1 4-1,-3-3 1,3-3 0,-2 3-1,2-6-2,0 4 4,3-12-3,-3 18 1,0-7-2,3-11 2,-3 18-2,1-10 7,2-8-5,-3 18-3,0-6 4,3-1-4,-3 2 4,0 1-1,1-2-2,-1-2 0,0 6 1,-3-2 2,-1-1-2,6-1-1,-5 2 2,4-1 4,-3 3-10,1-6 5,1 3-7,-2 1 2,2 1 0,-5 0 0,7-5 1,-1 1-4,-6 4 4,5-1 5,-3-4-8,6 2 3,-3 2 3,0 1-3,-2-7-3,-1 10 5,3-4-1,3-2 0,-4 4 1,1 0-2,0-2 4,6 1 7,-7-1-4,1-3-4,-1 4-4,1-3 4,3 2-1,-4 2-1,1-2 4,-1-3-4,1 3 2,3 0-2,0-3 4,0-11-1,-4 20 0,1-11 1,3-9-1,-4 19 1,3-12 3,1-7-5,-2 18-2,2-18 3,0 14-3,0-14 4,0 0-1,-3 17-1,3-17 0,-3 11-2,3-11 4,-3 17-3,3-17 1,-2 10 1,2-10-4,-1 11 7,1-11-6,0 15 3,0-15 0,0 14 0,0-14-1,1 14 3,-1-14-3,-1 16 4,1-16-2,-6 10-3,6-10 4,0 17 4,0-17-7,0 14 3,0-14-5,1 14 1,-1-14-1,0 0 4,3 14-2,-3-14 2,2 13 1,-2-13-3,0 12 0,0-12 3,0 0-2,0 15 0,0-15 0,1 15 0,-1-15 2,0 14-2,0-14 0,2 14 2,-2-14 5,3 12-6,-3-2-3,0-10 4,6 19 29,-4-11-8,-1 1-1,3 2-3,-4-11 0,4 16-4,-1-7 2,-3-9-5,3 14 2,1-7-4,-4-7 1,3 12-2,-2-1 0,-1-11-1,0 12-2,0-12 1,3 14-1,-3-14 1,7 15-3,-7-15 0,3 12-1,-3-12-1,4 14 3,-2-7-2,-2-7 1,5 19-1,-5-10 1,3 0-5,-3-9 6,0 18-2,3-8 0,-3-10-2,0 19 4,0-8-5,0-2 2,3 2 0,-3-11 0,0 17 0,0-4-2,0-13 0,2 12 1,-2-12 1,3 18 1,-3-18-2,3 12 2,-3-12-5,0 13 4,3-6 3,-3-7-4,3 11 1,-3-11-4,3 14 3,-3-14-3,-3 13 4,3-13 1,0 14-1,0-14-5,3 11 6,-3-11-1,0 0 0,-3 14-4,3-14 6,0 0-3,3 11 3,-3-11-5,0 0 3,3 11 3,-3-11-4,0 0-1,0 0 4,-6 14-2,6-14-1,0 0 0,0 0-1,-3 11 1,3-11-2,0 0 0,-5 10 3,5-10 2,0 0-3,-6 9 6,6-9-6,0 0-1,0 0 4,-6 7-1,6-7-1,0 0 2,-8 7-4,8-7 4,0 0-2,0 0 2,-6 8 0,6-8 0,0 0-4,0 0 7,-13 3-3,13-3 0,0 0 4,-14 4 0,14-4-2,0 0-5,-17 1 8,17-1-2,-17 3 1,17-3 0,-14 4 0,2-2-2,12-2 3,-21 8 0,10-6 2,-3 0 2,-4 1-3,1 0-3,-2 1 3,2-1 2,-2-2-3,-1 4-2,0-4 0,2 5-1,-2-4-2,0 0 0,3 0 1,-3 2-1,2-3-2,-2 2 1,3 1 2,1-1-1,1 1-1,-1-1-1,2 0 1,3-3 2,-3 5-2,-1-4-2,5 0 4,-4 0-3,0 4 3,14-5-2,-20 1 1,9-1 1,11 0 0,-20 7-5,11-7 4,9 0-3,-14 3 2,14-3 0,-13 0-4,13 0 5,-17 2 0,17-2 0,0 0 6,-17 1-4,17-1-1,0 0 0,-14 3-2,14-3 6,0 0-4,-20 0 1,20 0-3,-13-4 2,13 4 0,0 0 1,-17-5 2,17 5-1,0 0 0,-19 0 3,19 0 3,0 0-2,-12 5 10,12-5-7,0 0-1,0 0-1,0 0-4,0 0 3,-17-5 1,17 5 0,0 0-2,0 0-1,0 0-3,0 0 7,0 0-3,0 0-5,0 0-4,0 0 10,0 0 1,0 0 6,0 0-3,0 0 3,0 0-3,0 0-2,0 0 1,0 0-13,0 0-17,0 0-30,0 0-38,0 0-41,0 0-47,3-20-69,-3 20-252,5-15-536,1 2 238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8:05.88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2040B7-9C80-4246-8A4C-616982F73E73}" emma:medium="tactile" emma:mode="ink">
          <msink:context xmlns:msink="http://schemas.microsoft.com/ink/2010/main" type="writingRegion" rotatedBoundingBox="13962,4703 15546,4703 15546,7847 13962,7847"/>
        </emma:interpretation>
      </emma:emma>
    </inkml:annotationXML>
    <inkml:traceGroup>
      <inkml:annotationXML>
        <emma:emma xmlns:emma="http://www.w3.org/2003/04/emma" version="1.0">
          <emma:interpretation id="{88FEFE1E-B86B-4DB6-BBED-346C666C0E29}" emma:medium="tactile" emma:mode="ink">
            <msink:context xmlns:msink="http://schemas.microsoft.com/ink/2010/main" type="paragraph" rotatedBoundingBox="13962,4703 15546,4703 15546,7847 13962,7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1BFC7-7328-4B81-BB0B-C233291A2B29}" emma:medium="tactile" emma:mode="ink">
              <msink:context xmlns:msink="http://schemas.microsoft.com/ink/2010/main" type="line" rotatedBoundingBox="13962,4703 15546,4703 15546,7847 13962,7847"/>
            </emma:interpretation>
          </emma:emma>
        </inkml:annotationXML>
        <inkml:traceGroup>
          <inkml:annotationXML>
            <emma:emma xmlns:emma="http://www.w3.org/2003/04/emma" version="1.0">
              <emma:interpretation id="{352781AA-04E5-4152-8D1A-ADFAE3DFC0C4}" emma:medium="tactile" emma:mode="ink">
                <msink:context xmlns:msink="http://schemas.microsoft.com/ink/2010/main" type="inkWord" rotatedBoundingBox="15541,4701 15547,7845 13963,7848 13956,4704">
                  <msink:destinationLink direction="to" ref="{D2AFB174-0C3A-48FD-82BC-806F25696CE7}"/>
                  <msink:destinationLink direction="to" ref="{94AE8CF3-2571-41D1-8480-773010EF3337}"/>
                </msink:context>
              </emma:interpretation>
              <emma:one-of disjunction-type="recognition" id="oneOf0">
                <emma:interpretation id="interp0" emma:lang="en-US" emma:confidence="0">
                  <emma:literal>8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C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&amp;</emma:literal>
                </emma:interpretation>
              </emma:one-of>
            </emma:emma>
          </inkml:annotationXML>
          <inkml:trace contextRef="#ctx0" brushRef="#br0">13348 3884 77,'-6'-7'159,"-2"0"-15,-1-5-13,0 9-1,1-6-7,-1 0-3,1 1-8,-6 0-9,1-1-3,-1 2-10,2 1 0,-2-1-2,1 3-7,4-5-2,-7 5-6,6 1-3,10 3 0,-24-9-8,13 7-5,-1 0-6,-5 1-2,4 0-5,13 1-5,-28-1-2,9 1-2,4 2-2,-1-1-1,-4 3-2,-5 3-2,2-2 0,-5 4 4,3 0-5,6-2 4,-6 5 0,-1-1-2,6 3-3,-2-1-2,0-1-3,0 3 3,3-4-6,-2 2-3,0 2-1,6 0-2,-4-3-1,4 2 3,1-1 0,-4-1-6,8-1-1,-4-1 6,0 5-6,3-2-1,-2 0 1,5 1 3,-1 2 0,-2-2 6,2 4-11,1-3 2,2 3 1,-2 0 2,0-2-4,2 10 1,-2-3 1,4 6 1,-1-3-2,3 2-2,-1-1 1,3-2 4,2-1-6,-2 3 3,1-5 2,1 3-1,3-3 1,1 2-1,2-1 2,-1-1-2,1-3-3,3 2 2,3 1 0,0-3 0,0 2-6,-1-5 7,2 1-5,-2-2 5,2 3-4,-1 1-1,5 0-1,-2-1 1,-5-4 0,4 0 0,-2-2 5,0 1-2,0-1-4,3-1 0,-1-1 3,-2 2-1,4-2 0,-2 1-1,3-3-2,9-1 1,-3 6-4,-5-7 1,11 0-3,-5 1-1,3-2-4,-6 4-5,-3-8-2,8 2-4,-1-2 1,1-1-3,-2 0-6,-1 0 1,3-4-6,-1 4 4,-6-1 1,4-5 3,3 2-7,-7-2 9,2-1 0,-3-2 2,2 8 4,3-10 0,-10 5 2,6-1 5,-3-3-5,-1-1 7,7 1-3,-9 1 5,1-3 1,3 2 11,-4-1 2,5-4 8,-6 1 3,1-2 6,-1-4 11,0 6-2,0-6 2,-2 6 9,-3-4 1,4-4 5,-5 5-4,-1-4-1,3 3 3,-2-5-2,-2 2-1,-3 5-5,2-6 2,-2 3 2,0-3-8,-2 4 0,1-6-6,3 1-3,-2-1-2,-3 6 5,3-5-8,-2 4 2,-1 1 1,0 0 2,2-1 0,-2 1-6,0 0 3,0-2-1,-2 2 0,1 1-1,-4 2-1,0-3-4,4 3-10,-5 0 3,-2-1-7,-1 4 2,1-4-11,-5 3-6,1-1-12,-4 1-11,2 0-4,-4 4-14,4-4-11,-2 3-10,-3 0-18,5 1-14,0 2-22,0 2-26,0-1-28,6 2-32,-4 1-40,3-2-136,-2-2-420,11 7 186</inkml:trace>
          <inkml:trace contextRef="#ctx0" brushRef="#br0" timeOffset="-999.4274">13052 4172 25,'0'0'277,"0"0"-18,0 0-21,0 0-18,0 0-24,0 0-20,0 0-20,0 0-18,0 0-11,0 0-14,0 0-4,7 29-2,-7-29-10,8 18-7,-2-9-8,0 5-2,0-1-8,0 3-7,2 2-7,-2-1-4,2 4-5,0 5-5,3-1 2,-2-2-11,-1 2-9,3-3-15,-5 4-19,4-4-17,-4 3-29,0-7-21,-3-3-22,2 4-31,1-4-33,-3 1-36,-3-2-171,3-3-398,-3 1 176</inkml:trace>
          <inkml:trace contextRef="#ctx0" brushRef="#br0" timeOffset="11425.37">13390 5683 91,'-9'-6'148,"-2"0"-11,2 0-8,-2 3-5,0-3 2,-3-3-14,0 1 2,0 1-3,2 1-4,-6 1-4,9-2-5,-7 4-4,2-5 0,0 4-5,0 0-7,-3 0 3,3-1-11,0 1-7,-3 3-2,-2 2-5,-1-2-6,0 2-7,0 2-1,-5-2-5,-5 5-3,7-2-3,-5 0-5,1 2-5,4 1 1,-2 3-3,-1-4-4,8-2 0,-8 3 3,3 2-7,6-1 2,-1-1-3,1 3-2,2-4 2,1 4-2,0-3 2,0 2 1,0 1 0,0 0-3,1-2 2,1 4-1,1-2 1,-2 2-1,1-2 1,3 3-1,-4 1-4,1-1 3,-1 0 1,4 1 0,-4-1-1,2 2-1,-1 0 1,1-1-4,0 4 1,-1-6 3,1 4-2,0 0-2,0-1-1,2 2 1,1-1 6,-1-1-3,4 0-1,-4 1 1,5-1 0,-2 0-2,2 0 3,-1-1 5,2 3-7,0 3 0,-4 4-2,6-5 0,-4 6 1,1-7 3,2 1-5,0 4 0,2-2-2,-3 0-2,6-3 5,-6 0-2,6 1 0,-3 0 0,0-2-1,4-2 0,-4 4-1,3-2 6,0 0-7,3-1 1,-1 2-1,1-1 2,2 0-2,-1-2 3,0-1 1,2 0-3,-3 4 4,2-4-8,0 1 4,4-2 0,-1 2-1,0-1-2,0-1 6,-2 0 0,4 0-1,-1-2-4,-1-1 1,3 1 0,0 1 2,-1-1-1,1-3-1,3-1 1,-2 3 0,-1-3-1,0 1-1,0-1 2,5 0-2,-3 0 2,2-1-3,-1 1 2,-1 2 0,3-5-2,-1 0 2,3 2-1,-4-3-1,1-1 3,3 3-3,-1-1 3,0-2-3,-1 1 2,1-1-3,0 0 2,7 1-2,-7-3 3,-3 0-2,7 0-1,-4 0 4,-1 0-3,1 0 0,0 0 1,2-5-1,-2 3-2,0-1-2,1 1 2,-1 0 2,0-2-4,0 1 4,-3-1 1,4 1-5,-4-2 1,3 1 1,-3-2 1,0 2-3,2-3 3,0 4-5,-4-2 2,5-2 0,1 0-4,-1 0 0,5-1-3,-2-2-2,-4 5-11,-2-4 5,2 2 0,-2-2 5,2 1-2,-4 2 6,2-1-5,-1-1 7,-2-2 0,-2 3-2,2-1-1,-1 0 5,-5 1-1,2-1 5,1-2 0,-1 2 2,-4-2 1,5-1 2,-2 0 1,-1-1-3,3-2 1,-2 0-3,-1-1 2,1 5 2,-1-6-1,-2 2-3,2-4 0,-2 4 3,2 0-3,0 2 0,-2-6-1,-3 4 5,2 2-4,1-3-1,0 0-1,-3 0 2,4-1 0,-3-1-1,-2 3-1,3 0 2,-5-3-1,3 2 2,-3 2-4,4-4 2,-2-3 0,-4 4 3,4-7-1,-4 4-4,-1-1-8,3-5 2,0 4-4,-1-5 3,-1 8-5,-2-1 4,2 1-2,-3 3 3,2-5 3,-3 2 1,0 1-1,-2 1 4,0 0-3,-3 1 3,2 1 2,-2-1 6,3-1-1,-3 2 6,-1 0-1,-1-1 7,1 5-2,3-3 1,-4 0-3,4 2-2,-2 0 1,2 0-1,1 3-2,-3 1 1,3-4-2,-1 4-2,2 0 0,7 7 0,-14-16-4,8 9-8,-2 1-12,2-1-16,6 7-12,-14-8-23,6 4-20,-2-2-21,10 6-13,-18-7-33,18 7-13,-18-3-28,-1 0-151,3 2-378,-2 0 168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1:14.0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A5631B-BFDF-4B3E-9679-EAD0D2AD4143}" emma:medium="tactile" emma:mode="ink">
          <msink:context xmlns:msink="http://schemas.microsoft.com/ink/2010/main" type="inkDrawing" rotatedBoundingBox="2983,6143 5640,5618 5663,5734 3006,6260" semanticType="underline" shapeName="Other">
            <msink:sourceLink direction="with" ref="{ED75FF6E-E72C-4526-A59C-83A7884450A1}"/>
          </msink:context>
        </emma:interpretation>
      </emma:emma>
    </inkml:annotationXML>
    <inkml:trace contextRef="#ctx0" brushRef="#br0">2656-1 5,'0'0'28,"0"0"-8,0 0-6,0 0 4,0 0-2,0 0-3,0 0 6,0 0-5,0 0-8,0 0 8,0 0-6,0 0 5,0 0-9,0 0 3,0 0-1,0 0 0,0 0-3,0 0-1,0 0 2,0 0 1,0 0-6,0 0 5,0 0-2,0 0 1,0 0 5,0 0-3,0 0-2,0 0 3,0 0 1,0 0-3,0 0 3,0 0 5,0 0-5,0 0-1,0 0-2,0 0 6,0 0-7,0 0 0,0 0 0,0 0-4,-9-7 1,9 7 3,0 0-8,-20 1 10,20-1-4,0 0-2,-24 5 1,12-4 2,-2 3-4,0 2 8,-3-5-7,0 2 3,-4 1-3,3 2 3,-4-3-7,-1 6 8,-4-2-1,1-4 1,-4 5-2,0-3-1,-4 4 2,-6-1-3,-2-1 5,0-1 1,1-2-7,-1 4 2,-3-3 3,0 3-3,1-3 1,-1 0 2,-2 1-3,4-1-3,-10 1 3,4 5-2,0-8 4,0 0-4,1 2 4,-2 1-1,4 0-6,-3 0 2,4-2 6,0-1-4,3 5 2,1-4-1,-4 3-3,5 0 6,-5 2 0,6 1-3,-2 0-3,-1 1 6,0-1-8,0-2 1,-3 3 8,4 2-2,-2-1 4,1 0-9,-2-1 3,-1 0 0,1-1 0,2 2-6,0-3 6,0 4-1,10-4 1,-1-3 1,3 4-3,1-3 4,-1 1-5,5-1 2,7-1 0,-1-1 3,0 2-3,-1-3 6,3-1-4,1 2-1,1 2-3,1-3-1,1-1 2,1 0 3,2 0 1,10-3 0,-17 5-8,9-2 10,8-3-6,-14 4-1,7 0 5,7-4 1,-13 3-2,13-3-1,-14 5-1,14-5 1,-11 6 1,11-6-3,-11 2 6,11-2-6,-9 5 2,9-5 2,0 0-4,-12 4 8,12-4-3,0 0-2,0 0 3,-13 4-3,13-4 4,0 0 8,0 0-9,0 0 4,0 0 7,0 0-4,0 0-3,0 0-5,0 0 6,0 0-7,0 0 5,-9 4-2,9-4-4,0 0 1,0 0 0,0 0-3,0 0 3,0 0-3,0 0 5,0 0 1,0 0-3,0 0 3,0 0-4,0 0 2,0 0 2,0 0 1,0 0-1,0 0 2,0 0 1,0 0 1,0 0-4,0 0 7,0 0-6,0 0 2,0 0-6,0 0 0,0 0 5,0 0-6,0 0-8,0 0 5,0 0-7,0 0-5,0 0-7,36 0-4,-36 0-13,20 6-2,-11-3-26,4-2-71,2 5 31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0:49.32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726F61-D6E0-4B27-BA70-ECC7E42407BC}" emma:medium="tactile" emma:mode="ink">
          <msink:context xmlns:msink="http://schemas.microsoft.com/ink/2010/main" type="inkDrawing" rotatedBoundingBox="5953,7724 8521,7556 8526,7628 5957,7796" semanticType="underline" shapeName="Other">
            <msink:sourceLink direction="with" ref="{29CF7DA6-8D11-4AF9-9F25-F110CD3C9DF8}"/>
          </msink:context>
        </emma:interpretation>
      </emma:emma>
    </inkml:annotationXML>
    <inkml:trace contextRef="#ctx0" brushRef="#br0">4335 6817 35,'0'0'71,"0"0"2,0 0 1,0 0-1,0 0 5,0 0-4,0 0 2,0 0 3,0 0-2,0 0-2,0 0-13,0 0 4,-3-12-6,3 12-6,0 0 0,0 0-6,0 0-7,0 0-7,0 0-2,0 0-2,0 0-4,21-3-8,-21 3 3,20 0-4,0-3 3,-6 3-5,6 3 4,1-2-7,5 2 1,5 0-3,-4-2 2,7 1-6,6-1 3,-10 2-1,4-3 1,10-3-4,1 3 0,2 0-2,-4 0 0,-2-3 0,7 3-2,-7-4 0,2 3 0,-2-2 0,1-1 3,1 1 1,1 0-1,-13 2-6,16-3 7,-4 1-5,-2-3 6,1 2-4,1-1 4,-2 3-7,3-3 9,2 2-4,-1-2-4,2 2 0,0-1 7,1 0-10,2 1-1,-5-3 3,2 2 4,-2 1-1,2 1 1,-4-1-1,1-1 2,1 3-4,-1-1 1,-1 2-3,1 0 4,-2-4-3,-2 3-3,4 1 2,0-1 9,-13-4-7,1 5 3,0-2-6,0 0 4,-4-1-2,3 2 2,-7-3 1,-1 4-2,-6-6-4,4 5 7,-1-1 4,-3-2 2,-3 3 7,-2-1 9,-1 1 0,-11 1 0,21-4-1,-15 1-4,-6 3 3,17-6 1,-8 5 0,-9 1 0,14-7-4,-14 7 1,11-5-1,-11 5 1,16-3-5,-16 3 2,7-5 6,-7 5-3,0 0 0,0 0-3,11-6 2,-11 6-1,0 0-1,0 0 3,0 0-4,0 0 0,10-4-1,-10 4 0,0 0-1,0 0-2,0 0-3,0 0 1,0 0-2,0 0 3,9-5-5,-9 5-2,0 0 1,0 0-1,0 0 0,0 0 1,0 0 0,0 0-3,0 0 0,0 0 1,0 0-2,0 0 2,0 0-1,0 0-4,0 0-9,0 0-15,0 0-16,0 0-15,0 0-18,0 0-26,0 0-24,0 0-30,0 0-129,0 0-306,-40-14 135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1:18.4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1D26F9-DB7C-4FE9-BB72-D2AB30297798}" emma:medium="tactile" emma:mode="ink">
          <msink:context xmlns:msink="http://schemas.microsoft.com/ink/2010/main" type="inkDrawing" rotatedBoundingBox="7371,7492 8950,7578 8947,7616 7369,7531" semanticType="underline" shapeName="Other">
            <msink:sourceLink direction="with" ref="{A35D2D45-8AD7-475D-99AE-AFC3D931AD41}"/>
          </msink:context>
        </emma:interpretation>
      </emma:emma>
    </inkml:annotationXML>
    <inkml:trace contextRef="#ctx0" brushRef="#br0">0 32 30,'0'0'60,"0"0"-1,5-11-6,-5 11-5,0 0-5,6-7-3,-6 7-3,0 0 0,6-7-10,-6 7-4,0 0-1,11-4 2,-11 4-10,17-1 5,-17 1-10,21 0 3,-9 0-3,5 0 0,0 1 2,4-1 1,3 4-5,6-2 1,0 3 0,1-2-4,0 1 1,2 0 0,9 3-4,-3 0 4,-8-4 0,0 1-1,5 3-3,-5-3 1,12-1 3,-2-3 3,-1 5-7,-5-5-1,5 2 0,-9-2 0,16 0-1,-6 0 2,-10 0-3,3-2 1,-1 2 2,1 0 3,-6-1-2,5 1-2,-2 0 6,1 1-7,-4-1 0,2 2 1,-2-1 1,-1-1 1,-1 3-4,2 0 3,-8-2-1,1 2-1,-4 1 6,6-3-5,-6 2 8,3 0-6,1-3-5,-7 1 5,3-1-2,-5 2 10,2-2-15,-3 2 8,-11-2-6,20 0 6,-20 0-2,16 0-2,-16 0-2,14 2 3,-14-2 0,0 0 8,14-4 0,-14 4 6,0 0 1,0 0 5,16 0 2,-16 0-3,0 0 2,0 0-1,0 0 4,0 0 2,0 0-10,11-2-2,-11 2-1,0 0-1,0 0-2,0 0 1,0 0-3,0 0 3,0 0 1,0 0-1,7-7-5,-7 7-3,0 0 0,0 0 2,0 0 0,0 0-4,0 0-7,0 0 0,0 0-9,0 0 2,0 0-10,0 0-4,0 0-8,0 0-3,13-4-2,-13 4-7,0 0-7,0 0-7,0 0-51,0 0-120,0 0 53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8:15.3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AE8CF3-2571-41D1-8480-773010EF3337}" emma:medium="tactile" emma:mode="ink">
          <msink:context xmlns:msink="http://schemas.microsoft.com/ink/2010/main" type="inkDrawing" rotatedBoundingBox="10425,7145 13810,7203 13802,7710 10417,7652" semanticType="callout" shapeName="Other">
            <msink:sourceLink direction="from" ref="{A0AD030D-D8B3-49E4-8DE8-7DC18710E8EE}"/>
            <msink:sourceLink direction="to" ref="{352781AA-04E5-4152-8D1A-ADFAE3DFC0C4}"/>
          </msink:context>
        </emma:interpretation>
      </emma:emma>
    </inkml:annotationXML>
    <inkml:trace contextRef="#ctx0" brushRef="#br0">8812 6358 16,'0'0'259,"-12"1"-12,12-1-12,0 0-14,0 0-8,0 0-17,0 0-15,0 0-15,0 0-12,0 0-13,0 0-9,0 0-13,0 0-5,0 0-14,0 0-10,0 0-9,0 0-12,0 0-5,0 0-9,0 0-2,0 0 0,53 0-12,-39 1-2,3 0 2,6 3-11,4-2-4,-2-1-2,3 4 1,4-4-6,12 5-3,-4-2-1,6 2 0,-3-5-5,1-1 3,4 3 0,0 3 0,5-5-8,3 3 4,-1-1 3,3 0-8,-4 1 2,8-3-1,15 1-3,-23 0-2,1 1-3,1 2 3,-2-5-3,-2 4-2,0-1-3,-2-1 1,5 2 4,-1-3-6,-1 2 0,-4 1 2,2-1 2,3 2-2,-2 2 1,1-4-1,-2 1 4,2-4 2,2 3-3,-2 1-1,1-1-2,1-1 4,1 0-1,-7-2-6,3 5-1,-1 1 2,-1-5-5,3 3 0,-5-1 0,2 1 0,-2-1-4,-1 0 0,1-2 0,-6 1-1,2 1-2,1-2 3,-6 0 1,5 2-1,-13-1 3,11-2-3,-14 1 4,5 0 1,-4-1 2,2 0 1,-3 0 1,-7 0 0,4 0-1,-5 4 0,0-4 0,0 0 0,0-4-3,-1 4-1,-2-1-8,0 1-2,-3-1 0,-14 1-1,22-2 0,-12 2 2,-10 0 3,14-4-1,-14 4 0,12-1-1,-12 1-6,13-9-4,-13 9-2,6-7-5,-6 7 2,3-8-3,-3 8-1,1-15-1,-1 15 0,0-12-1,0 12 2,-3-20 5,-1 12-2,4 8-1,-8-18 3,0 10 6,0-2 3,-3 2-1,0-3-3,1 1 5,-4 0 6,1 2 2,-2-4 0,2 2 7,2 6 6,-3-4 2,2-1 5,-2 4 3,1-2 3,1 0 7,2 0 8,-4 2 5,4-1 4,10 6 4,-15-4 5,8-2 0,7 6 3,-13-5-3,13 5-1,-9-6 0,9 6 0,0 0-5,0 0 0,-13-4-4,13 4-6,0 0 1,0 0-3,0 0-5,0 0-2,0 0 0,-14-3-5,14 3 1,0 0 0,0 0-2,0 0-3,0 0 5,0 0-6,0 0 0,0 0-2,0 0 2,0 0-2,0 0-1,0 0 0,0 0-1,0 0 3,0 0-4,0 0 3,0 0-2,0 0 3,0 0 1,0 0-3,0 0 1,41 9-3,-41-9 0,22 1 2,-11 3-1,4 0-2,-2-1 0,1-3 0,0 4 0,-2-1 3,4 1-2,-4 2-2,-1-3 3,2 2-3,-3-2 2,0-1 2,-10-2-1,20 6 0,-11-3 1,2 1-2,2-3 0,-13-1 2,15 2 2,-5-2 0,-10 0 0,14 4-1,-14-4 1,12 3 2,-12-3-3,8 4-1,-8-4 1,0 0-2,11 4-2,-11-4 0,0 0 1,0 0-3,9 7 6,-9-7-3,6 7-1,-6-7 2,7 13 5,-7-13 3,1 13 6,-1-13 5,0 15 2,0-5 5,0-10 5,0 19 4,-1-7 0,-1 1 8,-3-2-1,4 3-4,-5 1 0,4-2 2,-4 1-1,-2-1-3,-1 1-2,2-1 3,0 0-3,-3 3-4,4-6-1,-3 3 0,-1-1-7,1 0 3,-2 1-2,2-1-4,-1 0-5,0-2-2,0 1-18,2 0-18,-4-1-24,1-2-20,2 3-34,1-4-31,0 0-34,2 0-30,0 1-30,6-8-204,-8 9-464,8-9 205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05.15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310049-9A71-463C-B10D-FF457D7F54BF}" emma:medium="tactile" emma:mode="ink">
          <msink:context xmlns:msink="http://schemas.microsoft.com/ink/2010/main" type="writingRegion" rotatedBoundingBox="2191,583 16263,371 16284,1776 2212,1987"/>
        </emma:interpretation>
      </emma:emma>
    </inkml:annotationXML>
    <inkml:traceGroup>
      <inkml:annotationXML>
        <emma:emma xmlns:emma="http://www.w3.org/2003/04/emma" version="1.0">
          <emma:interpretation id="{5126377E-6C5D-44A7-8846-89E3639D1D56}" emma:medium="tactile" emma:mode="ink">
            <msink:context xmlns:msink="http://schemas.microsoft.com/ink/2010/main" type="paragraph" rotatedBoundingBox="2191,583 16263,371 16284,1776 2212,1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20CEBD-82B9-4ADC-9318-C8261EC6C95B}" emma:medium="tactile" emma:mode="ink">
              <msink:context xmlns:msink="http://schemas.microsoft.com/ink/2010/main" type="line" rotatedBoundingBox="2191,583 16263,371 16284,1776 2212,1987"/>
            </emma:interpretation>
          </emma:emma>
        </inkml:annotationXML>
        <inkml:traceGroup>
          <inkml:annotationXML>
            <emma:emma xmlns:emma="http://www.w3.org/2003/04/emma" version="1.0">
              <emma:interpretation id="{03EFA995-8B01-41B0-A0D5-1C9CE87BCD51}" emma:medium="tactile" emma:mode="ink">
                <msink:context xmlns:msink="http://schemas.microsoft.com/ink/2010/main" type="inkWord" rotatedBoundingBox="2191,583 9460,473 9481,1878 2212,1987"/>
              </emma:interpretation>
              <emma:one-of disjunction-type="recognition" id="oneOf0">
                <emma:interpretation id="interp0" emma:lang="en-US" emma:confidence="0">
                  <emma:literal>De-motives's</emma:literal>
                </emma:interpretation>
                <emma:interpretation id="interp1" emma:lang="en-US" emma:confidence="0">
                  <emma:literal>De-motive's</emma:literal>
                </emma:interpretation>
                <emma:interpretation id="interp2" emma:lang="en-US" emma:confidence="0">
                  <emma:literal>De-mover's</emma:literal>
                </emma:interpretation>
                <emma:interpretation id="interp3" emma:lang="en-US" emma:confidence="0">
                  <emma:literal>De-motives'S</emma:literal>
                </emma:interpretation>
                <emma:interpretation id="interp4" emma:lang="en-US" emma:confidence="0">
                  <emma:literal>De-motived's</emma:literal>
                </emma:interpretation>
              </emma:one-of>
            </emma:emma>
          </inkml:annotationXML>
          <inkml:trace contextRef="#ctx0" brushRef="#br0">18 43 60,'-6'-14'100,"6"14"-7,0 0-2,-3-10-3,3 10-10,0 0 4,0 0-11,0 0 2,-6-10-6,6 10-6,0 0 4,0 0-13,0 0 7,0 0-10,0 0 5,0 0 1,0 0 2,0 0-3,0 0 5,0 0-4,0 0-5,0 0 0,0 0-4,0 0 0,0 0 0,0 0 2,0 0-5,-3-9-3,3 9-2,0 0-3,0 0-6,0 0-1,0 0-3,0 0-2,0 0-2,0 0-6,0 0-3,0 0 0,0 0-2,0 0-1,0 0 2,0 0-1,0 0 8,0 0 2,0 0 7,8 33 0,-8-33 4,0 16 0,0-16 1,1 18 4,2-4 4,-6-1 2,3 3-1,6-2 1,-6 1 2,0 3-4,3 7 1,-1-7-1,-4 8 0,4-4-1,-2 2 2,0 1-4,3-2 0,2 3 1,-5-3 2,1 3-1,2 1 1,-1-4 0,-2-4 0,6 6 5,-4 0-5,-1 0 4,3-1 8,-1 3-5,-3-2 0,0-6-4,4 4 1,-2-3-3,-1 0-3,3-3 1,-1 1 0,-3 1-12,0-4 4,1 2-9,2-2-1,-3 0 0,3-1-2,-3-6-3,4 3 9,-4-11-12,0 19 0,0-19-1,3 14 0,0-10-4,-3-4 4,0 0-13,4 14-9,-4-14-14,0 0-16,4 7-21,-4-7-23,0 0-26,6 7-33,-6-7-45,0 0-41,0 0-49,0 0-165,15-18-480,-15 18 213</inkml:trace>
          <inkml:trace contextRef="#ctx0" brushRef="#br0" timeOffset="971.9819">-407 177 28,'0'0'123,"-1"-9"-7,1 9-8,0 0 10,1-19-12,-1 19-8,0-13 2,0 13-6,5-12-10,-5 12-3,6-13-6,-6 13 1,3-16-10,2 8 1,0-1-2,-5 9-4,9-15-1,-3 8-8,-3 0 0,-3 7-4,13-14-1,-7 7-5,0-2-4,2 1 3,0 1-3,3-3-8,-2 3-6,4-1 1,-4 1-3,5-1-3,-6 4 0,3-3 0,-2 3-4,5-2-4,0 1-3,0-2 2,-2 4-6,1-1 3,1 0 2,-2 1-3,2-2 1,0 3-3,0-3-2,2 2 4,-4-1-3,4 4-4,1-3 5,-1 3 0,-1-1-6,1-1 4,-16 2-4,29-1 0,-13-2 4,-2 6 0,2-2 1,1 1-2,-3-1-4,-3 3 2,1-1 1,4 1 1,-2 0-5,0-1 3,3 3 3,-3-1-1,0 2 1,0-2-9,1 2 1,1-1 9,1 2-7,0 2 3,0-3-1,1 0 8,-1 1 0,0 3-6,2-3 2,-4 2 3,2 1-4,-1 1 1,-1 0 2,-1-2 0,4 4 0,-4-3 2,3 7-2,-5 0 0,4-3-1,-2 8 0,0-9 0,-2 6-3,2-1 5,-4-1 0,0 3-4,0 2 2,-1-5 0,-1 5-1,0 2 0,-1-4-10,-2-3 13,-2 9 1,3-2 1,-1 0-1,-3 1 6,-1-1-3,-1 2 3,-1-1 2,1-1-3,-2 0-2,-1 0-3,3-6 2,-3 6-2,3-4 4,-5-3-6,7 0-1,-5 1 5,3 4-2,-2-2 4,-1-6-4,1 2 3,-4 1-1,3-3 0,0 1 7,1 0 3,-2-2 0,-1 0 2,0 0 3,1 0-2,-4 1 1,2-3 0,-4 2-3,0-3 1,0 3 2,-2-3-4,-2-1-2,3 2 1,-6-2-1,1 0-1,4-1-5,-2 0 3,1-2 3,-1 0-3,-1 0 3,1-1 2,-2-2 0,2 2-1,-3-3 0,3-1-2,-2 3 4,1-4 1,-2 2-1,-1-1-2,0-2 0,2 3-3,-3 1-2,2-3 0,-1-1 1,-1 2-6,2 0 4,0-4-4,1 0 2,2 4-4,2 0 6,12-2-5,-22 0-2,22 0-12,-20-4-8,10 3-10,10 1-15,-17-7-23,8-1-30,1 3-45,8 5-34,-8-16-31,4 1-175,-3-1-410,4-1 181</inkml:trace>
          <inkml:trace contextRef="#ctx0" brushRef="#br0" timeOffset="2093.7868">929 580 137,'11'8'127,"-8"-2"-2,-3-6-5,14 3-7,-3-2-9,-11-1-4,17 6-5,-4-6-8,-1 4-9,1-4-4,1 1-9,1-2-9,-15 1-3,28 0-8,-12 0 0,-3-2-2,5 0-7,-4 0-5,2 1 0,-1-3-11,-2 2 1,-1-2-3,2 0-4,-4 0-2,1-2-7,-2 1 4,-1 2 2,-8 3-7,17-7 6,-13 2-5,-4 5-1,13-11-5,-5 8-5,-8 3 1,9-15-8,-6 10 2,-3 5-1,6-16-1,-6 16 0,5-9-5,-5 9 10,-3-13-5,3 13 2,0 0-4,3-21 0,-3 21 7,-6-8-9,6 8 0,-6-12 9,6 12-2,-8-14-10,8 14 14,-13-10-17,6 5 14,7 5-1,-14-10 10,3 8-4,11 2 6,-16-13-2,4 11 8,4-3 0,8 5-4,-20-8 10,10 5-4,-1 0 4,11 3-2,-21-4 2,13 3 8,8 1-11,-20-3 3,20 3-3,-21 0-3,21 0 7,-17-3-6,17 3-1,-19 3-5,19-3 4,-18 4-2,8-1 0,0-2 1,0 2 5,10-3-3,-18 11-3,3-4 6,6-1 0,-2 0 0,2 1 3,1-1 7,-3 1 2,2 1 1,-2 3 0,2 0 2,-1 0 4,-1 0-2,4 1 2,-4 2 7,3 4 0,-1-3 3,-2-1 0,3 2-1,0 2-1,0-2 5,-3 7 2,4-5-5,0-1 5,4-1-3,-3 9 6,-2-6-6,4-1 3,4 1-1,0-2 2,-4 2-3,1-4 0,3-1 1,3 3-2,-1 1-3,-2-3-1,5 4-2,-4-2-3,2-1-1,4 1 4,-1-2-5,0 0-3,0 1 1,2-3 2,0-1 5,0 2-5,3-3-3,-2-1-1,5-3 3,0 4-4,0-3 0,3 2 0,-1-2 0,4-2-4,0 1-1,-3 0-1,2-1-3,1-2 1,0-1-2,-2 1-4,0-1-14,-5 0-4,2-3-11,-1 1-4,-1 1-24,-1-1-12,-12-1-19,17 1-20,-17-1-23,19 0-33,-19 0-18,20-2-16,-10-1-47,2-3-147,1 1-411,1-5 182</inkml:trace>
          <inkml:trace contextRef="#ctx0" brushRef="#br0" timeOffset="2496.833">1602 752 23,'0'0'204,"0"0"-16,0 0-7,0 0-14,0 0-10,0 0-15,0 0-13,0 0-13,0 0-12,0 0-3,0 0 3,0 0-3,20 11-6,-20-11-4,22 3-9,-11 0-5,8-2-6,-8-1-7,6 2-6,0-1-5,2-1-8,-2 0 1,1-1-8,3 1-3,-3-2-1,-1 1-6,2 2-4,-3-1 2,-5 0-5,-11 0 1,21-1-4,-11-2-2,-10 3 0,14-1 0,-14 1-5,0 0-3,15 0-1,-15 0-9,0 0-8,0 0-11,0 0-16,0 0-14,11-3-18,-11 3-22,0 0-19,0 0-29,0 0-35,0 0-163,0 0-363,0 0 161</inkml:trace>
          <inkml:trace contextRef="#ctx0" brushRef="#br0" timeOffset="4245.1883">2171 652 67,'0'0'198,"0"0"-5,0 0-23,0 0-10,0 0-12,0 0-11,0 0-10,0 0-15,-8-28-17,8 28 4,0 0-15,6-22-7,-6 22-8,5-14-9,-4 6-6,-1 8-4,5-17-3,-2 8-7,-3 9 1,6-18-11,0 8 7,-6 10-2,4-14-5,-1 9-4,0-4 1,-3 9 0,6-13 1,-1 6 1,-5 7 2,6-14-2,-6 14 4,9-10-7,-9 10 1,11-9-4,-6 4 6,-5 5-10,11-11 0,-8 5-4,-3 6-3,17-4-2,-11-2 1,-6 6-4,17-4-2,-17 4-2,19-4 1,-19 4 0,20 0-2,-20 0-2,22 4 4,-10-1-1,6-2-3,-11 2-1,11 0 0,-9 1 3,5 3-2,0 1-1,-3-1 4,1-1-3,-2-1 2,-1 0-4,5 8 1,-8-5-1,5 5 0,-2-3-1,-1-1 2,-2 5 2,2-5-3,-5 5 3,0 4 0,4-3-1,-6 3 0,2 0 0,0 1 2,1-5-2,-4 4 4,0-2-4,1 0 2,-1-1-2,0-1 2,2 3-6,1-4 12,-3-3-8,0-10 1,0 18 1,0-10-2,0-8-1,3 16 3,-3-16-6,0 14-4,0-14-2,0 11 3,0-11 0,0 0 2,0 0-2,0 13 8,0-13-3,0 0 1,0 0 3,0 0-3,0 0-5,0 0-1,0 0-4,0 0-5,0 0 5,0 0 0,-14-32 0,14 32-1,-5-17 1,4 2-6,1 15 3,0-19 0,0 4 2,-3 5 1,3 10 1,0-22-2,0 11-1,0 11 0,-4-22 0,8 11 3,-4 11-8,0-23 3,3 14 1,-3-3 0,1-2 0,-1 14-1,5-22 0,-4 12 5,3-1 1,-1 3-1,-3 8 6,6-19-3,-5 9 1,-1 10 6,7-14-3,-4 6-2,-3 8 6,3-13-2,-3 13-2,3-16 8,-3 16-4,0 0 8,5-10-7,-5 10 0,6-12 1,-6 12 3,6-10 0,-6 10-4,8-12-1,-8 12 1,12-9-2,-8 4 0,-4 5 0,14-8 1,-5 5 1,-9 3-3,14-8 4,-6 5-2,-8 3-1,9-6-4,-9 6 4,14-7-5,-14 7 3,11-1-4,-11 1 3,0 0-2,20-1-1,-20 1 4,0 0-3,16 3 4,-16-3 1,8 8 0,-8-8 0,14 8 2,-8-2-1,3-2 2,-6 3-1,4 1 1,0 1 2,3 0-3,1 2 2,-4-1 1,6 1-7,-7 1 7,2 6 0,1-4 2,-3 0-4,1 2-4,-3-7 10,4 7-6,1-5 2,-2 4-2,-4-1 1,3 0-1,5-2-5,-11-3 2,3 0 2,0 2 1,-3-11-3,2 18 4,4-10-1,-6 2 3,0-10-6,0 14 1,0-14 3,0 14-3,0-14-3,3 10 2,-3-10 1,0 0 0,0 10 4,0-10 0,0 0 2,0 0 7,0 0 4,0 0 3,0 0-6,0 0-4,0 0 1,0 0-3,0 0-3,0 0 3,-23-22-2,18 11-3,5 11 2,-8-19-4,7 10-3,-2 0-1,-5-7-3,6 7 3,-1-2 1,3 11-2,-3-21-1,6 6 3,-3 0-2,0 15-1,3-19 0,-1 9 1,2-6-4,0 8 1,0-8-1,1 8-10,3-5 6,-2 1-6,0 3 1,2 0 4,-2 1-1,2-3-5,-2 0 2,-3 3 2,-3 8-2,8-15 3,-2 9 7,-6 6-4,10-10 0,-7 3 5,-3 7-1,7-10-1,-7 10-3,7-8 5,-7 8-1,6-7 9,-6 7-4,8-6-8,-8 6 5,8-10-1,-8 10 1,0 0 1,12-8 3,-12 8-2,8-3-1,-8 3 2,12-6-1,-12 6 6,8-4-6,-8 4 1,0 0-4,16-5 3,-16 5-2,0 0-3,17-2 5,-17 2 3,0 0-4,14-1 6,-14 1-5,0 0-2,12 3 0,-12-3 1,11 0 0,-11 0 0,0 0 2,13 5 1,-13-5-4,10 7 4,-10-7-3,11 6 2,-4-1-1,-7-5-1,14 11 4,-5-8-2,-4 4-1,1 0 5,0 4-4,2-3 1,-2 2 4,0 2-1,2 2-1,-2-2 2,1 3-2,-1-5 3,-2 8 1,3-4-2,-3-5 4,3 7-5,-1 0 4,-3-6 0,2 8 2,-4 0 3,4-4-1,-2-2 0,-3 3 2,3-2 0,0 2 1,-3-3-5,3 3 2,-3-4 1,2 0-1,-1 1 0,4-1-5,-5-11 4,3 16-6,-3-8 4,0-8-12,6 11-12,-6-11-16,0 12-17,0-12-21,0 11-28,0-11-9,0 0-19,0 0-40,8 7-104,-8-7-292,0 0 129</inkml:trace>
          <inkml:trace contextRef="#ctx0" brushRef="#br0" timeOffset="4815.4784">3658 445 9,'0'0'175,"0"0"-10,-11-5-4,11 5-14,0 0 1,0 0-13,0 0-9,-19 0-10,19 0-6,0 0-6,-17 9-4,12-4-3,-1 2-1,-3 3-2,1 1 0,0 3-4,2-3-7,0 7-5,-2-3-10,5 1-2,-4-1-9,1 2-6,5 1-3,-4-2-5,0 7-1,5-1 1,-3-6-10,3 1-1,3-2-5,-3-4-2,5 0-3,1 1-1,0-3-7,4-2 2,-2 0-4,4-2-6,-1-2-2,6-3-4,-3 1-3,-1 1-2,-13-2 1,28-6 2,-16 1-3,2 2 3,-5-1 1,5-2 4,-7 1 0,0-3-1,3-1 1,-6 1 4,3 0 2,-7 8 0,11-21 0,-8 11 8,3 2 2,-6-3-2,0 11 2,0-18 1,0 3 3,0 15-1,-3-18 2,0 7-7,3 11-3,-7-15 3,7 15-2,-4-14-2,1 5-2,3 9-5,-7-13-10,3 5-17,4 8-10,-16-10-15,12 6-19,4 4-20,-13-11-30,5 7-32,8 4-32,-12-14-40,6 7-136,6 7-382,-8-14 169</inkml:trace>
          <inkml:trace contextRef="#ctx0" brushRef="#br0" timeOffset="5544.37">3880 113 155,'0'0'227,"-6"-9"-7,6 9-15,0 0-21,0 0-14,0 0-14,-5-12-21,5 12-15,0 0-20,0 0-30,0 0-25,0 0-30,0 0-27,0 0-30,0 0-33,0 0-32,0 0-33,14-7-98,-14 7-257,0 0 113</inkml:trace>
          <inkml:trace contextRef="#ctx0" brushRef="#br0" timeOffset="5324.7984">3969 387 118,'0'0'255,"0"0"-7,0 0-12,0 0-17,0 0-12,0 0-18,0 0-21,0 0-19,0 0-10,0 0-18,0 0-16,0 0-12,0 0-8,0 0-9,0 0-2,0 0-3,0 51-3,0-35 0,3 2-4,0 5-4,-3 1-5,3 1-4,1 0-2,-1-3-5,1 0-1,-4-6-4,7 3-2,-1 4-2,-5-7-6,6 0 7,-7-1-11,3-1-1,3-1 4,-6 1-21,3-3-15,0 0-18,-3-11-31,2 15-31,-2-5-34,0-10-29,6 8-26,-6-8-26,0 0-37,0 0-135,0 0-404,0 0 179</inkml:trace>
          <inkml:trace contextRef="#ctx0" brushRef="#br0" timeOffset="6313.1875">4240 228 170,'-2'-13'240,"2"13"-13,0 0-16,0 0-14,0 0-16,0 0-17,0 0-14,0 0-17,0 0-17,0 0-13,0 0-13,0 0-3,0 0-11,0 0-3,21 30-7,-10-20-3,-1 5-3,0-4-4,4 3-4,3 8-4,-1 0-5,1 1-2,0 2 1,0 0-8,-3-3-6,3 1 2,-3 2-3,5-2-4,-8 0 5,3-4-9,-2 4-3,-1-6-1,-2-3-1,-1 0 1,-2-2-5,2 2 1,-2 0-3,1-7 2,-1 2 0,-1-2-2,-5-7-5,6 12 6,-6-12-2,6 10 0,-6-10-2,5 7 1,-5-7-1,0 0 5,0 0 2,9 5-2,-9-5 0,0 0 2,0 0-6,0 0 3,0 0-1,0 0 0,0 0 3,0 0-6,17-9-1,-17 9 0,6-7 1,-6 7 1,8-11-2,-8 11-1,6-15 5,-2 7 2,-1-1 3,1-3 1,3 5 2,-7-5 3,6-2 1,0-4 2,-4 4 0,4-4 7,0 0-2,-1-8-3,-2 10-3,3-4-4,0 1 3,2 4-1,-5-2-2,3 3-3,-3-2 4,5 6-4,-5-5 2,4 1-3,-4 2-7,5 4 11,-8 8-13,9-21 2,-4 7-1,1 0-1,0 6 0,0-1-1,-1-7-1,1 8-3,0-2 6,-6 10 1,8-15-6,-2 7 3,-6 8-1,7-12-1,-7 12 1,4-9-2,-4 9-11,6-7-12,-6 7-14,0 0-18,0 0-23,0 0-23,7-10-29,-7 10-39,0 0-41,0 0-28,0 0-191,0 0-465,0 0 205</inkml:trace>
          <inkml:trace contextRef="#ctx0" brushRef="#br0" timeOffset="7041.5322">5095 471 51,'0'0'162,"0"0"-4,0 0-18,0 0-9,0 0-1,0 0-11,0 0-2,0 0-13,5 14-10,-5-14-6,12 1-6,-12-1-11,20 2 0,-9-1-10,6-2-3,-17 1-10,24 1-3,-12-1-5,2-1-2,0-2-3,0-1-4,2 4-4,-5-2-3,-11 2-1,23-5 0,-15 2-6,1-1 4,2-2-6,-2 1 1,-9 5-2,17-9 0,-10 3-4,0 1 3,0-2-4,-7 7-1,9-10-2,-9 10 3,5-14-7,1 6 4,-6 8 0,6-10-2,-6 10-1,8-12 7,-8 12-6,0-13 6,0 13 2,0-12-4,0 12 0,0 0-4,-11-18 3,11 18-1,-3-11-5,3 11 3,-11-8 0,11 8 5,-12-9-10,12 9-1,-11-9 3,1 6-3,10 3 1,-14-4 2,14 4-1,-17-4-4,17 4 0,-17-2 3,17 2 2,-12-1-4,12 1 2,-17 0 1,17 0-9,0 0 6,-21 1 4,21-1-4,-17 2 4,17-2-1,-14 5 3,8-1 2,6-4 0,-17 7 4,11-3 3,-5 2 4,11-6 2,-10 11 1,3-2 3,-6-2 1,5 2 2,2 0 3,-3 4 4,-2-1 0,3 5 3,2-1 3,-4-2 2,3 0 0,0 2 1,4 1-1,0-3 1,-5 1 0,5 0 1,-3 0 4,6 2-5,-3-3 1,3 3-1,0-3 0,0-1 2,0-1-6,0-12 3,3 25-6,0-17-1,0 3 2,4-4-1,-3 2-2,2 0-1,1 0-3,4-2 4,-2 3-5,2-1-1,-2-2-5,2-5-1,6 5-3,-4-1 1,7-1-4,0-4 1,-3 1-16,3 0-12,1 0-16,-4-2-14,3 0-14,-3-2-10,0 2-16,4-2-14,-4 2-21,-6-2-15,-11 2-29,20-3-12,-11 0-34,5 1-13,-14 2-138,0 0-388,24-7 172</inkml:trace>
          <inkml:trace contextRef="#ctx0" brushRef="#br0" timeOffset="7903.2237">5660 354 142,'0'0'215,"0"0"-4,0 0-6,-6-10-9,6 10-11,0 0-6,0 0-9,0 0-7,0 0-10,0 0-13,0 0-10,0 0-9,0 0-12,6-19-9,-6 19-10,0 0-9,11-5-11,-11 5-6,0 0-9,9-3 1,-9 3-12,0 0-6,21-3-3,-21 3-6,20 0-3,-20 0-4,17 6-3,-6-6 2,-2 4-4,2-3 5,-2 5-9,6 1-3,-1 1-2,0 0 3,-2-1-8,-1 0 8,4 0-8,-4 1 5,0 4 4,2-4-5,1 2-4,0 3-5,-5-5 6,5 3 1,0 1-5,-8 2 3,7-3-7,-5 5 4,4-2 0,-4 0 1,-5-1-4,6 2-2,-7-4-1,4 5 2,-3-6-3,0 5-1,0-5-4,-1 1 2,-2-11-8,0 18 1,3-8-2,-3-10 2,-3 18-1,3-18 1,-2 16-9,-1-7 8,3-9 0,-3 13 2,3-13 1,-6 13 4,6-13 0,-11 9 2,11-9 2,-9 6 0,9-6-1,-17 1 1,17-1 3,-18 0 1,18 0-2,-17-1 4,17 1-1,-14-7 3,14 7-5,-15-11 4,10 2-1,-1 2 0,3-1 0,3 8 1,-10-20 0,9 7-1,-2-2-1,3 15 0,0-22 4,3 10-2,-2-2-2,3 1-2,-1-5-3,3 4 6,2-5-5,1 7 1,0-6 2,-1 6-2,1-5-4,-1 0 2,2 1-1,0 0 0,0 2 1,-2 0 0,1 0-1,2-1 1,-5 1 3,3 2-2,-4-2 2,4 3 0,-2 3 0,-3-1 2,3 2-1,-4-2 3,-3 9-6,11-16 3,-8 6 2,-3 10 1,11-11 0,-8 5-3,-3 6 0,6-10 0,-6 10 0,6-9-3,-6 9-6,8-7 0,-8 7-9,0 0-2,6-9-3,-6 9-10,0 0-6,0 0-8,0 0-11,0 0-11,0 0-13,0 0-11,3-9-16,-3 9-5,0 0-22,0 0-17,0 0-121,0 0-298,0 0 132</inkml:trace>
          <inkml:trace contextRef="#ctx0" brushRef="#br0" timeOffset="9005.8976">6442-342 12,'3'33'156,"-6"-19"-5,0 0-11,0 4-1,0 7-15,-1-1-4,-3 1-21,3 0-1,-5 0-11,6 5-8,-5-2-6,2 3-16,1-2-22,-7 0-38,9-4-47,-5 0-43,2 2-111,-4-1-221,6-2 97</inkml:trace>
          <inkml:trace contextRef="#ctx0" brushRef="#br0" timeOffset="8658.0964">6825 156 55,'-6'-6'123,"6"6"-1,0 0-9,-14-7-7,14 7-8,-14-5-11,14 5 1,-10-6-10,10 6-6,-14-1-2,14 1-4,-14-3-2,14 3-14,0 0-3,-17 1-7,17-1 3,-15 3-7,15-3-4,-18 7 1,14-1-7,-6-1 0,10-5-3,-10 13-1,3-7 0,4 2-1,-3 2 1,6-10 5,-8 18-1,2-11-1,3 2 7,0 1-1,3-10-4,-3 16-3,3-16 12,0 16 3,3-2 3,-2-5-2,4 2 5,1 2-3,2 1 2,-2-2-10,4 2 1,-4-2-3,2 2 1,2-1-8,0 0-2,-1 0-1,2-1-3,-2 2 1,2-3-6,0 1 3,3 2-1,-4-3 1,0 5-7,0-3 1,1-3-2,-2 1-1,2 0 1,-5 3-5,0-6 10,2 4-5,-5-2 0,0 0-1,-3-10 7,4 18-4,-4-18 2,0 12 2,0 0 2,0-12-1,-7 16 2,4-7 1,-5-2 1,5 2-2,3-9-1,-11 11-1,-1-5 2,12-6-3,-14 10 0,11-6-2,-8 2 2,11-6-13,-20 0-14,7 0-28,13 0-33,0 0-53,-31-10-24,20 1-41,2 2-167,-2-4-387,-5 2 172</inkml:trace>
        </inkml:traceGroup>
        <inkml:traceGroup>
          <inkml:annotationXML>
            <emma:emma xmlns:emma="http://www.w3.org/2003/04/emma" version="1.0">
              <emma:interpretation id="{6E47D9F2-77E4-44D3-A5CE-8014F3F78D08}" emma:medium="tactile" emma:mode="ink">
                <msink:context xmlns:msink="http://schemas.microsoft.com/ink/2010/main" type="inkWord" rotatedBoundingBox="10450,472 16263,384 16281,1564 10467,1651"/>
              </emma:interpretation>
              <emma:one-of disjunction-type="recognition" id="oneOf1">
                <emma:interpretation id="interp5" emma:lang="en-US" emma:confidence="1">
                  <emma:literal>theorem.</emma:literal>
                </emma:interpretation>
                <emma:interpretation id="interp6" emma:lang="en-US" emma:confidence="0">
                  <emma:literal>theorem</emma:literal>
                </emma:interpretation>
                <emma:interpretation id="interp7" emma:lang="en-US" emma:confidence="0">
                  <emma:literal>theorem"</emma:literal>
                </emma:interpretation>
                <emma:interpretation id="interp8" emma:lang="en-US" emma:confidence="0">
                  <emma:literal>theorem'</emma:literal>
                </emma:interpretation>
                <emma:interpretation id="interp9" emma:lang="en-US" emma:confidence="0">
                  <emma:literal>theorem,</emma:literal>
                </emma:interpretation>
              </emma:one-of>
            </emma:emma>
          </inkml:annotationXML>
          <inkml:trace contextRef="#ctx0" brushRef="#br0" timeOffset="9855.4329">7850 44 92,'0'0'172,"0"0"3,0 0 3,0 0-4,0 0-6,0 0-7,0 0-5,20 11-6,-6-11-4,6 3-9,10-1-9,10 4-9,5-1-13,7 2-10,-3 0-6,6-4-10,3 1-7,-1-1-12,27 4-1,-26-5-8,3 0-3,18 3-6,-18-3-6,15-2-1,-20 0-6,3 0-1,-1 0-3,-4 0-2,4 0-4,-7-2-3,-2 1 1,4-3-2,-8 0-1,-3 1 1,-8-1-2,-6 3 1,0-1 2,-8-2 2,-4 3 1,1-1 2,-3 2 3,-6-4-1,-8 4 1,16-1-3,-16 1 4,12-2-7,-12 2-2,0 0-6,12-1-8,-12 1-12,0 0-8,0 0-21,0 0-18,0 0-15,14-3-22,-14 3-46,0 0-35,0 0-33,0 0-32,5-8-126,-5 8-394,0 0 174</inkml:trace>
          <inkml:trace contextRef="#ctx0" brushRef="#br0" timeOffset="10687.9566">8463-359 43,'0'0'123,"0"0"-5,0 0-9,0 0 0,0 0-3,0 0-8,0 0-6,0 0-6,0 0-5,0 0-5,0 0-11,0 0-6,0 0-8,0 0-1,0 0-4,0 0-1,0 0-6,0 0-8,0 0-3,0 0-4,0 0 3,0 0-4,0 0 1,0 0-3,0 0 7,0 0 2,0 0 4,0 0-3,0 0 3,0 0 0,0 0-6,0 0 6,2 27-2,-2-27-4,0 0 2,0 0-2,0 0 3,0 17-6,0-17 0,0 0 0,0 0-1,1 13 2,-1-13-2,0 8 2,0-8-1,0 0-1,3 14-2,-3-14 2,3 14-1,-3-14 2,2 17 2,1-6-4,-1 3 3,-1 3 3,-1-1-1,5 0 0,-4 7 0,6 2-1,-4 0 3,3 1-2,3 3-1,-1 0-2,3 8 3,-2-8-1,-1 0-2,0 0 0,6 8 0,-5-1-3,1-7-1,1 8 0,1 2 0,-6-13 0,2 2-4,0-2-2,0 4 0,1-4 4,2 10-5,-3 1 1,-2-11-3,-1 1-2,1-2 2,-3-1 0,2 1-3,-2-6-1,1-2 1,1-2 3,1 1-6,-4 0 0,4-4 1,-3 4-1,2-8-1,-2 2 0,2-1-1,-1-2 1,-4-7-7,5 15-12,0-11-11,-5-4-8,7 12-17,-7-12-11,8 6-12,-8-6-19,10 7-16,-10-7-17,9 4-20,-9-4-24,9 3-19,-9-3-145,0 0-360,0 0 160</inkml:trace>
          <inkml:trace contextRef="#ctx0" brushRef="#br0" timeOffset="11051.7475">8957 177 105,'0'0'195,"0"0"-8,0 0-7,0 0-17,0 0-17,0 0-15,0 0-11,0 0-14,0 0-6,0 0-3,0 0-2,21 31-2,-16-18-5,1 1-4,-2 5-2,2 4-2,0 0-9,0 2 2,0 4-2,-1-5-8,4 1-10,-5 1-3,6-1-4,-2-1-3,-2-6-6,-2 0-1,3 4-3,4-7-1,-5 3-12,-2-10-17,2 9-15,0-5-21,0 2-31,-4-7-28,3 0-20,-5-7-28,6 12-37,-6-12-18,1 10-115,-1-10-335,0 0 147</inkml:trace>
          <inkml:trace contextRef="#ctx0" brushRef="#br0" timeOffset="11523.4778">9136 440 81,'14'-10'91,"-14"10"-11,0 0 0,22-8-17,-15 5 9,-7 3-20,21-6-2,-21 6-7,23-10-3,-7 8 3,-16 2-17,28-5 3,-14-1-8,-14 6 5,28-3-5,-17-1-1,-11 4 3,26-1-1,-26 1-6,20-2 10,-20 2 1,16-2-11,-16 2 17,0 0-1,14-2 7,-14 2 5,0 0-6,12 0 5,-12 0 0,0 0 3,11-4 2,-11 4 4,0 0-1,0 0-5,0 0 11,0 0-7,0 0 1,0 0-4,0 0 2,0 0-8,0 0 4,0 0-3,14 0 0,-14 0-7,0 0-1,0 0-1,0 0-2,0 0-4,0 0-7,0 0 1,0 0-3,0 0 1,8 8-1,-8-8 2,0 0 1,6 14 2,-6-14 5,2 14 0,2-3 2,0-1 4,2 2-1,-2 1 5,0 3-2,0-1 4,-1 0 0,2-1-6,1 4-2,-3-3-3,0 2-3,1 0-1,0-1-5,-1 0 0,2 0-1,1 0-7,-3-6-15,1 1-21,-3 0-25,1 1-37,1-3-28,-3-9-30,8 14-40,-5-5-175,1-4-386,-4-5 170</inkml:trace>
          <inkml:trace contextRef="#ctx0" brushRef="#br0" timeOffset="12113.4142">9748 470 108,'0'0'184,"0"0"-9,0 0-19,0 0-5,11-6-19,-11 6-9,9-3-15,-9 3-15,0 0-6,26-2-11,-16 0-5,7-1-7,-3 1-6,0-1-5,2 1-11,-4-1-4,-12 3 0,22-3-4,-13 3-5,-9 0 0,19-1-5,-19 1-3,15-6-2,-15 6 0,13-4-7,-13 4-2,12-3 1,-12 3-8,8-7-1,-8 7 0,5-8-1,-5 8-7,0 0 5,4-15-3,-4 15 1,0 0 0,-1-10-3,1 10 0,0 0 7,-3-18-7,3 18 4,0 0 3,-13-11-4,13 11 2,-11-8-4,4 4-8,7 4 11,-14-7-3,14 7 4,-18-2 2,8 1 6,10 1-7,-21 0 6,21 0 4,-20 0 3,20 0 2,-15 1-2,5 1 1,10-2 4,-19 7-1,12-2 2,-4-1 1,5 3 5,-4 2-1,2 2 5,-2 1 5,2-1 3,0 4 5,0-4 3,2 9 4,0-4 4,3-1-1,-2 3 5,0-4 2,4 0 0,-1 1-5,2-1 2,0 0-2,2 3-4,-2-1 2,1-4-4,-1 1-4,5-1-3,0 2-3,-1 1-3,6-3-3,-6-4-3,3 5-3,0-8-2,3 5 7,-3-4-11,7 1-8,-1 0-13,2-5-16,1 3-18,4-4-25,1-1-25,0-1-21,4-4-27,0 3-19,5-4-22,-5 3-15,3-4-11,-2-1-154,2 2-383,-6-2 170</inkml:trace>
          <inkml:trace contextRef="#ctx0" brushRef="#br0" timeOffset="12562.2623">10363 346 74,'0'0'148,"-16"4"1,16-4-9,-17 5-13,8-3-9,1 5 1,-3-2-13,3 4-2,-4 2-13,3 1 0,-2 2 2,1 0-6,1-2-1,0 4-5,5-1-3,0-1-6,1 3-1,0-2-3,1 0-6,2-1-4,5 4-6,-2-2-2,1 0-4,4 0-1,2-7-6,0 3-4,0-1-3,2-3-2,2 1 1,0-1-5,2-3-2,-2 2-2,0-4-2,3 2-4,-1-5 2,-4 0-1,-12 0-4,20-1-1,-9 1 3,-11 0-1,17-7-2,-9 3 2,-8 4 4,13-11 4,-10 4 1,3-7 2,-1 7 3,-4-5-1,-1 12 0,5-23 4,-5 13-6,0-4-4,0 14 1,-6-23-7,6 9 0,-5-1 1,2 1-3,-3 3-5,1 1-11,2-2-14,3 12-20,-10-14-24,7 6-20,3 8-23,0 0-49,-12-15-13,6 7-29,6 8-160,-14-10-383,14 10 170</inkml:trace>
          <inkml:trace contextRef="#ctx0" brushRef="#br0" timeOffset="13285.8855">10517 321 2,'-6'-10'210,"6"10"0,0 0 1,0 0-7,0 0-10,0 0-5,3-18-14,-3 18-11,0 0-10,0 0-11,0 0-13,6-12-10,-6 12-15,5-6-12,-5 6-8,9-5-12,-9 5-5,11-1-10,-11 1 1,17 0-12,-6-2-3,3 5-6,-1-1-3,2 0-5,2 1-5,3 6-3,-4-2-2,3 0-3,-2 0-3,2 3 0,2 4-1,0 5 1,0-4-4,0 2-2,-3 2 0,-1-5-4,2 7 1,-6-6 1,1-3-5,-4 2-2,3-2-5,-2 4-2,-2-3-9,-3-1 4,-2-3-3,0-1-4,2 2-2,-6-10-2,4 15 0,-1-4-4,-3-11 6,0 15 2,0-15 3,-5 17 2,-1-8-3,6-9 4,-11 14 2,0-11 3,-1 4-3,12-7 5,-15 7 2,6-6-1,9-1 1,-14 6 7,14-6-2,-14 0-1,14 0 1,0 0 5,-22-9-1,22 9 2,-7-14 0,2 6 2,3-3-3,2 11 1,-3-25 0,6 7 4,-1 3-2,3-4-1,-2 1 0,3-7-1,2 4 1,-1 3-3,0 1-3,0-1 9,1 0-3,2 0-3,-3 3 1,1 1-5,2-3 3,-1 4 1,0 0-2,1-1 2,0 2-1,-2-5-3,5 4-4,-4 2 0,2-2-7,0 3-9,1-3-11,-4 3 3,-2 1-11,2 3-3,-2-1-15,1 0-8,0 1-8,-7 6-19,11-8-1,-11 8-32,10-10-11,-10 10-26,7-7-145,-7 7-332,0 0 148</inkml:trace>
          <inkml:trace contextRef="#ctx0" brushRef="#br0" timeOffset="14841.6046">11113 395 31,'11'2'164,"-11"-2"-13,0 0-13,16 0-15,-16 0-10,15-1-9,-15 1-5,21-2-16,-10-3-8,4 5-5,-2-1-5,-1-4-12,4 2 0,-2-1-7,0 0-11,1 1 3,-2 2-4,-2-3 3,-11 4-6,18-7 5,-5 1-4,-13 6 0,18-7-9,-8 2 13,-2 2-18,-8 3 2,12-11-6,-6 6 5,-6 5-7,10-10-5,-6 3-3,-4 7 0,6-11-4,-6 11-1,2-13 1,-2 13 8,5-12-10,-5 12 1,0-12 10,0 12-8,0 0-4,-7-14 2,7 14 3,0 0-2,-7-13-5,7 13 10,-8-9-5,8 9 5,-13-5-4,13 5 2,-12-7-2,12 7 6,-12-6 2,12 6 1,-11-3 3,11 3-9,0 0 14,-19-4-2,19 4 4,0 0-5,-9-1-1,9 1-6,0 0 7,0 0-4,0 0-5,-19 3 0,19-3 8,-9 11-1,4-6 0,-1 2-2,6-7 5,-13 16 6,7-3 3,3-2 1,-3 2 5,-1 1 4,0 3 2,2-2-2,0 3 4,1-3-2,-1 2-5,3-2 5,1 4-5,1-5-2,0 1-3,0 3-2,1-4-1,4 0 1,-2 2-3,3-4-5,2 2 0,3-3-1,-3-1 1,6 0 0,-5 2-2,5-5-3,0-4 0,3 6-5,-1-3-8,3-3-6,-2-2-19,1 2 5,-2-6-9,4 0-6,-4 2-5,3-2-5,-5 0-5,6-2-4,-5-6 0,2 3-3,-6 2 4,7-5 0,-4 4 8,0-3 2,0-3 1,-4 3 11,3-1-3,-5 4 7,4-3 9,1-1 2,-7-1 4,3 4 10,-3-2-2,5 1 13,-3-1-3,1-1 6,-2 0 0,2 1 15,-3 1-7,0 2 2,2 0-4,-1 0 8,0 1 0,-7 6 6,13-13-1,-13 13-1,8-10 0,-2 7-1,-6 3-1,0 0-6,11-8-3,-11 8-2,0 0-3,0 0-3,0 0 0,4-6-3,-4 6 0,0 0-5,0 0-1,0 0 2,0 0-3,0 0 5,0 0-4,13 17 7,-13-17-2,8 16 2,-8-9 1,6 3 5,-6-10-1,6 17-3,0-6 0,-1-3-1,-2 3 4,2 0-1,1-3-2,2 2 0,-2 0-2,-6-10 0,11 17 1,-5-7 0,2-3-4,-2 1 1,2-2-3,-2 2-7,2-4-9,-8-4 2,11 7-13,-11-7 0,14 5 1,-14-5-6,0 0 0,22-7 0,-15 2-3,-7 5 0,13-7 9,-7 0-1,0 0 3,-6 7 2,8-12-2,-2 4 8,-3 0 0,4-2 3,0 0 4,-2 2 0,1 0 3,2-5 2,-2 5 5,2-4 3,-2 5-1,1-3-1,-1 3 5,3-5-3,-1 4 3,0 2-3,-2-1-5,-6 7 6,14-11-2,-6 7-3,1-2-1,-9 6 0,14-11-2,-6 10 4,-8 1-7,14-6 3,-14 6 1,9-4-7,-9 4 6,0 0 0,0 0 0,21 7-2,-21-7 2,10 8 3,-3-2 1,-7-6-2,9 10 5,-4-3-2,-2 1-2,-3-8 11,11 15-7,-10-12-2,5 8 3,-6-11-6,10 11 5,-5-4-1,-5-7 2,14 8-1,-8-3-3,0 2 2,2 1 2,0-3-5,-1 0-2,-7-5 5,16 9-5,-10-8 2,-6-1 0,17 6 3,-9-4-5,-8-2 0,11 0 0,-11 0-4,0 0-2,20-4-1,-20 4 1,17-4-6,-17 4 4,16-8-2,-8 2-3,-1-2 1,1 1-2,3 0-2,-3-2 0,3 3 5,-3-1 2,-1 0 3,1-5-4,0 4-1,3 0-1,0-2 3,-5 3 2,2 0 2,-2-2 0,2 4 8,-8 5 4,11-11 0,-11 11 4,9-11 1,-4 3 3,-5 8 1,9-7-1,-3 3 3,-6 4-3,7-14-1,-7 14-2,10-7-1,-5 3-6,-5 4 0,13-11-6,-7 6 3,-6 5 4,14-9 0,-6 6-4,-8 3 5,17-8-10,-17 8 1,11-1 2,-11 1-5,0 0 1,17 1 0,-17-1-2,9 8 5,-4-1-5,-5-7-1,8 14 3,-7-7-1,4 0 1,-4 5-2,-1-12 6,7 18-2,-6-6-1,4-1 6,1 6-1,-3-9 0,2 2 0,-2 5 1,3-5-2,-1 5 4,1-4-3,-3 0 2,3 0-1,-1-4-4,1 1 5,-3 2-2,4-3 0,-7-7-3,12 14-3,-9-7-6,5-2-11,-2 0-8,-6-5-3,14 7-9,-9 1-15,-5-8-5,0 0-16,20 7-16,-20-7-10,20-1-22,-20 1-26,14-4-113,-14 4-286,0 0 127</inkml:trace>
          <inkml:trace contextRef="#ctx0" brushRef="#br0" timeOffset="15060.9641">13652 179 19,'0'0'135,"0"0"-53,0 0-60,0 0-65,0 0-48,0 0 22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24.73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43DB4D-12A0-45FF-824F-110AFA2DDCD7}" emma:medium="tactile" emma:mode="ink">
          <msink:context xmlns:msink="http://schemas.microsoft.com/ink/2010/main" type="inkDrawing" rotatedBoundingBox="28454,6860 28861,6844 28862,6873 28455,6890" shapeName="Other"/>
        </emma:interpretation>
      </emma:emma>
    </inkml:annotationXML>
    <inkml:trace contextRef="#ctx0" brushRef="#br0">5 37 30,'0'0'67,"0"0"3,0 0 2,0 0-14,0 0 5,0 0-1,-6-10-8,6 10-3,0 0 1,0 0-14,0 0 0,0 0 0,0 0 1,0 0-5,0 0-1,0 0-2,0 0 1,0 0 5,0 0-9,0 0 12,0 0-4,0 0 2,0 0-8,0 0 1,0 0 5,0 0 3,0 0-8,0 0 5,0 0-4,30 3-2,-30-3-2,21 1-8,-5 2 2,1-6-2,0 3 5,0 3-4,4-6-2,-4 3-5,0 0 3,0 0-4,-1 0 1,2 3 2,-2-3 3,1 0-7,-17 0 7,20-3-2,-9 3-3,-11 0 0,17 3 5,-17-3-5,13-4 6,-13 4-5,0 0 5,14 0-3,-14 0 8,0 0 3,12-3 0,-12 3 8,0 0-1,0 0 1,0 0 3,0 0 3,14-1 1,-14 1 1,0 0-7,0 0 0,0 0 4,0 0-5,11-3-5,-11 3 2,0 0-4,0 0-2,0 0 4,0 0-7,9-7-2,-9 7-4,0 0 1,0 0-4,0 0 0,11-4 1,-11 4-7,0 0 2,0 0-2,0 0-2,0 0 2,0 0-2,0 0 3,0 0-3,0 0-1,0 0-2,10-3 2,-10 3 0,0 0-5,0 0 5,0 0-3,0 0-4,0 0-10,0 0-18,0 0-29,0 0-34,0 0-35,0 0-34,0 0-197,7-9-387,-7 9 172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22.02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9D1015-E6DB-44ED-977B-E97C139BE3B9}" emma:medium="tactile" emma:mode="ink">
          <msink:context xmlns:msink="http://schemas.microsoft.com/ink/2010/main" type="inkDrawing" rotatedBoundingBox="1165,2082 24079,2520 23984,7504 1070,7067" hotPoints="24059,3550 23878,7708 1231,6722 1412,2564" semanticType="enclosure" shapeName="Rectangle">
            <msink:sourceLink direction="with" ref="{1FDCE946-47EE-4648-9CA1-C80FD5690434}"/>
            <msink:sourceLink direction="with" ref="{5D64E9BB-41B6-4F68-862C-2FB82611AC4D}"/>
            <msink:sourceLink direction="with" ref="{D45C559E-3FE8-49FB-8D7B-F586AFCCDA47}"/>
            <msink:destinationLink direction="with" ref="{5E8C5B27-2987-4AAB-B240-0A7A3C5FA0B2}"/>
          </msink:context>
        </emma:interpretation>
      </emma:emma>
    </inkml:annotationXML>
    <inkml:trace contextRef="#ctx0" brushRef="#br0">-1 19 163,'6'-7'180,"-6"7"0,0 0-11,0 0-14,0 0-13,0 0-12,0 0-9,0 0-9,0 0-9,0 0-11,0 0-7,0 0-9,0 0-6,0 0-2,0 0-11,0 0-1,20 0-6,-20 0 2,21-3 2,-6 1-4,7 2-7,-2-1-2,11 1-4,8 0-2,2-3-4,1 6-1,4-2-6,1-1-2,1-1 0,1-2 8,1 3-10,-1-1-3,1-1-7,2 2 2,-7 2-2,3-1-3,2 2 2,-3-2-1,-1-1-1,4 0-1,3 5-2,5-5-1,-2 2 3,20 1 1,-17-1-3,0-2 0,18-2 2,-1 1-9,3 2-3,-1 1 2,-1-4-4,-17 4-1,18-2 1,-3 5 4,1-5-7,1 4 1,2-4 4,-20 7-1,25-3-1,-1-1 0,-4-1 0,2 3 1,2 2 1,-1-6 2,4 6 0,3-3-4,1-2 4,-1-2 1,-4 0-1,6 6-1,-3-5 3,3 6 1,-4-6 0,-1 4 1,2-4-2,0 0-1,-4 8 3,-3-2 0,1-4-1,-1 2 0,3-3 3,-6 7 1,5-2-5,-2 0 0,-2 0 3,0 0-2,2-3 5,-23-1-2,23 5-6,-3-4 6,6 3-2,-27-1 0,28-2 2,-11 4 0,-16-4-3,17 7 3,6-3-4,-7 2-1,4-7-2,3 0 0,-3 5-2,0 0 5,3-1-2,-9 7-1,-12-9 5,24 2-2,-6 4-2,3-5 4,-3 1 0,-3-6-6,3 5 4,0 3 3,2-6 2,1 2-2,-1-3-1,7 3 0,-6-2 0,3 1-1,-3-4-1,-1 4 5,-20-2-6,24-2 2,-3 1 0,0-1 1,-3 4-3,-3-2 6,-13-1-3,16 3-3,-2-2 3,-18 2 1,20-3 1,-17 1 0,23-2-4,-7 4 2,0 1-4,-18-5 5,20 0-3,2-4-2,-23 4 7,20 4-2,-19-3-2,19-1 7,-22 2-6,3-2-1,19 0-2,-17 4 2,-4-8 1,20 9 1,-1-4-3,-20 4 4,0-3-1,3 1-4,2 0 3,17 1 1,-28 0 2,4-1-4,4-1 1,2 2-3,-2-1-2,1-1 10,-3-2-10,25 7 0,-8-7 0,-13 0-2,18 0-4,-2 2 3,-19 0-3,24-2 5,0-2-1,-4 4-1,-20-4 2,24 0 2,-3-2 0,-2 8-2,-18-8 1,1 1 2,19 1 0,-2 0 1,-21 2 1,2-1-2,3-3-2,-3 1 5,2-1-1,19 2-1,-20-2 4,0-2-9,1 1 3,22 2-1,-5-4-4,-15 1-1,15-3 2,0 0 1,-17 3-3,2 2-1,-3-4 4,18-2 0,-17 6 4,18 1 0,-26-1-1,4 4 1,-3-12 4,0 10-4,1-2 1,-3 3 0,3-1 0,-5 2-1,3-5 3,-3 2-3,1-1 6,-1 4-3,-4 0-3,4 0 0,6-3 9,-1 0-6,-1 3-3,-1 0 3,-4-1 0,4 1-2,-3-4 1,1 5 3,-1-4-2,-4-1-1,2 4 6,-4 0-4,-1 0-2,-2-1 3,-5-1 0,-3 2 2,-1-2-2,-1 2 2,-5 0-1,-6-2 2,3 2-3,-3 0 3,1 0-2,-2 0-1,-1 0 1,-4 0-4,-12 0 9,20 2 2,-20-2 0,16 0 3,-16 0 2,12-2 0,-12 2-1,0 0 3,0 0 8,14 0-7,-14 0 6,0 0 0,0 0 0,0 0 1,0 0-2,0 0 1,0 0 0,13 2-5,-13-2-2,0 0-1,0 0-6,0 0-11,0 0-15,0 0-21,0 0-24,0 0-28,0 0-29,0 0-44,0 0-44,0 0-114,0 0-346,0 0 153</inkml:trace>
    <inkml:trace contextRef="#ctx0" brushRef="#br0" timeOffset="38978.7434">-211 4448 32,'0'0'118,"0"0"-4,20 1 3,-20-1-9,11 0-12,-11 0-3,18 0-3,-18 0-8,22 0-3,-9 2-3,-13-2-8,32 0-4,-18 0 0,2 0 0,1 0-5,0 4 3,0-3-3,11 5 1,2-5-4,0 2-8,12 0 0,0-2-5,1 3 0,9-1-6,-4 1-4,2-2 1,1-1-6,1 2-2,-1 0-2,3 1-4,-4 1 1,5-4-2,-2-1-1,-3 2-1,4 3-4,1 1 1,-4-5 5,10-1-8,16 1 4,-17-1-4,-1 2 1,17 1-3,4-2 2,-21 0-4,20-2 3,-1 1-4,0 0 3,1-1-1,1 1-1,2-3 0,1 3 2,1 0 2,-3 0 1,-2-2-1,2 0 2,3 2 0,0-3 1,0 6-2,2-3-4,-2 1 1,2 2 1,1-3-2,-8 0-2,7 0 3,0 4-4,-4-3 4,4 1-4,0 1 3,1-2-3,-2 2-1,0-7 1,-3 5-5,5 2 2,2-3 4,1 0-3,-1 1-1,1 2-2,-4-3 2,4 6 0,-4-8-1,1 5 1,2-2-3,-5 4 2,-6-5-2,6 2-1,-3 4 3,0-3 0,-3-3 0,4 4 3,-1-3-4,-3 1 2,3-2-2,3 2 3,-3-2-4,-1 0 1,4 0 0,-3 1 2,0-2-1,3 1 0,-3-4-4,4 1 0,-1 5 5,2 1-4,-5-1 4,0-2-1,3 1-1,-6 3 0,3-4-3,3 2 3,-6-2 0,0 0-1,-18 0 1,20 4 2,1-4-4,0 0-2,-6 1 2,-18 3 1,24-5 1,-6 2 2,3-1-5,-17 2 5,20-2-7,-4 1 2,1 2-1,-20-2 0,23 1-1,-3 2 0,-18-3-2,18-1 0,0 7-2,-20-7 3,20 5 0,-21 0-2,21-5 4,-22 2-5,20-2 4,-15 6 4,-2-3-7,1 1 4,-3-7 2,21 6-1,-19 1-1,17-4-2,-16 4 3,16-4 2,0-1 0,-18 1-1,21 0-1,-23-4 3,21-2-3,-20 6 0,2 0-2,1-1 5,21-2-3,-5-1 5,-15 5-4,-4-2-1,-1-1 1,5-3 2,0 5 5,-2 0-8,16-2-1,1-1 3,-20 1 2,3 2-2,-3-4-1,2 4 1,-1-1-2,3-1-3,-3 1 3,-1-3-4,24-3 5,-24 7-3,-5-3 2,2 3 1,5-3-4,-2-2 3,-2 3 4,1 0-4,-2-1 0,-2 1 2,2 2 0,-2-2-3,2 2 4,-1 0-2,1-1 1,-5-3-1,3 4 4,1-2-5,-4-1 1,2-1 0,-3 4 1,-2-2-1,1 2 5,-2-2-4,1-1 1,-1 3-2,-2-2 1,0 0-2,3 1 3,-3 1-1,0-3-2,-1 3 3,-9-1 3,12 1-3,0 0 0,-4 0 1,-9 0-1,14-2-3,-14 1 3,13 1 0,-5-3 1,-6 3 1,9-1-2,0 1 1,0 0-5,0 0 6,3 0-3,-3 0 3,3-3-2,0 3-4,2-2 5,-2 1-2,4 1 1,0 1 0,0 1-1,-3-5 5,3 4-7,-6-1 3,6 2-4,2 1 2,-3 1 0,4-3 5,-3 1-2,6 2-2,-5-3 0,3 1 0,-4-2 1,6 1 3,-5 0-5,4 2 3,-1-1 0,5-2-1,-2 1 3,3-1-3,-1 1 0,2 5 2,-3-5-1,3 1 1,-2-2-2,-4 0 2,4 0-2,3 0 4,17-2-7,-18 2 1,17 0 2,-23 2-1,2 0-2,-1 0 4,4-1-3,-2 1 3,1 0 0,-3 1 1,2-3-5,-1 4 6,3-3-2,1 2 1,16-3 1,-22 1-2,2-1-2,5 0 2,-2 3-2,-3-3 1,4 0-2,-6 1-1,5 1 4,18-2 0,-18 4-1,-3-4 2,-2 1-4,5-1 2,-6 0 0,5 2 3,-2-4-8,0 2 1,0 2 6,-1-2 1,1 0-2,1 5-1,-2-3 0,1-1-1,0 3 2,-1-9-2,-1 6-1,-1-1 3,-2 0-4,2 4 3,2-4 1,-5 0 0,-1 0-3,6 0 4,-5 0-2,3 0 2,-3 0-2,-1 0 0,0 0-3,-1 0 1,-1 0 2,1-5 1,-3 3-2,0 2-1,0 0 1,1-1 4,-1-2-6,0 6 1,-3-2 1,2-1 1,-2-1 1,-10 2-1,10-2-1,-9 2 2,-2-1 2,3-1-4,-1-2 1,9 3-2,0-3 2,-9 3 1,10-1-1,-10 1 0,8 0 0,1-3-1,0 2 3,0-1 0,-2 2-3,2 0 1,-11 2-2,13-4-1,-13 1 0,3 2 5,9-2-6,-12-2 5,1 2-4,1 1 4,0 1-2,-2-1 0,9 0-2,-5 0-1,-3 0 2,0 3 3,13-2-8,-3-1 5,-10 0-5,10 0 3,0 0-5,-7 0 2,4 2 0,4 2 0,-13-3-1,4-1 1,-3 0 1,13 0 0,-2 2-1,-3-1-1,-5-1-2,7 0 4,4 0-1,-16 3 4,6-2-2,-6-1 1,5 0-3,-1 0 3,1 2 1,-2-2 0,0 0-3,2 0 5,1 1-6,-4 3 7,2-4-5,9 0 4,0 0-2,-2 2 1,-10-4-2,2 7 1,11-8-4,-11 3 3,10 0-5,0 3 0,0 0-2,-1 1-1,-8-4-2,-1 2-1,12 2-3,-5-3 6,-7 2-9,1 0 6,-2-2-2,4 2 1,-3 0 7,3 1-2,-6-4-3,5 3 5,-1 1-2,-3-4 2,-1 1 2,-2 2 0,-1-3 7,-6 4-5,1-4 0,-1 2 0,0-1 3,-3-1-4,2 3 7,-2-3-4,2 3 0,-4-3-3,-1 0 0,-1 0 1,-13 0 5,22 0-1,-10 3 1,-12-3 1,14-3 7,-14 3 1,13-2 1,-13 2 6,0 0 2,15 0 2,-15 0 1,0 0-2,0 0 3,11-5 0,-11 5-5,0 0 5,0 0-8,5-7-1,-5 7 3,0 0-5,6-10 1,-6 10 1,0 0 0,5-10-2,-5 10-3,0 0-1,7-11 7,-7 11-9,7-8 7,-7 8-3,1-11-5,-1 11 8,0-14 1,0 14-1,2-12-4,-2 12-1,3-16 4,-3 16-4,1-18 1,-2 8 0,1 10-1,0-21 0,-3 10 2,3-4-3,-2 1-4,1 0 2,-1-3-2,-1 3 0,1-3 1,2 0 1,-1-1-4,-2-1 6,1 3-5,1-9 2,-4 7-1,5-2-2,-2-5 1,1-2-2,-2 2 4,3 1-2,0-3-1,3 0 4,-2 1-2,4 1 1,-2-1 1,2 0-2,1-1-1,-1 2 1,4 1-5,-1-3 3,-2 3 0,0-1-1,2 2 6,0-1-7,-2-2-1,0 4 4,2 0-3,0-3 4,-2 0 0,2 3-6,-2 6 5,2-9-1,0 0-1,-2 6 2,-1 1 0,2-4 0,1 0-4,-5-3 4,2 9-3,0-3 1,-4-2-1,4-2 3,-2 1-1,-1 2-2,1 2 3,-3 0-2,0-7-2,0 8 1,0 1 3,-3-3-2,3-1 0,-2 4-2,0-2 1,2-1-3,-1 0-3,-2 1 4,3 0-1,3 1 1,-3-1-2,-3-7 4,1 2-5,1 5 4,2-1-2,-1-4 5,0 2 2,0 0-4,2-2-3,-2 5 7,-2 1-3,4-3-3,-2 3-2,0-4 4,0 4-8,-2-2 5,2 0-1,0 1 9,0-7-6,-1 3 2,1 3-4,0 0 4,0 2 0,1-1-4,1-7 3,1 7-1,-2-1 0,-1-6 1,2 7-1,0-8 4,1 4-4,-3 3-3,3-6 5,-3 7 2,4-1-4,-2-2 6,0 2-2,1 0 0,0 2-5,-3-1 7,3-1-1,-3 2 1,1-9 0,-1 8-4,2 0 2,-4-3-2,2 5 4,2-3-6,-4-1 1,2-3 5,0 7-1,2-10-4,-2 3 2,0 4 2,0-3-1,0-3-4,0 7 5,2-1-2,-2-4 4,3-1-7,-3 6 4,1-8-3,1 6 0,-2-3 3,3-2-1,-2 8-3,1-7-4,-2 6 6,0 0 2,0-8 0,2 9 4,-2-2-8,-2 0-1,2 1 4,2 0-1,-2-2 1,-2 0 0,4 2 0,-2 0-6,-2-1 6,2 2-3,2 0 3,1 3-5,-6-11 11,3 11-8,3-4 7,-3 0-4,1 1-5,-1 0 12,2 0-8,-2 3-2,3-2-2,-3 0 3,0-1-1,2 1-4,-4 0 4,2-2 1,2 3-4,-2-1 4,-2 3-2,2-5 1,-3 6 4,3-2-2,0-2-2,-2 0 2,1 0-2,-2 2 1,1 3 0,2-3 0,0 14-1,-2-22 2,2 6-4,0 5 0,0 11 5,-1-21-4,1 9 4,0-2-1,-3 0 7,3 0-8,0 14-3,0-27 5,-2 14 4,1 2-9,-2-4 4,3 15 0,-2-22 2,2 10-3,-2 2-4,2 10 2,-6-23 3,5 9-6,-2 0 8,1 3-2,0-3-2,1-1 2,-2 5 3,3 10-2,-3-26-5,3 11 7,-3 7-3,3 8-1,-4-24-1,4 12 2,-1 0 2,-4-1-2,4 2 1,-4 1 1,5 10-3,-6-19-1,6 4 3,0 15 0,-3-15-2,-2 5 0,5 10 4,-5-17 5,4 6-9,1 11 7,-3-19 1,3 19 2,-3-12 2,3 12 0,-4-14 1,4 14-4,-4-11-1,4 11 0,-3-11-1,3 11 1,-7-8-5,7 8-1,0 0 1,-3-16-1,3 16 3,0 0-6,-8-8 5,8 8 2,0 0-6,0 0 1,-6-13-1,6 13 0,0 0-2,-8-9 5,8 9 2,-7-5-6,7 5-1,0 0-5,-16-7 3,8 3 0,8 4-6,-14-3 5,14 3 0,-20-4-8,6 1 2,-3 2-4,3 1 5,-2-2 4,-2 1 0,1-2-2,-1 3 3,-7-3 1,5 2-4,-2 1 0,2-4 2,-11 2 1,1 2 0,1-1-5,-2 1 6,0-4-5,-2 4 4,-11-4-1,12 4-4,-10 0 3,-4-3 2,4 3 3,-3-4-10,-2 1 1,-1-1 6,0 1 0,0-1-7,-2 3 7,2-2-1,-1-1-4,-4 4 3,-3-3 2,6 2 0,-4-5 2,3 6-2,-2-5-2,1 3 4,-5-1-1,1 1 4,3-5-4,-7 6 6,6 0-8,-2-5-4,0 3 4,0-4 9,1 2-10,-1-1 4,0 0 1,0 2 2,2-1 2,-7 0-1,5-1-2,0 1 5,0 2-9,0 1 0,0-5 12,-2 5-6,2-8-1,3 6 1,-5-2-8,1 5 6,-1-5 1,4-1-7,2 4-6,21 1-3,-16-5 0,-2 3-9,-8-3-7,-2 4 13,2-5-7,1 0-4,0 5 16,-5-1-4,-14-7 9,19 8-10,2-2 16,2-1-3,-1 3-4,3-2 9,1 4-4,-4-5-4,1 0 8,1 4-1,-2-3 0,5 1-5,-7 1 6,1 3-5,-1-2 4,4 2 5,-1-7-3,2 7-1,2-2-6,0 1 8,3-3-3,1 4 2,1 0 2,-1 0-4,-1 0 2,4 0-10,10 0 11,-11 0 0,9-2-8,-7 2 17,6 0-9,4 0 3,-4-2-6,-7-1 4,10 3-2,-11 3-4,2-6 3,9 3-3,-1-2 3,-2 0 2,-6 1 2,-2 1-2,12-2 7,-4 0-4,-8-1-9,9 3 8,-9 0-4,0 0 4,9-2-6,-7 2 8,5 2-4,-3-4-4,-4 2 5,-2 5-1,2-8 1,-2 3-1,4-2-5,-7 2 6,5 0-3,-2 0 4,-2 5-7,2-5 6,-3-3-2,2 8-2,-1-3 0,-3-1 9,6 3-9,-4-4 3,5 0 3,-5 0-6,4 7 5,-3-7 0,1 4-6,5-4 2,-4 1 4,-3-2-5,1 4 9,1 4 0,-1-5-4,0-2-5,2 2 5,1 1-1,-4 1 0,5 0 6,-2-1-9,1-2 2,-1 8 6,2-9-11,-2 0 9,-2 0-6,2 1-5,-3 4 11,4-4-6,-4 1-2,2 3 0,3-4 6,7 0 0,-8 3-2,-5-3 3,6 1 1,-2 2-2,11-2 1,-15-2-6,4 3 8,2-4-4,-3-3-2,3 6 7,0-4-10,0 6 0,0-6 3,0 0 5,0 4-10,-3-2 3,4 0 6,-1 2-10,8-2 5,-8-2 0,0 0 2,0 4-3,0-2 0,0 0 1,0 2 1,9-2 2,-7 1-4,7 1 5,0-2-2,0 1 3,-1-1-4,3 0 6,-9 4-2,5-2-2,6-1 2,-2-1-3,-1 0-3,0 3-4,-3-2 7,7 2 2,-1 1-2,-5-5 8,1 1-14,0 5 6,2-5 2,-2 2-2,-1-2-2,3 0 4,-2 1-1,1-1 2,0 0-2,-8 0 1,7 4 0,4-4-3,-4 0 9,3 0-3,-12 0-11,10 0-9,-1 0 16,0 0-3,-1 0 4,-7 0-4,9 0 6,1 2 1,-2-1-6,-8-2 1,9 2-17,2 3 18,1-4-6,-4-4 7,0 8 3,4-4-7,-1-4 9,-1 3-8,0 1-1,0 0-5,-4-2 15,4 2-9,-2 0 5,2-4-2,-12 8-3,12-4-3,-2 0-2,-1 0-1,2-4 6,0 4-5,-1 0 5,3 4-4,-4-8 1,6 4 9,-5 0-9,5-1-6,-1-1 9,1 4 4,-2-4-1,1-2-4,-3 4-4,4-1 8,0-2-3,-3 0-5,2 2 6,-1 1 5,-1-3 7,0 2-18,-10 2 3,7-2 3,1 1-5,-1-2-2,3-2 8,-14 1-1,14 2 3,-2-7-6,0 6-1,2-3 6,-11 3 0,8 1-7,-7-4 2,1 4 2,9-4 0,-13 1 3,5 1 4,6 2-6,-7-2-1,6 3-4,-7-3 7,10 2 1,-3-5-3,0 6-4,-7-2 17,7 2-19,-8 0 9,0 2 2,-2-6-4,2 4-1,-1 2-6,0-5 4,1-1 2,10 4-1,-9 0 2,-2 0-9,12 2 5,-12-4-4,12 2 14,0 0-1,-3 0-11,-7-3 3,1 6 4,9-3-10,-10 0 11,1 0-6,6 0-2,1 2-1,-11-4 7,1 4-3,1 0 5,1-2-2,-1 0 3,0 0-2,2-2 2,-2 2-4,-5 2 4,9-2-7,4-2 7,-6 0-9,5 2 4,1 0-24,-6-3 32,4 3-5,-5-4-5,1 4 7,-1 0-1,7 0 0,3-2-1,-9 4-2,-4-2 2,3 0 2,9 0-3,-3 0 0,4 0-6,-9-2 5,-2 1-11,9 2 8,4-1 0,-6 0 6,4 0-6,0-1 7,-5 2-8,5 1 2,-13-2 4,15 0-5,-5 0 8,2 0-12,3 4 12,-5-4 1,7 3-6,-4-3-5,3 0 5,-5 0-1,5 0-10,-1 2 10,-3-2 2,1 0-10,-1 2 12,2-2 1,-15 1-11,15-2 8,-4 4-1,-6-3-9,2 0 6,-5 4 5,2-1-3,1-3 4,-2 1-4,9 0 3,-8-1-7,7 0 1,-6 3 6,8-3-5,-8 0 1,6 3 1,1-3-8,-7 1 8,8-2-7,-8 1 0,6-3 11,-7 0-3,-2 3-2,2 0 4,10 0-3,-13 2-9,13-1 8,-12-2-5,-1 1 6,0 0-15,4 0 13,-2 1 12,-2 6-13,-2-5-1,-3-1-2,6-1 1,-4 5 3,2-3-5,-2 3 9,0-4 9,2 1-8,2-2-11,-4 5 7,-1-3-5,1 4-1,0-4 1,2-1 1,-2 1-7,7 2 2,-5-1-1,1-2 4,0 5 0,-4-2-2,1-4 0,4 1 9,-5 3-1,1-4-5,3 0 1,1 3 3,-6 1-3,1-4-1,1 7 3,-2-7 8,0 2-7,3 3 0,-3 2 0,0-3-4,2-3 8,-1 1 0,2 5 5,0-6-9,-1 3 1,-1 0 7,4 2-11,-3-5 8,5 5-4,-1-1 3,2-3-2,-6 1-2,5-1 6,0-1-3,8 5-8,-8-2 0,9-1-4,2-2 14,-9 0-6,6-1 0,1 3-1,2-3 10,0 3-13,1-2 7,-4 2-4,7 0 3,-2-6-2,1 6 3,0-6-2,1 6 2,1-2 2,5 1-2,-4-2-3,5 3 10,0-3-14,0 0 10,-1-3-1,1 6-2,0-6-11,3 6 17,-3-2-11,3-1 3,-2-1-1,5 2 5,-3-2-1,1 1 2,1 0-5,1 0 3,-2 0-1,16 0 0,-31 0-7,15-3 9,5 6 0,-3-2-4,14-1 4,-26 0 2,9 3-3,3-3 2,-3 1 4,7-1 0,-5 2-6,-2-2-8,3 1 7,-4-1 0,4 0-1,-3 0 5,2 1-2,-4 4 0,3-4 0,-2 4-1,2-4-11,1 0 16,-4-1-5,3 1-3,-1 4 4,0-3 2,-2 0 0,-1 0-1,5-2-1,-4 1-6,3-1 3,1 0 4,-4 2-4,3-2 7,-2 0-5,1 2-4,0 0 7,3-4 6,-2 2-13,-3 2 3,2-2-1,0 0 2,1 0 8,-2 1-9,1-1 2,1 3 2,-3-3 0,-1 1 6,1 1-9,-2-1 3,3 2 0,-5 1 2,1-3-5,2 1 0,-2-1-4,2 3 14,-6-4-9,-2 2-4,3 3-6,-2-3 9,1 3-2,-1-5 9,2 3-3,2 1-13,3 0 9,-8-1 8,3 2-11,5-2 5,-7 1-1,7-1 0,-7 4 0,4-4-5,1 1 3,2-1-3,-2 1-1,-4-1 11,5 2-7,-5-3 4,6 3-6,-1 0 0,1-3 4,2 4-3,-9-1-1,1-3 0,-1 7 9,10-6-13,-3 1 5,-7-1 2,7 1-5,0 1 3,0-2-2,-4 5 1,2-5 4,-4 2-3,-1 1 6,1-1-11,3 0 3,-5 2 2,3 0 6,-3-1-9,1 1 5,2 0-8,0-2-2,2 2 4,-5 0 5,8-3-5,-5 2 0,-2 1 1,9-3 2,-6 0 6,1 2-5,-4 0-6,7-4 0,0 3 9,3 1-2,-7-3-4,7 2 1,-4-1 4,2-1 4,-3 1-7,2-1 3,0 1 2,-1 0-4,1-1 4,-2 3-3,4 0-5,-1-4 6,0 3 1,1-4-4,2 4 7,-3-1-7,4-1 8,-1-2-8,2 3-6,2-1 8,-1 1-2,13-4 3,-22 3 0,10 1-11,1-1 13,11-3-2,-19 4-2,10 0 11,9-4-9,-19 6 3,12-1 2,7-5-2,-18 3-3,11 1 6,7-4-1,-22 4 4,14-1-5,8-3 8,-19 4-3,19-4-6,-17 4 10,9-4-5,8 0 1,-17 3 0,17-3 5,-11 1 3,11-1-3,-12 3-8,12-3 6,-14 3-7,14-3-2,-11 5-5,11-5 6,0 0 6,-16 7-9,16-7 2,-9 7-5,9-7 4,-9 7-2,3 0 1,6-7 7,-10 11-11,4-6 19,6-5-13,-8 14 6,4-7-18,4-7 11,-8 20-4,6-8 8,-6-1-10,7 1 3,-5 2 1,2-5-3,1 7 3,-1-4-2,1 2 5,-1 5-1,3-4-2,-4-1-6,4 0 7,-2 4 1,-1-2 2,3 1-6,-4 2-2,2-1 0,2 6 2,-6-1-1,1 1 3,1 3-2,4-5 1,-5 2-2,3 0-5,-1 1-2,1 1 1,-3 1 5,3-3 3,0 1 2,-3 0-4,1-2-6,2-5 4,-3 7 2,1 0-4,3-8 5,-4 3-2,3-3 5,-2 6 7,2-5-22,-1 7 10,-1 1 8,-1-4-6,3 2-2,-2 0 6,2 0 4,-2 2-1,2-1 0,0 0-3,1-2-3,-2 3 2,2-5-3,2 2 4,0-2-3,0 1-8,-1-3 9,1-3-2,0 3 7,-5-3-4,5 4 2,-2-1-5,1-4 3,-2 3-4,1 6 7,-1-8-3,0 3 3,1-5-7,-2 11 3,0-1 4,0-6-3,2 2-1,-2-3 3,2 10 1,-3-3-5,2-1 7,2-3-4,-2-3-4,1 3 1,0 3 10,2-5-12,0 1 2,2-4 5,-2 0-4,0 4-6,0-6 6,-2 1-1,2 0-2,0-14 6,0 25-2,0-9-5,0-2 4,-4 4-3,1-5 3,0 4-3,-1-2 7,1 3 2,0-2-1,2 4-7,-4-1 8,3-1-6,-2 7-7,2-3 8,-2-2 1,4 3-4,-4-6-3,1 0 7,2 0-2,1 0 3,-5-4-3,4 1 8,1 0-3,-2 2 2,-3-2 0,2-5 0,0 4 1,0-1 1,-2 2-6,4 0 2,-1-5 0,-3 4 1,2-2-8,3-11 8,-9 22-10,7-11 8,1-1 0,-1 2-2,-2 1-8,-1 0 8,3 1 1,1 0-1,-4-1 5,4 2-5,-1-2 1,-1-2 3,1 0-3,2-11-3,-1 23-2,-2-9 3,3-1-9,-2-3 10,2-10-6,-3 21 3,0-11-1,1 1 7,1 0 5,-2-1-6,3-10-4,-3 22 3,1-14-6,-1 3 7,1 0-2,2-11 5,-1 22-11,1-22 4,-3 21-4,3-21 13,-3 22-4,1-10-7,2-12-2,-3 25 4,1-12 9,2-13-14,-1 20 4,1-20 3,-3 18 1,3-18-5,-2 18 4,2-7 1,0-11-7,0 10-2,0-10 8,2 16-7,-2-16 3,0 14 7,0-14-10,0 13 13,0-13-5,0 12-14,0-12 10,0 11 1,0-11-5,0 14 11,0-14-8,-3 11 1,3-11 1,0 15-3,0-15 5,-3 18 3,1-10-10,2-8 5,-2 18 3,1-7-5,1-11-4,-3 23 4,3-14-11,0-9-1,-3 18 9,3-10 3,0-8-1,-4 19 3,4-19-1,-1 17 1,1-9-3,0-8-2,0 18 10,-2-9-7,2-9-4,-1 17 4,-2-7 3,3-10-19,-2 19 15,2-19 5,-1 18-6,1-10 9,0-8-1,-4 21 0,3-11 2,1-10-6,-2 20 6,1-9-9,-4-2 8,5 7-1,-1-7-2,1-9-1,-5 20-1,3-9 7,2 0-10,0-11 6,-1 26 3,-2-18-9,3-8 6,-2 20 2,1-9 1,1-11-18,-4 23 10,3-10 9,1-2-8,-2 1 5,2 2-3,0-14 1,-3 22-3,2-11 6,-1 0-9,1 2 3,1-13 8,0 21-4,-4-4-1,4-6 1,0-11-7,-1 21 13,1-12-10,0-9 1,-2 20-2,2-12 1,0-8 3,-3 19 2,2-9 0,1-10-2,-2 14 8,2-14 1,0 14-6,0-14 0,0 0-6,0 23-1,0-23 6,-1 11-1,1-11-4,0 0 2,0 0-7,1 15 12,-1-15-2,2 7 2,-2-7 0,0 0-1,0 0-5,0 0 3,0 0-8,0 0 13,0 0-5,0 13 2,0-13 5,0 0-3,0 0-8,0 0-6,0 0 12,0 0-5,0 0 3,0 0 2,0 0-7,0 0 11,0 0-1,0 0-5,4 9-6,-4-9 2,0 0-2,0 0 3,0 0 2,0 0-12,16 5 12,-16-5 7,0 0-17,15 5 11,-15-5-3,13 7 6,-13-7-7,19 5 5,-19-5-2,17 7-6,-5-4 9,-12-3 0,20 5-5,-10 0 0,-10-5 2,32 7 1,-21-4-4,7 4 3,-18-7-3,20 8 4,-8-6-13,4 2 17,-16-4-11,25 7 5,-14-6 5,6 6-8,-17-7 1,28 5-2,-13-2 4,4 3-18,-3-5-8,4 3 11,-6-1-10,1 1-3,4 2 1,-3-1 1,-1-2-7,-15-3-2,30 4 10,-30-4 5,28 6 3,-28-6-4,22 3 4,-22-3 5,21 4-2,-21-4 7,19 6 3,-19-6 8,0 0-2,0 0 17,24 0 3,-24 0 13,0 0-2,12 1 14,-12-1 8,0 0-6,0 0 2,0 0 1,0 0-5,12 6-3,-12-6 0,0 0 5,0 0-11,0 0 1,0 0-6,0 0-2,0 0-4,0 0 0,0 0-9,0 0 4,0 0-12,22-10-11,-22 10-10,0 0-12,14-3-25,-14 3-8,0 0-36,13-11-34,-13 11-96,0 0-238,0 0 105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34.5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9A3C17-A84B-483B-B68A-E40C98E59905}" emma:medium="tactile" emma:mode="ink">
          <msink:context xmlns:msink="http://schemas.microsoft.com/ink/2010/main" type="inkDrawing" rotatedBoundingBox="10518,4396 10748,6107 10253,6174 10022,4462" semanticType="verticalRange" shapeName="Other">
            <msink:sourceLink direction="with" ref="{D45C559E-3FE8-49FB-8D7B-F586AFCCDA47}"/>
          </msink:context>
        </emma:interpretation>
      </emma:emma>
    </inkml:annotationXML>
    <inkml:trace contextRef="#ctx0" brushRef="#br0">0 0 152,'0'0'208,"0"0"-9,0 0-15,0 0-12,0 0-15,0 0-11,29-4-13,-29 4-9,0 0-9,0 0-10,14 0-11,-14 0-5,0 0-7,17 7-11,-17-7-7,14 5-2,-3 2-3,-1-1-4,4 1-3,-5-2-2,5 2-6,-3 4 5,1-4-5,2 2 2,0 1 1,0 3-3,-1-2-1,2-1 0,3 0 0,-4 1-4,0-1-6,3 3 1,3 3-3,-4-2-5,-2 0-2,3-2-2,0 5 0,-5-4-3,2-2 1,0 6-6,-3-3 2,-1-1-5,0 3 2,0 0-5,1-3 1,0 1-1,-5 2 0,3-1 1,2-1-1,-5 1-2,2-3-1,1 5 1,-2-2 0,0-1-1,-3 0 2,3 2-2,0 4 0,-1-6-1,0 6 5,-4-5-1,1 4 0,6-2-3,-9-2 4,3 3-2,-1-3 1,4 2-1,-6-2-2,5 3 0,-4 2 0,-1-4 3,3 3-3,2 3 2,0-4-1,-5 0 1,1 0 1,1-2 2,1 5-2,-3-7 3,1 4 0,-1-2-2,0 1 1,0 2 1,0-2-1,0 0-3,-1-1-1,1 0 1,1-2 3,-1 5-1,-1-4-2,1 2 0,0-1 1,0 0 1,-3-1-1,3 0 3,-5 1 1,2-2-5,3 6 0,-5-8 1,1 2 2,-3 5-1,3-2 4,-1-3-5,-1 2 3,1 1 0,-4-2 0,4 5-2,-3-6 0,1 3 2,2-3 1,-1 5-1,-4 0 1,6-3 3,-3 2 2,-2-2-5,4 0 4,-1 2-2,3-3-2,-5-4 5,0 5-3,1 0 5,-3-9-5,7 5 0,-5-2 1,4 1 1,-1 0-2,0-2 6,5-9-8,-12 13-3,7-6 4,-1 0 0,6-7-3,-9 12-5,4-5-1,5-7 8,-9 7-18,1-3-4,8-4-10,-11 3-8,11-3-15,-12 5-24,12-5-31,0 0-38,-24-5-43,16 2-39,-4-8-48,4 4-216,-6-5-523,3-2 232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35.9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8C5B27-2987-4AAB-B240-0A7A3C5FA0B2}" emma:medium="tactile" emma:mode="ink">
          <msink:context xmlns:msink="http://schemas.microsoft.com/ink/2010/main" type="inkDrawing" rotatedBoundingBox="2279,6207 2844,3898 3609,4085 3044,6395" semanticType="callout" shapeName="Other">
            <msink:sourceLink direction="with" ref="{7FA65654-55FE-47F0-9EF3-DBB12906F1D4}"/>
            <msink:sourceLink direction="with" ref="{599D1015-E6DB-44ED-977B-E97C139BE3B9}"/>
          </msink:context>
        </emma:interpretation>
      </emma:emma>
    </inkml:annotationXML>
    <inkml:trace contextRef="#ctx0" brushRef="#br0">1011 0 95,'0'0'97,"0"0"-16,-17 1 3,17-1-2,-11 1-1,11-1-8,0 0-7,-17 6 9,17-6-16,-16 2-8,9 2-3,7-4 0,-14 5 0,14-5-1,-18 6-3,9-2-3,1-1-4,-3 1 4,2 4-2,-5-1-3,0 0 4,0 1 1,0 2 1,-2-2-7,2 2 3,-3 1-3,2-3 1,-4 2-5,-3 2-3,7-2 0,-2 2-3,1 2 0,0-7-4,-1 5-5,6 1 4,-7 4 0,5-6 3,-1 0 0,3 2-1,-6 2 1,-5-1 2,8-2 1,0 1-3,0-2 1,0 3 5,0-1-3,2 1-3,-4-1-6,2-1 6,2-1 0,-2 5-2,1-3 0,-1-2-5,3 2 5,-1-2 0,1 1-1,2 0 2,-4 4-6,4-1 1,-2-2-1,2 1-1,-2-1 2,1-1-8,-1 1 8,4 4-4,-1-3-2,-1 4 5,1-5-2,-2 3 0,1 1 2,1-2-5,-3 2 1,4-5 0,-1 8 1,2-6 5,-2 0-1,2 2-5,-2 0 3,2 0 1,-2-2-3,2 4 0,-2-4 0,2 2-1,-1 1 0,1-1-3,0 0 3,1-2-4,1 3 3,-1-6-6,3 7 3,-1-2 0,0 4-2,0-5-1,0 4 1,1-1 2,-2-1-3,2-2 4,1 1-4,-4 1 2,2 3 3,0-3-4,1 0 5,-1 1-2,3 1-4,-5 0 6,4-3-2,1 2 3,0-2 3,-5 3-8,3-1 2,1-2 0,1 1-4,-3 1-2,1 0 4,1 0-1,-2-1 0,1 3-2,0-3 2,2-1-2,0-2 1,0 6-2,2-1 8,-2-3-4,-2 2 2,2 4 0,2-5 0,-2 7-1,0-6 10,5-1-4,-5 5 1,1-4-5,-1-1 1,2 4-2,1-1 4,-2-5-4,1 3 2,0 1 5,1-2-4,3-1 2,-3-2 0,2 1 2,1 2 2,2 2 1,-2-4 0,0 3-6,4 0 4,-3 0 1,1-3 1,5 7-2,-1-8-1,4 4-3,-4-3 3,2 0-1,-1-1 0,1-2-5,1 2-2,-2-1 3,2 0-2,-1 0-1,0-1-2,2-1-1,2 5 3,1-5 0,-3-1-2,-2 1 0,0-2-3,0 1 4,1-1-20,-2-1-12,1-1-15,1 1-20,2-2-24,-3 0-28,1 0-32,0-3-37,1-3-36,1 0-209,0 0-460,0 0 205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38.2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DCE946-47EE-4648-9CA1-C80FD5690434}" emma:medium="tactile" emma:mode="ink">
          <msink:context xmlns:msink="http://schemas.microsoft.com/ink/2010/main" type="writingRegion" rotatedBoundingBox="10458,3281 12449,5503 11993,5912 10002,3689">
            <msink:destinationLink direction="with" ref="{599D1015-E6DB-44ED-977B-E97C139BE3B9}"/>
          </msink:context>
        </emma:interpretation>
      </emma:emma>
    </inkml:annotationXML>
    <inkml:traceGroup>
      <inkml:annotationXML>
        <emma:emma xmlns:emma="http://www.w3.org/2003/04/emma" version="1.0">
          <emma:interpretation id="{4A3D7289-F445-4AF2-AAC7-8389B1ADA6C4}" emma:medium="tactile" emma:mode="ink">
            <msink:context xmlns:msink="http://schemas.microsoft.com/ink/2010/main" type="paragraph" rotatedBoundingBox="10458,3281 12449,5503 11993,5912 10002,3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1CA12F-52CC-4CFC-B121-CD34622EE50D}" emma:medium="tactile" emma:mode="ink">
              <msink:context xmlns:msink="http://schemas.microsoft.com/ink/2010/main" type="line" rotatedBoundingBox="10458,3281 12449,5503 11993,5912 10002,3689"/>
            </emma:interpretation>
          </emma:emma>
        </inkml:annotationXML>
        <inkml:traceGroup>
          <inkml:annotationXML>
            <emma:emma xmlns:emma="http://www.w3.org/2003/04/emma" version="1.0">
              <emma:interpretation id="{D55B1495-48EB-4635-B7EA-C0FC0ABDFD06}" emma:medium="tactile" emma:mode="ink">
                <msink:context xmlns:msink="http://schemas.microsoft.com/ink/2010/main" type="inkWord" rotatedBoundingBox="10458,3281 11015,3902 10559,4310 10002,3689"/>
              </emma:interpretation>
              <emma:one-of disjunction-type="recognition" id="oneOf0">
                <emma:interpretation id="interp0" emma:lang="en-US" emma:confidence="1">
                  <emma:literal>p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P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21 280 114,'0'0'102,"0"0"0,-20-14 2,20 14-6,0 0-1,0 0-3,0 0-5,-2-12-10,2 12-1,0 0-5,0 0 0,0-12-8,0 12-1,0 0-6,0 0 3,2-20-10,-2 20 1,3-11-8,-3 11-2,3-16-8,2 8-4,-5 8-1,3-16 0,-3 16-5,6-14 1,-3 5-8,-3 9-1,11-12-3,-5 5 0,1-1 0,2 1 0,-1 0-2,3 2-4,-2-1-3,2-1 4,-2 0-3,4 4 0,-6-2-1,-7 5 0,17-7-4,-7 3 2,-10 4-1,11-7 2,-11 7-4,12-4 4,-12 4 0,11-3-6,-11 3 3,0 0-5,14-4 3,-14 4 0,0 0-4,0 0 4,0 0 1,16 7 2,-16-7-2,11 4 2,-11-4-6,9 4 6,-9-4-3,9 10 2,-4-6-4,-5-4 3,8 14-1,0-10 3,-4 6 6,1-1-2,-5-9 4,11 22 0,-5-15 4,0 4-3,2 3 1,-2 1 4,0-5-3,-2 6 3,0-3-2,1 1 3,-2 0 3,-1 3 2,1-3-1,0-1 6,1 4-7,-2-3 1,-2-3 0,3 7 2,-1-6 1,-2 1-3,-2-1-1,2 1 1,0 3 1,-3-6-3,1 2 2,2-12-6,-1 21-1,1-21 0,-3 16-1,3-16-2,0 18-1,0-18 2,-3 12-3,3-12-2,3 11-2,-3-11-1,0 11 2,0-11 2,0 0-4,0 0 6,-3 13-6,3-13 3,0 0 2,0 0 5,0 0-5,0 0 1,0 0 5,0 0 7,0 0-1,0 0-3,0 0-4,0 0-4,0 0-4,0 0-5,0 0-3,0 0-5,-5-35-9,5 35 2,0-20-6,-2 9-1,2 11-6,0-25-3,0 13-1,0 12 1,0-24-6,0 9 4,2 2 3,0-3 1,-2 2-4,3 0 4,0-5 0,1 4 3,-2 3 2,1 2 1,0-2 3,2-2 2,-2 3-3,2 0 4,-2 0-1,-3 11 10,6-16-8,-3 4 4,2 1 2,0 4 2,-5 7-3,4-14 1,2 4-6,-2 1-1,-4 9-1,6-14 3,-2 5 0,-4 9-1,4-18-5,6 11 1,-6-1-1,-1-2 1,-3 10 3,9-12 5,-3 5-4,-4 0 1,-2 7 5,9-11 1,-9 11-1,6-11-2,-1 5 7,-5 6 5,0 0-7,8-8 9,-8 8-6,0 0 4,0 0-2,8-7 0,-8 7-3,0 0-2,0 0 1,0 0 4,4-8 5,-4 8-5,0 0 6,0 0-3,0 0-4,0 0 2,0 0-4,13-4 2,-13 4 7,0 0 1,0 0-5,0 0-2,0 0 5,11-1-1,-11 1-5,0 0 5,0 0-4,0 0 5,14 0 2,-14 0-5,0 0 0,0 0 1,17 5 4,-17-5-5,0 0-2,9 2 7,-9-2-6,0 0 8,0 0-2,14 1-2,-14-1 0,0 0-2,13 5 3,-13-5 5,0 0-7,0 0 4,0 0-6,7 3 4,-7-3-5,0 0 1,11 7 0,-11-7 6,0 0-4,8 5-1,-8-5-4,0 0 5,8 9-4,-2-4 4,-6-5-7,0 0 6,8 10 1,-8-10 0,8 8-2,-8-8 2,6 10-1,-6-10 0,3 5 1,-3-5 0,3 13-4,-3-13 1,3 12 2,-3-12 2,3 13 0,-1-5 4,-2-8-5,0 15 4,0-15-1,0 14 3,0-14-3,0 23 1,1-13 0,-1-10 3,-1 19-8,1-8 3,0 2-2,-2-1 4,2-12-3,-3 18 3,3-18-4,0 21 1,0-12 0,0 5 1,0-14-2,-3 15-2,-2-4 3,5-11-3,0 18 5,2-6-2,-2-12-5,0 18 10,3-6-7,-3-3 6,3 3-5,0-1 1,-3-11-4,5 17 4,-2-7 0,0-2-2,3 3-1,-2-4 3,-4-7 0,4 14-2,-1-6 2,-3-8 2,7 8-1,0-2 3,-7-6-6,10 10 3,-10-10 3,8 11-2,-2-6-5,-6-5 3,6 5 4,-6-5-1,12 7-1,-12-7 2,8 4-2,-8-4 4,13 6-4,-13-6 4,7 1-6,-7-1 5,0 0-1,16 5-3,-16-5 2,0 0-3,13 1 0,-13-1 3,0 0-2,0 0 1,0 0 2,15-6-3,-15 6 3,0 0-5,8-11-6,-8 11-5,6-11-11,-6 11-2,5-12-15,-5 12-5,6-16-11,-3 10-9,-3 6-13,6-14-13,-6 14-15,7-13-22,-7 13-90,-2-11-232,2 11 103</inkml:trace>
        </inkml:traceGroup>
        <inkml:traceGroup>
          <inkml:annotationXML>
            <emma:emma xmlns:emma="http://www.w3.org/2003/04/emma" version="1.0">
              <emma:interpretation id="{7FA65654-55FE-47F0-9EF3-DBB12906F1D4}" emma:medium="tactile" emma:mode="ink">
                <msink:context xmlns:msink="http://schemas.microsoft.com/ink/2010/main" type="inkWord" rotatedBoundingBox="12070,5170 12405,5543 12056,5855 11722,5482">
                  <msink:destinationLink direction="with" ref="{5E8C5B27-2987-4AAB-B240-0A7A3C5FA0B2}"/>
                </msink:context>
              </emma:interpretation>
              <emma:one-of disjunction-type="recognition" id="oneOf1">
                <emma:interpretation id="interp5" emma:lang="en-US" emma:confidence="0">
                  <emma:literal>..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"</emma:literal>
                </emma:interpretation>
                <emma:interpretation id="interp8" emma:lang="en-US" emma:confidence="0">
                  <emma:literal>r</emma:literal>
                </emma:interpretation>
                <emma:interpretation id="interp9" emma:lang="en-US" emma:confidence="0">
                  <emma:literal>r.</emma:literal>
                </emma:interpretation>
              </emma:one-of>
            </emma:emma>
          </inkml:annotationXML>
          <inkml:trace contextRef="#ctx0" brushRef="#br0" timeOffset="956.4576">1787 1896 70,'0'0'151,"0"0"-1,0 0-5,0 0 0,0 0-4,0 0 0,0 0-6,0 0-3,0 0-5,0 0-3,0 0-8,0 0-10,0 0-9,0 0-7,0 0-9,0 0-8,0 0 0,0 0 3,0 0 0,33 8-5,-33-8-5,23 3-4,-3-1-5,0 0-8,-2-1-2,8-1-2,-4 0-7,-2 0-3,0 1-6,1-1-1,0 0-1,0 0-4,-3 0-3,-2 0-3,3 0 1,-5-1-5,-14 1-2,21 1 1,-13-1-3,-8 0-10,16 1 1,-16-1-8,17 0-7,-17 0-12,0 0-13,0 0-11,17-1-22,-17 1-20,0 0-18,12 5-21,-12-5-21,0 0-12,11 3-17,-11-3-131,8 4-339,-8-4 151</inkml:trace>
          <inkml:trace contextRef="#ctx0" brushRef="#br0" timeOffset="1382.6539">1873 2217 123,'0'0'164,"0"0"-9,0 0-6,-4 7-16,4-7-3,0 0-8,0 0-3,0 0 0,0 0 2,0 0 0,0 0-5,22 8-4,-22-8-6,19 6-9,-10-6-5,-9 0-9,20 3-9,-7-3-2,3 2-4,-1-2-5,2 2-4,-6-1-8,-11-1-2,25 0-6,-16 0 1,4 0-5,-13 0-5,22 4-4,-11-4-4,-11 0 0,15 0 0,-15 0-6,13 0 1,-13 0 1,0 0-8,0 0 3,14 2-2,-14-2-2,0 0-1,0 0-5,0 0-8,0 0-10,0 0-21,0 0-16,0 0-25,0 0-27,0 0-29,0 0-33,14-6-41,-14 6-155,0 0-389,0 0 172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46.7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64E9BB-41B6-4F68-862C-2FB82611AC4D}" emma:medium="tactile" emma:mode="ink">
          <msink:context xmlns:msink="http://schemas.microsoft.com/ink/2010/main" type="writingRegion" rotatedBoundingBox="14014,4710 22403,4417 22434,5302 14045,5595">
            <msink:destinationLink direction="with" ref="{599D1015-E6DB-44ED-977B-E97C139BE3B9}"/>
          </msink:context>
        </emma:interpretation>
      </emma:emma>
    </inkml:annotationXML>
    <inkml:traceGroup>
      <inkml:annotationXML>
        <emma:emma xmlns:emma="http://www.w3.org/2003/04/emma" version="1.0">
          <emma:interpretation id="{6F0D98DD-08A3-47D7-8DC7-49C713D4192A}" emma:medium="tactile" emma:mode="ink">
            <msink:context xmlns:msink="http://schemas.microsoft.com/ink/2010/main" type="paragraph" rotatedBoundingBox="14014,4710 22403,4417 22434,5302 14045,5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236F00-342C-453A-B74D-EA38580D4C37}" emma:medium="tactile" emma:mode="ink">
              <msink:context xmlns:msink="http://schemas.microsoft.com/ink/2010/main" type="line" rotatedBoundingBox="14014,4710 22403,4417 22434,5302 14045,5595"/>
            </emma:interpretation>
          </emma:emma>
        </inkml:annotationXML>
        <inkml:traceGroup>
          <inkml:annotationXML>
            <emma:emma xmlns:emma="http://www.w3.org/2003/04/emma" version="1.0">
              <emma:interpretation id="{EB6E040E-6B89-46C2-82D4-A49FA03B6133}" emma:medium="tactile" emma:mode="ink">
                <msink:context xmlns:msink="http://schemas.microsoft.com/ink/2010/main" type="inkWord" rotatedBoundingBox="14014,4710 22403,4417 22434,5302 14045,5595"/>
              </emma:interpretation>
              <emma:one-of disjunction-type="recognition" id="oneOf0">
                <emma:interpretation id="interp0" emma:lang="en-US" emma:confidence="0">
                  <emma:literal>cosmovision</emma:literal>
                </emma:interpretation>
                <emma:interpretation id="interp1" emma:lang="en-US" emma:confidence="0">
                  <emma:literal>aosno+sinno</emma:literal>
                </emma:interpretation>
                <emma:interpretation id="interp2" emma:lang="en-US" emma:confidence="0">
                  <emma:literal>Cosmovision</emma:literal>
                </emma:interpretation>
                <emma:interpretation id="interp3" emma:lang="en-US" emma:confidence="0">
                  <emma:literal>Monotiling</emma:literal>
                </emma:interpretation>
                <emma:interpretation id="interp4" emma:lang="en-US" emma:confidence="0">
                  <emma:literal>aosno+sinn0</emma:literal>
                </emma:interpretation>
              </emma:one-of>
            </emma:emma>
          </inkml:annotationXML>
          <inkml:trace contextRef="#ctx0" brushRef="#br0">5604 1623 19,'0'0'97,"0"0"-11,0 0 10,0 0-15,1-12-4,-1 12-11,0 0 0,0 0-6,0 0 15,0 0-16,3-11 2,-3 11-8,0 0-6,0 0-8,0 0 5,2-13-3,-2 13-9,0 0 7,3-8-3,-3 8-1,0 0-6,9-11-4,-9 11-1,8-11-7,-8 11-1,8-7 0,-8 7 1,8-8-7,-8 8-2,12-9 3,-12 9-2,9-5-1,-9 5 5,11-10 0,-11 10 0,10-8-6,-10 8 3,12-9-5,-6 6 2,-6 3 1,13-6-1,-13 6-4,14-5 7,-6 3-5,-8 2 5,14-5-4,-14 5-3,10-4 1,-10 4-1,11-7-2,-11 7 5,0 0-8,13 0 5,-13 0-5,0 0 1,0 0 1,20 0 0,-20 0 5,0 0-5,9 8-4,-9-8 5,8 3 0,-8-3-1,14 7-3,-8-3 9,-6-4-6,13 8 0,-13-8 0,9 11 3,-3-8 0,2 3-5,0 3 2,1-2 2,1 0-4,-4-2 5,2 4-5,0 1 3,-2-1-5,-2 0 3,0 1 0,2 0 3,0 3 3,-1-2-1,-2 0-4,-2-1 4,2 3 1,1 1-1,0-3 0,-2 2-4,-2 1 3,0 1 0,0-1-3,-2 1-3,2-2 8,0 2 1,0-2-5,0-13 4,-1 21 1,-2-10-4,3-11-2,0 18 0,0-18 2,-2 14 0,2-14-7,-2 12 7,2-12-2,-3 13 5,3-13-8,0 0 10,-1 11-5,1-11-1,0 0 0,0 0 8,-3 10-5,3-10 6,0 0 4,0 0 8,0 0-1,0 0 1,0 0 2,0 0-7,0 0-6,0 0 4,0 0-2,0 0-3,0 0-2,0 0-4,-10-39-4,9 32-4,1 7-1,0-19-8,0 19-2,0-20-3,0 20-3,-2-21 1,2 11-5,0 10 5,2-22 3,-4 12 1,2 10-3,0-20 7,-1 11 0,1 9 4,1-18 0,1 8-3,-2 10-2,4-17 5,0 6 0,-1 1-1,-3 10 3,3-17 4,1 9-1,0-1 2,0 0-2,-4 9-8,10-18-3,-6 10 7,2 1-3,1-3 3,-7 10 2,14-12-5,-6 1 0,-2 6 7,0 0-6,0-3 5,-6 8 2,11-11-6,-6 2 4,1 2-1,-6 7 0,11-13 4,-5 11-5,-6 2 6,11-13-3,-11 13-2,12-8-1,-7 1-2,-5 7 8,11-7 2,-11 7-5,9-9-2,-9 9 7,8-5-4,-8 5-1,11-7 2,-11 7 0,9-7 0,-9 7-1,0 0 2,14-4 1,-14 4 1,13-1-4,-13 1 3,0 0-7,0 0 3,0 0 6,19 0-2,-19 0-6,0 0 0,0 0 4,9 3-1,-9-3-5,0 0 9,0 0-4,8 4 8,-8-4 1,0 0-3,8 5-4,-8-5 3,0 0 6,10 10 4,-10-10-3,8 6 0,-8-6-2,11 9-1,-11-9 0,8 7 4,-5 0-4,-3-7 2,11 7-2,-11-7 2,9 10-3,-4-2 1,-2-2 4,3 1-1,-6-7-1,11 13-5,-8-8 5,2 6-3,-5-11 7,6 14-4,-4-7 7,2 4-5,-2 0 5,-2-11 0,3 17-2,0-7 3,-3-1 5,2 3-7,-2-12-1,1 24 4,2-8-4,1-6 3,-3 2-3,4 3 6,-4 1-3,2-3 3,1 2-8,0 1 2,-1 0-5,2-4 11,0 1-8,-2-3 0,1-1-5,0 3 4,0-1-6,-1-2-7,-3-9-17,5 14-8,-5-14-21,5 12-15,-5-12-19,7 9-28,-7-9-42,8 4-83,-8-4-253,0 0 112</inkml:trace>
          <inkml:trace contextRef="#ctx0" brushRef="#br0" timeOffset="792.5421">6790 1392 62,'0'0'135,"-9"8"-8,9-8-4,-10 9-4,4 0-6,6-9-7,-12 14-5,5-5 1,1 1-6,0 1-5,-2 3 1,5-6-3,-3 7-1,0-1-6,-1 2-3,1-2-1,2 4-4,2-4-5,-1 1 2,3 0-9,-3 3-3,3-3 0,0 2-2,3-5-4,0 4-2,2 0-9,1-1-6,-3 0 1,8 0-3,-5 0-2,2-2-2,0-2 1,4 4-5,-1-6 5,2 4-3,1-3-4,-2-5-1,2 4-2,-5-4 1,10 2 0,-7-5-6,3 3-3,0-5 9,-2 2-8,-13-2-2,21-2 3,-7-1-3,-14 3 0,22-4-3,-11 0 1,-2-1 0,4-2-1,1-2-1,-2 1-7,-4-2 5,1 0-8,4 0-3,-5-1-2,-1-3-3,1 0-2,-3-2 0,3 2 0,-2-2-1,0 0 5,-3 0-1,0-1 3,-3 2-4,0-3 1,2 3 4,-4-2-1,-2 2-2,1-3 5,-2-1-6,-1-5 3,-4 7-2,-1 1 3,2 0-1,1 0 3,-3-1-2,-1 1-1,3 1 1,-1 2 3,-2 0-3,1 1 1,2-1 0,-2 1 2,3-1 1,0 7 0,-1-1-1,-2-3-1,3 3-2,8 7 2,-14-8-4,5 6 1,9 2 2,-17-4-2,17 4 2,-22 0-5,12 6 3,-2-2 2,-4 4-2,4-1 2,-2 5-2,0-3 6,0 7-4,1-6-1,4 3 0,-3-1 3,4 5-1,2-5 3,1-3-2,2 7 2,-2-9 0,5-7 2,0 19 1,0-12 7,0-7 7,6 18 3,-1-10 2,-5-8-2,11 16 0,-3-14-4,1 7 1,2 0-3,2-4-2,-1-1-1,-3 3-12,4-7-15,1 0-10,0 3-9,-5 1-16,4-1-20,-13-3-26,28 4-17,-11-4-14,0-5-28,0 1-19,-3 1-135,2 1-334,-7-2 148</inkml:trace>
          <inkml:trace contextRef="#ctx0" brushRef="#br0" timeOffset="1199.3099">7382 1607 88,'0'0'174,"0"0"-5,0 0-1,0 0-3,0 0-12,0 0-10,0 0-7,0 0-3,0 0-5,0 0 3,0 0-1,20 11-6,-20-11-7,23 0-8,-4 0-5,1 1-15,10-2-7,0 2-7,2-2-7,10 0-9,0 2-3,-1-1-8,1 0-7,-9-1-2,1 1-3,-3-5-8,0 10-5,-1-10-12,-10 10-8,0-5-9,0 0-8,-4 1-16,-2-1 6,-2 0-4,-12 0-6,18-1-2,-18 1-4,10-5-19,-10 5-29,0 0-35,14-5-21,-14 5-30,8-11-21,-8 11-112,0-12-330,0 12 146</inkml:trace>
          <inkml:trace contextRef="#ctx0" brushRef="#br0" timeOffset="1561.1024">7695 1364 109,'0'0'181,"0"0"-14,0 0-13,0 0-10,0 0-13,0 0-14,0 0-8,0 0 3,0 0 4,0 0 5,0 0 0,-6 29-6,6-29 1,1 22-9,2-7-5,-1-8-3,-1 11-8,-2-4 3,2 4-13,4 1-6,-3-1-7,-1 5-5,2 2-6,-1-3-6,-1-4-4,4 8 2,-3-4-10,-1-2-3,5 0-8,-2-3 1,0 3-5,-1-3 7,-1-2-16,-1 2-9,3-3-13,-3 2-17,1-5-16,-2-1-19,0-10-26,4 19-32,-4-8-27,0-11-20,8 12-33,-5-6-165,-3-6-391,10 6 173</inkml:trace>
          <inkml:trace contextRef="#ctx0" brushRef="#br0" timeOffset="-5826.3216">4121 1568 59,'0'0'194,"0"0"-7,0-18-9,0 18-11,0 0-10,6-15-12,-3 8-8,-3 7-11,10-15-9,-2 10-16,-5-4-8,4 1-9,3 2-11,4-2-3,-6 0-8,1 5-9,5-6-5,0 5-5,-2-1-3,1-2-6,2 3-6,-4 3-1,0-1-5,8 0-1,-3 4-4,-4-4-6,-12 2 1,22 4-4,-10-3 0,1 3 1,-2-2-3,-1 3-4,0-2 0,-10-3-1,19 6-1,-10-1-2,2-5 3,-11 0-4,9 5 2,-9-5-5,14 2 0,-14-2-6,0 0 1,11 7-5,-11-7-2,0 0 6,0 0-6,0 0 4,8 4 3,-8-4-3,0 0 1,0 0 6,0 0-4,0 0 2,0 0 1,0 0 2,0 0 0,0 0 14,0 0-15,0 0 3,0 0-2,0 0 2,-36-14 3,36 14 1,-19-4-2,10-3 1,9 7-2,-19-7 7,7 7-2,1-5 1,-5 3 0,16 2 1,-28-5-4,14 5 5,0-4-7,-1 2 1,-1 2 3,-1-1 2,17 1-1,-22 1-4,10 1 1,1 0 3,11-2-3,-20 3 2,12 1 0,-3 3 1,11-7-2,-20 7 0,12 0 1,0-2 1,0 4 2,-4-1 6,3 3 2,-2 0-2,3 1 3,-2 1 3,0-1-1,2 2 4,0 4 4,-3-3-3,3 2 6,1-1 2,-1 0-2,2 1 0,-2 3 2,0-8-2,3 10-1,2-3 1,-3-1-1,1 0 2,2 0 2,3 0-6,-3 1 4,3-2-2,0 2 0,0-1 1,3-4-1,-1 2-3,1-1-3,2 0 1,-1-3 0,-1 4-4,2-9-2,-2 4-1,8-1-2,-5 1 1,4 0-1,-4-3 4,2-1-4,4 4 1,0-4-2,-1-2 0,7 1 0,-1 2 2,0-2-3,1 1-4,1-2 1,0-1-3,-4-3-5,4 1-5,-3 4-7,-1-5-10,-1 1-3,-1 0-7,-4 0-11,-9-2-9,17 1-12,-17-1-5,16 0-27,-16 0-26,12-5-23,-12 5-37,14-10-27,-11 4-118,-3 6-354,10-15 157</inkml:trace>
          <inkml:trace contextRef="#ctx0" brushRef="#br0" timeOffset="-5188.6865">4951 1637 39,'0'0'138,"0"0"-8,-12-7-5,12 7-11,0 0 4,0 0-7,-14-4-1,14 4-10,0 0-7,-14-3-2,14 3-2,0 0-4,-21 1-8,21-1 0,-14 2-5,14-2-2,-14 4-3,5 0-5,0 1-8,9-5 2,-16 12-5,8-7 5,-4 4-2,-1-1-2,4 4 0,-3 0 4,2-1-2,-1 2-3,4 2-2,-3-3-1,2 1-3,-1 1 2,4 2-5,-1-4-3,3-1 2,3 5-3,-2-6-2,1 1 0,2 5-4,-1-16-1,5 24-3,-2-13-1,5-1-3,-2 3 0,0-4-4,1 0-3,5 2 4,-1-3-2,2-1-4,-1 2 0,-4 0 2,4-6 0,1 1-6,1 1 1,-3-2-3,3 1 0,-3-2 0,3-2 3,-14 0-6,21 0 11,-8-2-5,-4-2-4,-9 4-3,20-3 2,-12-2-1,3-1 0,-2 1-6,-1-2 1,2 0-1,-6 0 2,-4 7-4,11-19 0,-5 5-4,-3-1 2,2 5 0,-3-5-3,-1 1-1,2 4 2,-3 10 0,2-20 3,-2 9-1,1 1-2,-1 10 2,-1-21 3,1 10-2,0 11-8,-2-17 2,2 17-5,-4-17-5,2 7-10,2 10-7,-8-16-4,5 8-9,3 8-7,-9-14-19,4 8-9,5 6-9,-9-12-35,4 5-10,5 7-16,-8-13-19,8 13-22,-7-10-105,7 10-324,-10-11 144</inkml:trace>
          <inkml:trace contextRef="#ctx0" brushRef="#br0" timeOffset="-4407.0275">5527 1385 14,'0'0'123,"-12"-13"1,12 13-7,0 0 3,-6-4-11,6 4 3,0 0-6,-14-4-12,14 4-8,-10-6 2,10 6-7,-14-2-11,14 2 1,-14 0-1,14 0-16,-14-2 2,14 2-2,-17 3-7,17-3-4,-14 4-2,14-4 0,-16 6-8,10-2-8,-3 2 0,-2-1 1,2 1-3,1 3 0,0-4 1,-4 1-7,5 1-3,-2 1 6,3 1 0,-4-4-5,10-5 3,-9 14-4,4-8 3,1 1-5,4-7 4,-6 16-1,2-9-2,4-7 2,-4 14 2,4-14-3,0 16 6,0-16-9,1 16 5,1-7 1,-2-9 1,6 14-1,-1-7 5,-1 3-3,3-3 4,0 3 1,4-4-3,-1 5-1,-4-1 0,5-4 4,-2 1-2,-1 1-4,0-1 7,7 4-8,-7-7 4,1 3 4,-1-1-4,3 2-1,-2-1 0,-1-1-3,2 3-1,-3 2 0,1-4-1,1 4 5,2 1-2,-7-2-3,2-2 3,0 1-3,0 3-4,-3-2 1,2-2 4,1 4-2,-1-2 1,-2-2 5,-1 1-7,2 0-2,-4-9 2,2 14-2,1-3 2,-3-11 0,1 14 2,-1-14-5,0 0 3,0 16 1,0-16 2,0 0-1,-4 15-1,4-15 1,-3 10 3,3-10-1,-8 8-2,8-8 1,-13 7-1,6-4-3,7-3 0,-19 8-2,11-6 2,-3 3-2,0-5 2,11 0-3,-23 3-10,12-1-15,-6-2-22,17 0-24,-22-2-34,8 2-42,14 0-42,-20-7-55,6 0-168,5 2-436,-2-5 194</inkml:trace>
          <inkml:trace contextRef="#ctx0" brushRef="#br0" timeOffset="2400.3833">8452 1227 2,'0'0'171,"0"0"5,0 0-6,0 0-8,0 0-13,0 0-14,0 0-11,0 0-14,0 0-11,0 0-14,0 0-3,0 0-7,0 0-9,20-30-4,-20 30-2,6-7-1,-6 7 3,5-8-5,-5 8 2,3-13-3,-3 13 1,5-11-4,-5 11 1,0-12 0,0 12-7,-4-16 1,4 16-6,-4-14-1,4 14-1,-11-13 1,11 13 2,-6-10-2,-1 4-5,7 6-2,0 0-6,-7-11 1,7 11-8,0 0-2,-11-3-2,11 3-2,0 0 3,0 0-5,-25 9-5,19-5-7,6-4-16,-10 10-7,4-4-21,6-6-17,-6 10-22,6-10-22,-6 11-38,6-11-7,0 12-27,0-12-22,10 13-107,-10-13-331,14 8 146</inkml:trace>
          <inkml:trace contextRef="#ctx0" brushRef="#br0" timeOffset="1969.2134">8542 1388 216,'0'0'208,"0"0"-19,0 0-15,0 0-13,0 0-14,0 0-17,0 0-4,0 0-2,0 0-1,0 0-1,0 0-6,8 44-3,-5-28-6,-2 0-4,4 1-8,-2 0-4,0 2-7,-1-1-8,-1-1-3,1 10-10,3-9-4,-4 2-8,2 0-4,0-5-4,-1 0-2,1 3-4,-1-9-7,2 7-1,-1-2 0,-1-6-24,1 3-16,-3-11-27,3 18-24,-3-10-29,0-8-47,5 10-22,-5-10-38,3 8-188,-3-8-418,0 0 185</inkml:trace>
          <inkml:trace contextRef="#ctx0" brushRef="#br0" timeOffset="3312.333">9447 1189 3,'0'0'143,"-2"-15"-5,2 15-10,0 0-11,0 0-10,-5-12-7,5 12-8,0 0-3,-6-9-7,6 9-10,0 0 3,-6-7-17,6 7-9,0 0-2,-13-5-8,13 5-4,0 0 1,-18 0-10,18 0 5,-19 1-5,19-1 0,-26 6-2,12-5 3,-2 3 2,-3 3-3,2 0-2,0-2 3,0 2 4,0-3-1,1 3-7,2 3 10,-1-4-9,1 1 0,1 3-1,1-6-1,4 5 1,0-4 0,2 4 1,6-9 5,-12 15-4,8-8 3,0 0 2,4-7-2,-8 19-7,6-11 6,-2 2-2,2 0 0,2-10-8,-5 21 4,4-10-5,1-11-1,0 17-1,1-6-1,3 0 5,-4-11-8,4 11 3,3-1-2,-1-3 1,2 0-2,2-2 0,0 1 1,1 2-2,-2-4-3,2 3 2,3-2 2,-5 1-4,-1 1-2,5-3 1,-1 4-2,-3-3-4,4-1 6,1 3-2,-6-3-5,1 1 4,2 0-1,-2 1 3,2-1-5,-2 2 3,-2-4 0,4 3 2,-4 1-4,3-2 2,-4 2-1,2 0 5,-8-7-3,14 7 1,-8 1-3,0-2 2,-6-6-2,9 12 6,-4-3-1,-5-9 2,5 9-1,-5-9-4,4 13 5,-4-13 3,0 0 0,-1 16 5,1-16 1,-3 11 4,3-11-4,-6 12 4,-1-5 6,1 0 9,6-7-2,-14 8 2,5-4-3,-2 2 0,-2-1-3,3-2-1,-1 0-2,-3 0-4,-2 2-2,-1-3 1,1-1-5,1-1 1,-4 0-1,2 0-1,-3 0 0,3-1-6,-1 1-11,0-6-7,1 6-16,0-1-8,2-2-10,15 3-14,-21 0-9,11-3-11,10 3-13,-18-3-10,18 3-23,-13-1-24,13 1-28,-9-6-24,9 6-126,0 0-351,-6-8 155</inkml:trace>
          <inkml:trace contextRef="#ctx0" brushRef="#br0" timeOffset="3669.1291">9771 1379 164,'0'0'165,"0"0"-15,0 19 6,0-19 8,0 0-1,0 17-12,0-17 3,1 17-8,-1-8-9,0-9-6,0 23-13,2-7-4,2-4-8,-2 2-8,3 2-8,-2-2-7,1-1-8,-2 4-10,4-4-6,-4 2-2,4-2-5,0 3-7,-3-5-5,2-1-14,1-2-18,-1 2-25,-2-2-23,2 3-35,-2-4-30,-3-7-34,11 15-27,-8-10-30,-3-5-135,6 7-356,-6-7 158</inkml:trace>
          <inkml:trace contextRef="#ctx0" brushRef="#br0" timeOffset="3849.0255">9579 1186 35,'0'0'168,"0"0"-14,0 0-10,0 0-13,-6-5-12,6 5-15,0 0-6,0 0-24,0 0-7,0 0-24,0 0-20,0 0-29,0 0-25,0 0-42,18-3-102,-18 3-191,14-4 85</inkml:trace>
          <inkml:trace contextRef="#ctx0" brushRef="#br0" timeOffset="4660.6629">9953 1459 54,'0'0'196,"0"0"-12,0 0 2,0 0-15,0 0-5,0 0-10,0 0-11,0 0-14,-2-41-14,2 41-8,3-19-10,0 11-9,-3 8-11,8-19-2,-2 14-7,-6 5-11,10-13-3,-4 3-8,0 4-7,2 3-3,0-6-3,-8 9-5,14-9-2,-3 4-8,-11 5 0,15-7-3,-5 5-1,-10 2-5,20-2 1,-20 2 2,22 0-9,-10 2 2,1 1 0,-1 6-2,2-3-4,-5-3 3,5 8-4,-1-3 2,-1 3-1,-2 2-1,2-3 1,-4 4 3,1-3 3,2 5 0,-5-4-2,2 1 1,0 3 2,0-2-2,-2-2-3,0 1 5,-4 1-2,4 3 0,-4-3-3,-2 0 4,0-3-4,0 0 3,0-11-1,0 21 2,0-21-3,0 17-2,0-17 0,-2 11 1,2-11-3,0 0 5,0 13-5,0-13 3,0 0 1,-3 10-3,3-10 1,0 0 3,0 0-1,0 0-8,0 0-8,0 0-9,0 0-10,0 0-2,0 0-2,0 0-8,-5-44-7,10 33-4,-4-3 5,1 0 2,3 2-1,-2-2 4,0 5 6,0-6 4,-1 5 2,4-3 3,-2 2 11,0-4-10,2 5 3,0-1 1,0 0 11,2 4-4,-2 0 3,5-5-2,-3 3 5,1 5-1,-1-3 0,3-2 1,-2 4 2,-1-1-4,3 3 7,-2-1 0,4-7-6,-5 2 5,-8 9 2,17-6 4,-9 4 1,-8 2 10,10-8-1,0 4 2,-10 4-3,9-3 2,-9 3 1,0 0 1,19-5-4,-19 5-2,14 0-1,-14 0 4,14 5-1,-14-5-1,14 2 6,-8 3-6,2 2 7,-8-7-1,9 9 2,-1 0 5,-2-1 2,0 1 5,2 2-1,-3 0 1,1 2-2,-3 5 3,0-4-1,0 4 1,2-4 2,-3 2-1,2 0-6,-2 1 5,-2 0-3,3-2-2,0 3 1,-3-7-2,2 4-3,2-1-1,-2 1-2,-2 0 2,1-1-3,3-1-1,-3-2-2,-1-11-2,2 17-5,-1-10-21,-1-7-16,3 15-18,-3-15-31,0 14-29,0-14-30,3 8-46,-3-8-131,0 0-342,0 0 151</inkml:trace>
          <inkml:trace contextRef="#ctx0" brushRef="#br0" timeOffset="5522.2246">10825 1487 109,'3'-7'156,"-3"7"-13,11-13-5,-11 13-14,9-14-4,-4 9-9,1-7-10,-3 5-3,2-3-15,1 2 1,2 1-3,0 2-14,-8 5-9,15-11 0,-5 8-3,-10 3-5,9-13-6,-9 13-4,12-1 3,-12 1-13,14-4-2,-6-2 2,-8 6-5,16-3-7,-16 3 2,20-1-3,-8 0 2,-12 1-7,22 1 3,-3 0-3,-10 2-7,4 1 4,-1-1-2,-1 0-1,1 5 5,2-2-3,-3 2 1,0 1 2,0 4 3,-1 1 3,-3-2-3,4 4 6,-8 0-1,4 1 2,-3-1 0,-1 0-6,0-3 2,-3 2-3,2 3 0,0-7-3,-4 6-3,4-2 4,-2-2-2,3 0 0,-3-2-1,0-11 0,-3 17-2,3-17-2,0 18 1,3-13-1,-3-5-3,0 0 4,-5 20-1,5-20-1,0 0 0,-2 10 1,2-10-4,0 0 3,0 0-1,0 0-4,0 0-6,0 0-14,0 0-1,0 0 3,0 0-5,0 0 7,-20-24-4,20 24-5,-6-13 4,4 2-6,2 11 1,-3-18-1,3 18 2,3-20-11,-3 20 14,4-25-2,-1 15 7,-2 0-1,2 2 2,0-3-5,1-3 6,0 7 4,4-7-3,-2 5 4,2-2-3,0-1 6,0 1-4,3-2 3,-2 2 1,2 0 1,-2 4-4,4-5 6,-7 5-5,2-2 12,-1 2-5,0-1 9,-1 1-3,0 0-8,-6 7 8,11-10 1,-11 10-2,9-9 2,-9 9-1,8-4 6,-8 4 0,0 0-4,0 0 6,9-4-7,-9 4-2,0 0-3,8-7 5,-8 7 7,0 0-6,17-1-8,-17 1 3,11-3 1,-11 3-1,0 0 2,19 0-3,-19 0 1,14 1 1,-14-1-1,12 3 0,-12-3 1,14 4-1,-14-4 3,13 6-4,-8-3-7,-5-3 14,10 7-8,-10-7 7,13 9-5,-10-4 3,-3-5 2,11 11-1,-5-8 1,-6-3-2,9 15 7,-4-5-8,-3-3 4,1 4 13,6 3-6,-3 0-4,-4-6 9,4 6-3,-3-1 1,0-2-4,-1 3 3,1 0 4,2 2-2,-4-2-1,2 2-2,-1-5-2,-4 5-2,2-2 1,2 0-2,-2-14 0,0 19 1,-2-4 2,4-7-5,-2-8-3,-2 17-3,2-17-17,0 19-17,0-19-23,4 14-4,-4-14-13,4 8-15,-4-8-25,8 7-28,-8-7-124,14 4-287,-14-4 128</inkml:trace>
          <inkml:trace contextRef="#ctx0" brushRef="#br0" timeOffset="6374.8383">12016 1295 67,'0'0'155,"0"0"-7,0 0-4,0 0-8,-26 15-5,26-15-11,-8 12 2,0-8-8,0 6-5,3 1-1,-1 0-7,-2 2 1,1 1-6,0 0 2,0 2-4,0 1 0,1-1-4,0 0-6,3 0 1,0 2-5,1 1-6,2-1-5,-1 4-11,1-4-1,0-3-6,1 2 0,1-1-1,1 0-12,2 1-4,1-3 0,0 1-3,5-6 4,-3 3-10,4 0-2,-1-1-2,6-2-1,0 0-4,0-2 2,2-3-6,0 0-3,-4-1-1,4-3-3,1 3-4,-3-3 3,4-3-5,-3 0 1,1 0-3,-3-2-3,-1-2 5,-1-3 1,3 2 1,-6-4-3,2 1-4,-2-1 1,-2-1-1,0-2-3,2 4 1,-1-5 3,-3 1-4,0-1 3,-1 2 4,-2-1-2,0 2-3,2-3 3,-2 1 3,0-1-3,0 5-2,-4 0 3,2-6 0,-2-1 3,3-1-3,-6 5 3,3-2-3,-2 2-2,-2-4 3,0 2 2,0 0-4,1 2 3,-4-4-1,1 4 3,-2 2-4,4-2 3,-2 3-4,-2-1 4,0-1-2,2 5-3,-4-2 2,3 2 2,7 8-4,-16-13 4,8 7-4,0 0 3,8 6-3,-17-8 0,0 5-1,8 2 2,9 1 1,-25-4 0,9 8-2,-2-3 2,4 3 0,-2-1-3,1 1 3,1 3-2,-1 6 2,-3-1 0,5-1 3,2 0-2,2 0-1,-2-1 1,2 2 3,1 0-3,0 0 1,7-3 1,1-9-2,-2 19 4,2-5-3,2-3 6,-2-11-2,8 16 2,-2-9 1,2 2-1,2-2-2,1 0 3,6-2-3,-1-1-1,4-2-10,1 0-3,-1 0-11,-2-2-7,6-2-15,-9 0-4,1-1-13,1 0-16,-1 0-12,-7-1-12,3 3-16,-1-8-14,-3 3-9,-8 6-7,16-11-22,-12 7-107,-4 4-297,7-14 133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2:25.9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5C559E-3FE8-49FB-8D7B-F586AFCCDA47}" emma:medium="tactile" emma:mode="ink">
          <msink:context xmlns:msink="http://schemas.microsoft.com/ink/2010/main" type="writingRegion" rotatedBoundingBox="3397,4979 9848,4826 9867,5631 3416,5784">
            <msink:destinationLink direction="with" ref="{209A3C17-A84B-483B-B68A-E40C98E59905}"/>
            <msink:destinationLink direction="with" ref="{599D1015-E6DB-44ED-977B-E97C139BE3B9}"/>
          </msink:context>
        </emma:interpretation>
      </emma:emma>
    </inkml:annotationXML>
    <inkml:traceGroup>
      <inkml:annotationXML>
        <emma:emma xmlns:emma="http://www.w3.org/2003/04/emma" version="1.0">
          <emma:interpretation id="{34D67150-024E-4BA3-ACF3-79451527452E}" emma:medium="tactile" emma:mode="ink">
            <msink:context xmlns:msink="http://schemas.microsoft.com/ink/2010/main" type="paragraph" rotatedBoundingBox="3397,4979 9848,4826 9867,5631 3416,5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8EF3AE-796A-4F73-BC32-D45F87987B38}" emma:medium="tactile" emma:mode="ink">
              <msink:context xmlns:msink="http://schemas.microsoft.com/ink/2010/main" type="line" rotatedBoundingBox="3397,4979 9848,4826 9867,5631 3416,5784"/>
            </emma:interpretation>
          </emma:emma>
        </inkml:annotationXML>
        <inkml:traceGroup>
          <inkml:annotationXML>
            <emma:emma xmlns:emma="http://www.w3.org/2003/04/emma" version="1.0">
              <emma:interpretation id="{ECC57BF9-BE3B-49B9-88D1-9633DAC2216E}" emma:medium="tactile" emma:mode="ink">
                <msink:context xmlns:msink="http://schemas.microsoft.com/ink/2010/main" type="inkWord" rotatedBoundingBox="3398,5053 6539,4978 6556,5709 3416,5784"/>
              </emma:interpretation>
              <emma:one-of disjunction-type="recognition" id="oneOf0">
                <emma:interpretation id="interp0" emma:lang="en-US" emma:confidence="0">
                  <emma:literal>cost</emma:literal>
                </emma:interpretation>
                <emma:interpretation id="interp1" emma:lang="en-US" emma:confidence="0">
                  <emma:literal>cos0+</emma:literal>
                </emma:interpretation>
                <emma:interpretation id="interp2" emma:lang="en-US" emma:confidence="0">
                  <emma:literal>coot</emma:literal>
                </emma:interpretation>
                <emma:interpretation id="interp3" emma:lang="en-US" emma:confidence="0">
                  <emma:literal>Coot</emma:literal>
                </emma:interpretation>
                <emma:interpretation id="interp4" emma:lang="en-US" emma:confidence="0">
                  <emma:literal>coso+</emma:literal>
                </emma:interpretation>
              </emma:one-of>
            </emma:emma>
          </inkml:annotationXML>
          <inkml:trace contextRef="#ctx0" brushRef="#br0">-6535 1782 67,'0'0'111,"11"-21"-2,-11 21-15,6-10-2,-6 10-6,7-8-2,-7 8 2,6-11-7,-6 11 6,6-11-8,-6 11-17,8-10 18,-8 10-8,8-8 2,-8 8-10,11-11-1,-11 11-10,4-9 2,2 4-3,-6 5-8,11-12-3,-4 6-3,0 1-5,1-1-7,-8 6 10,24-12-11,-10 3-11,-2 4 6,5-6-1,-3 7-3,2 1 2,-1-2-6,2-2-4,-1 1-4,0 1 7,-2 2 2,0-1-7,-2 2-1,2-5 3,-14 7-4,22-3-1,-11 1 1,-11 2-2,15 2 1,-15-2 1,19 0 3,-19 0-7,14 3-1,-5-1 4,-9-2-4,13 0 1,-13 0-5,9 5 6,-9-5 1,0 0-5,13 6 4,-13-6 1,0 0-6,12 0 7,-12 0-6,0 0 10,0 0-2,0 0-3,0 0 0,0 0-3,9 1 4,-9-1-5,0 0 4,0 0-1,0 0-3,0 0 6,0 0-1,0 0-2,0 0-4,0 0 3,0 0-5,0 0 3,0 0 3,0 0-1,0 0-5,0 0-3,0 0 3,0 0 7,0 0-11,0 0 0,0 0 2,0 0-2,0 0 8,0 0-2,0 0-4,-37 4 0,37-4 5,-17 0 0,17 0-4,-20 0 7,20 0 0,-19 0-4,8 0-2,11 0 8,-23 0 1,10 0 2,1 3-6,12-3-3,-22 0 3,22 0-2,-22 0 3,11 0-6,11 0 10,-21 3-2,21-3-4,-19 0 3,10 0-4,9 0 5,-19 4-4,9-2 4,10-2 1,-18 5-2,8-5-1,0 4-3,0 2 4,-4 0 0,6 0 4,-6-1-1,2 4-7,3-2 16,-4 1-13,1 0 1,-1 2 1,5 0 11,1-3-9,-1-1-1,0 1-1,-3 3 6,5-2-1,-2-1 1,0 5 2,2-5 1,0 4-5,3-4 11,-3 2-3,-1 0-5,7-9 9,-12 14 0,9-5 0,-3 2 3,1-1-4,5-10 4,-8 16-4,5-5 0,3-11 0,-6 19-3,1-12 0,5-7 2,-5 16-3,4-5 2,-1-2-5,2-9 1,-1 21-2,1-12 0,0-9 1,1 19 1,-1-7 0,0-12-3,0 20-2,2-9 4,-1 1-3,-1-12 6,5 16 0,-3-4 0,2-3-2,-4-9 0,8 21-1,-3-12-1,-2-4-2,0 6 3,0-2-3,3-2 0,1 2 0,-1-2-4,0 3 7,-1-1-1,1-2 4,3 0-2,-4 4 1,6-3-6,-3-1 9,-1-1-3,6 5-1,-5-5-2,-1 0 5,1-1-2,3-1 3,-2-1-4,4 4 3,-1-3 0,2-1 2,0 1-6,2-2 6,0-1-2,2 3-4,-2-4 4,1 2-2,-3-1-3,3-1 3,0 2-4,-1 0-2,-2-2-1,-2 0 5,1 4-4,-13-4 0,18 0-5,-7 0-3,-11 0-12,17 0-3,-17 0-8,14 0-8,-14 0-4,0 0-19,16-4-9,-16 4-15,0 0-13,11-2-30,-11 2-1,6-9-13,-6 9-23,0 0-101,0 0-282,6-14 125</inkml:trace>
          <inkml:trace contextRef="#ctx0" brushRef="#br0" timeOffset="984.0007">-5613 1831 9,'0'0'133,"0"0"-17,-12-7-14,12 7-4,-10-1-13,10 1-9,0 0 3,-17-7-19,17 7 3,0 0-9,-14-2 3,14 2-9,0 0-3,-15-2-3,15 2-5,0 0-6,-13-4-2,13 4-2,0 0 1,-23 6-7,23-6 6,-19 2-11,10 1 1,9-3 1,-19 4-1,11-1-4,8-3 1,-18 5 6,8-5 0,10 0-4,-17 6 1,8-3-2,9-3 5,-13 7-4,13-7 0,-12 5 5,12-5 2,-11 11 0,6-7 3,5-4-4,-12 10 6,9-2-1,3-8-3,-8 17 0,3-10 7,-1 2 2,3 0 2,-2 1-4,4 0-1,-5 0-4,4 2 6,2-12-5,0 21 4,0-10-3,0 1-6,0-12 2,2 21-3,-1-10-1,4-2 1,-2 1-5,3 0 1,0-3-1,1 0-1,0 3-1,6-1-1,1-1-1,-5-4-2,8 7 0,-6-4-1,6-2-1,-1 0 1,-2 1-2,0-1-3,-2-1 0,1-3-8,-4 1-2,4-2-6,-13 0-4,21 8-6,-8-8-2,-4 0-6,-9 0-1,20-3 0,-20 3-2,19-1 4,-10-3-3,-9 4 7,14-7-1,-6 4 1,0-3-1,-8 6 5,16-12 2,-7 5 11,-4 3-8,-5 4 0,11-15 2,-7 11 5,-4 4 4,8-18 3,-3 15-3,-5 3 6,1-15 4,-1 15 0,3-12 2,-3 12 4,3-13-2,-3 13 1,0-14-1,0 14 2,0-15-3,0 15 4,-4-18-3,4 18 4,0-14 0,0 14 6,-6-16 3,6 16-3,-4-14-3,0 6-3,4 8-4,-2-11 4,2 11-5,-11-13 8,11 13-12,-9-10 3,9 10-2,-12-6 1,4 1-3,8 5 2,-10-10 0,10 10-1,-14-7 0,14 7-5,-11-8 4,11 8-10,-6-3-4,6 3-2,0 0-12,-9-11-2,9 11-24,-6-7-12,6 7-20,0 0-22,0 0-15,-7-11-39,7 11-83,0 0-261,0 0 115</inkml:trace>
          <inkml:trace contextRef="#ctx0" brushRef="#br0" timeOffset="1779.0646">-5118 1676 28,'0'0'115,"-12"-3"-7,12 3-5,-17 3-6,17-3-7,-16 2-1,16-2 0,-17 2-9,17-2 2,-16 1-6,16-1 1,-15 4-11,7-1 0,8-3-4,-12 6-4,12-6-4,-13 6 2,13-6-2,-14 8-2,8-2 1,6-6-3,-14 10 1,8-2 1,1-2-4,-1 3-6,6-9-4,-11 14 2,5-6 1,3-1-10,3-7-1,-10 18-3,9-11-1,1-7-2,0 18 1,0-18 1,0 12-1,0-12-2,0 20 0,0-20 3,6 14-8,-5-4 4,4-4-3,3 2 1,-8-8-2,11 15-1,-8-10-1,5 0-3,-4 4 3,-4-9 3,14 11-6,-6-5-5,2-2 5,-10-4-5,12 6-4,-4-1 10,1-2-2,-9-3-6,16 11 4,-7-7 1,-9-4-5,17 3 2,-7 1-4,0 1 1,0-2 0,-1-1 2,2 6-3,-2-4-1,1 0-1,-3 2-2,-7-6 1,16 8 0,-10-1 1,2-1 0,-8-6-1,8 13-1,-3-6 2,-2 0 1,-3-7 2,6 14 2,-5-6-4,-1-8 0,4 13 2,-4-13-4,0 13 4,0-13-3,0 0 0,-5 17 2,5-17-1,-6 12 1,-1-7 0,7-5-1,-11 13 6,4-8-5,-4-2 4,1 4-5,-2-1 4,-2-5-4,-2 6 3,-2-4-1,5 1-2,-4-1-3,0-2 3,1 1 0,2 0-2,0 0 5,0-2-2,14 0-3,-20 1-2,20-1-2,-15 0-10,15 0-16,-18-1-13,18 1-18,-10-2-30,10 2-19,0 0-30,-14-8-23,14 8-27,-7-7-114,7 7-328,-4-10 145</inkml:trace>
          <inkml:trace contextRef="#ctx0" brushRef="#br0" timeOffset="2665.555">-4713 1736 80,'0'0'159,"0"0"-10,0 0-5,0 0-1,0 0-16,0 0-10,-14 8-6,14-8-4,-9 7-2,9-7-2,-8 14-4,2-7 0,3 3-3,-2 1-1,2 1-3,-3 2 0,4-2-4,-4 2 0,3 4-7,0-6-1,-2 1-9,3 1-4,-2 2-2,4-2-6,-2-2-8,2 2 5,0 2-6,0-2-3,2 3-8,1-9 2,-2 3-5,1 4-1,6-1-7,-5-3 0,3 2-2,-1-4-6,1 3 8,0-2-5,2 1-9,-2 0 3,8-4-5,-6 0 8,1 0-13,1 0-1,4 0-2,-5-3-2,2 0-9,6-1-2,-4-3-2,-1 0-1,-12 0-1,28-2-2,-12-2-4,1-1-1,-2 2-2,6-4 0,-4-1 4,0 1 0,-5-3 0,2-2 3,0 2 3,0 0-1,-3-1 2,2-1 2,-2 1-1,-2 0-3,-3 1 3,0 0 1,2-4 0,-8 3 1,6-2-2,-2-2 3,-4 2-4,0-3 5,0 2-2,0-2 1,-2 1 3,-1-2-2,-2 2-5,-1-3 6,0-1-1,-2 6-3,2-6 2,0 6 3,1-3-4,-4 2 8,1 0-4,1 2 2,-2 0 2,1-1 5,2 2-2,-2-1 2,-4 9 2,6-4 0,-2-1-2,-3 0 2,2 1-3,-5 1 0,7 1-3,7 5-1,-20-7-1,8 2 0,12 5 3,-17-4 1,4 2-6,13 2 3,-20-2-3,20 2 3,-17 2-1,17-2-1,-21 6-2,9-1 3,0 2-2,1-2 0,-2 2 0,1 3 2,2 2 0,0-2 4,0 2-3,1-1 4,4-1 1,2 1 5,-3 1-4,6-1 5,-3 2 0,3-13 0,3 24 0,-3-16 3,3 4-2,3-1-3,-3-3 3,5 1 3,-2 0-5,5 2 0,-5-4-1,4 1 2,2-2-5,-2 2 2,0-4-1,0 2 0,5-3-1,-2 1 0,-1-3-10,2 3-1,-1-3-11,-13-1-3,20 0-11,-11 1-9,-9-1-7,16 1-18,-16-1-15,17 4-18,-17-4-17,16-6-35,-16 6-19,14-5-37,-14 5-108,6-5-338,-6 5 150</inkml:trace>
          <inkml:trace contextRef="#ctx0" brushRef="#br0" timeOffset="3121.295">-4110 1946 114,'0'0'225,"-11"1"-9,11-1-8,0 0-9,0 0-12,0 0-10,0 0-10,0 0-12,0 0-13,0 0-5,0 0-9,0 0-9,0 0-6,0 0-1,0 0-8,33 10-6,-18-10 2,1 1-22,4-1-3,5 0-10,1-1-5,4 1-5,-2 1-7,2-2-4,4 1-3,-3-2-7,2-2-3,-2 4-5,-5-1-4,5 1-1,-4-4-8,-1 2-5,-5-1-9,-1 3-8,-5-4-7,1 4-3,-2 0-9,-14 0-2,20-1-8,-20 1-3,14 0-7,-4-3-10,-10 3-12,0 0-22,11-4-18,-11 4-16,9-6-28,-9 6-17,5-9-29,-5 9-153,0 0-380,0 0 169</inkml:trace>
          <inkml:trace contextRef="#ctx0" brushRef="#br0" timeOffset="3542.0577">-3827 1683 109,'0'0'194,"0"0"-17,0 0-18,0 0-14,0 0-17,0 0-8,0 0 7,0 0 2,0 0-4,0 0 2,3 32-6,-3-32-6,5 17 2,-5-6-6,3 0-3,0 0-5,-1-1-2,2 7-10,0-4-3,-4 5-6,3-4-2,-2 5-5,-1 0-7,0-3-2,0 4-4,0-2-10,0-1 4,2 2-9,-4-1-2,2-2-2,-1 3-7,1-3 0,1 4-5,-2 0-5,-2-6-3,3 1 1,0 0-4,0-3-5,0 2 5,0-14-7,0 21-10,0-10-15,0-11-22,0 15-18,0-15-15,0 16-27,0-16-27,3 11-23,-3-11-27,3 9-29,-3-9-29,0 0-154,3 9-414,-3-9 183</inkml:trace>
        </inkml:traceGroup>
        <inkml:traceGroup>
          <inkml:annotationXML>
            <emma:emma xmlns:emma="http://www.w3.org/2003/04/emma" version="1.0">
              <emma:interpretation id="{D8F956D9-7E33-48F0-BC44-6847C48EBCA2}" emma:medium="tactile" emma:mode="ink">
                <msink:context xmlns:msink="http://schemas.microsoft.com/ink/2010/main" type="inkWord" rotatedBoundingBox="6837,4897 7799,4874 7816,5569 6853,5592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in</emma:literal>
                </emma:interpretation>
                <emma:interpretation id="interp8" emma:lang="en-US" emma:confidence="0">
                  <emma:literal>it</emma:literal>
                </emma:interpretation>
                <emma:interpretation id="interp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5373.3609">-2251 1495 80,'0'0'163,"0"0"-12,-9-11-11,9 11-23,0 0-8,-10-11-14,10 11-3,0 0-9,-17-4-13,17 4-8,-14-3-3,14 3-5,-14 0-6,14 0-6,-15 0-2,15 0-2,-17 3-4,3-3-1,6 7-1,8-7 0,-20 4-4,7 0 3,5-1 0,-1 2-2,-2 0-2,2-3-3,9-2 3,-17 12-1,6-6-2,4 1 0,1-2-2,-5 1 0,11-6 0,-15 12-2,10-7 3,2 4-2,-3-2 5,6-7-5,-8 16 1,2-7-3,6-9 0,-3 18-1,3-18-1,0 17-3,0-17-2,3 17 0,0-10 1,0 1 1,5 4-1,-5-4-1,3-1-2,2 0 0,-5 3-2,9 0 4,-4-3-1,5 4 2,1-2-4,-3 1 0,-2 0 1,-1 0-1,1 1-1,2-1 0,-2-1-1,5 4 1,-4-1-1,-3-7 0,3 4-1,-4 0 0,5 2-3,-5-4 1,2 1 1,-2-2 2,5 5 1,-5-3 1,1-1-1,-7-7-1,7 12 5,-4-2-4,1-3 3,2 0 2,-6-7 4,4 15-2,-4-4 4,0-11-2,4 14-2,-4-14 5,-5 15-1,-1-7 3,6-8-2,-7 16 3,0-7 2,4-2-3,-7 0 5,-1 0-3,5-3 0,-8 3 1,2-3-3,1 3 1,-3-4-2,1 1 3,-1 1-4,3-4 0,-4 0-2,7 4-3,8-5-2,-27 0 2,27 0-4,-20-4 3,20 4-3,-20-1-5,12 0-12,8 1-17,-20-3-16,20 3-12,-17-3-28,7-3-28,10 6-16,-14-4-32,14 4-28,-15-4-16,15 4-145,-11-4-373,11 4 166</inkml:trace>
          <inkml:trace contextRef="#ctx0" brushRef="#br0" timeOffset="4505.3289">-3123 1524 115,'0'0'175,"0"0"-6,0 0-18,0 0-14,0 0-9,0 0-13,0 0-7,0 0-12,0 0-9,0 0 0,0 0-7,0 0-14,0 0-7,0 0-10,0 0-2,0 0-5,0 0-10,13-32 3,-13 32-5,4-12-7,-4 12 2,3-11-3,-3 11-3,7-7 6,-7 7 1,0 0-2,-4-14 0,4 14 2,0 0-1,-6-14-2,6 14 0,-8-8-3,8 8-2,-15-7 2,15 7-4,-14-4-1,14 4-1,-17 3-3,17-3 0,0 0-2,-21 2-3,21-2 2,-14 3-1,14-3 3,-9 3-7,9-3 3,-6 8-3,6-8-1,0 0-2,-5 9 2,5-9-6,0 0-12,0 0-12,17 19-28,-7-15-26,4-1-28,-3-3-33,-1 7-40,-10-7-93,22 1-298,-14 2 132</inkml:trace>
          <inkml:trace contextRef="#ctx0" brushRef="#br0" timeOffset="4025.5762">-3036 1692 116,'0'0'192,"0"0"-19,0 0-5,0 0 4,0 0 5,0 0-1,0 22-10,0-22-1,0 15-9,0-15-2,0 18-12,3-7-11,-3-1-4,5 4-10,-5 2-3,6-2-15,-6 0-6,0 0-11,3 2-6,-3 2-10,0-3-5,0 0-8,4 0-3,-4 0-2,0-2-8,0-2-5,0 5-3,0-3 1,-4-1-2,4-12-4,0 19-23,0-19-11,0 16-22,0-16-21,0 15-24,0-15-21,0 10-31,0-10-16,0 0-14,0 0-31,0 0-37,7 7-141,-7-7-394,0 0 174</inkml:trace>
        </inkml:traceGroup>
        <inkml:traceGroup>
          <inkml:annotationXML>
            <emma:emma xmlns:emma="http://www.w3.org/2003/04/emma" version="1.0">
              <emma:interpretation id="{0ED77711-0F8B-42AF-9724-8716DCCA3FB4}" emma:medium="tactile" emma:mode="ink">
                <msink:context xmlns:msink="http://schemas.microsoft.com/ink/2010/main" type="inkWord" rotatedBoundingBox="8144,4993 9176,4968 9190,5548 8158,5572"/>
              </emma:interpretation>
              <emma:one-of disjunction-type="recognition" id="oneOf2">
                <emma:interpretation id="interp10" emma:lang="en-US" emma:confidence="1">
                  <emma:literal>in</emma:literal>
                </emma:interpretation>
                <emma:interpretation id="interp11" emma:lang="en-US" emma:confidence="0">
                  <emma:literal>inn</emma:literal>
                </emma:interpretation>
                <emma:interpretation id="interp12" emma:lang="en-US" emma:confidence="0">
                  <emma:literal>ion</emma:literal>
                </emma:interpretation>
                <emma:interpretation id="interp13" emma:lang="en-US" emma:confidence="0">
                  <emma:literal>ink</emma:literal>
                </emma:interpretation>
                <emma:interpretation id="interp14" emma:lang="en-US" emma:confidence="0">
                  <emma:literal>ins</emma:literal>
                </emma:interpretation>
              </emma:one-of>
            </emma:emma>
          </inkml:annotationXML>
          <inkml:trace contextRef="#ctx0" brushRef="#br0" timeOffset="5960.6815">-1908 1535 116,'0'0'215,"3"-11"-17,-3 11-19,0 0-19,0 0-16,0 0-16,3-12-18,-3 12-25,0 0-32,0 0-27,0 0-44,0 0-38,0 0-47,0 0-104,0 0-223,0 0 100</inkml:trace>
          <inkml:trace contextRef="#ctx0" brushRef="#br0" timeOffset="5717.9662">-1830 1717 211,'0'0'208,"0"0"-20,0 0-21,-11 21-8,11-21-9,-3 12-4,3-12-6,0 18-3,0-7-5,0 3-12,0 0-4,7 2-9,-7-4-3,0 5-10,3 1-9,1-3-2,2 2-13,2-1-4,-5 0-10,3-3-2,2 2-8,-5-1-3,0-2-5,3-2-11,-1-2-12,-2 3-29,0-4-26,-3-7-30,6 14-33,-3-9-38,-3-5-35,5 10-38,-5-10-120,0 0-363,0 0 161</inkml:trace>
          <inkml:trace contextRef="#ctx0" brushRef="#br0" timeOffset="6873.8049">-1566 1779 1,'0'0'202,"0"0"-14,0 0-8,0 0-12,0 0-10,0 0-9,0 0-11,0 0-10,0-36-12,0 36-9,6-11-7,1 4-6,-7 7-10,4-10-4,-4 10-8,10-7-7,-10 7-11,11-8-4,-11 8-2,9-12-9,0 12-5,-9 0 0,14-5-6,-14 5-3,17-3-1,-6 1-5,-11 2 0,19-2-4,-8-1 3,-11 3-9,20 5 0,-9-3-2,-2 1 0,9 2 1,-8 1-3,0 0-1,4 4 6,1-2 1,-4 5-2,0-1 1,2 4 3,-2 4-3,-1-5 1,-3 3 3,-1-3-2,0 2-1,-3-1-1,2 1-1,1-2 0,-3 2 0,-3-7-8,6 5-1,-4-5 3,-2-10-2,0 21-1,3-13 2,-3-8-2,0 17 5,0-17-4,0 15-6,0-15 4,-5 13 3,5-13 3,-1 13-6,1-13 2,-5 11-5,5-11 7,0 0 0,-6 10 5,6-10-5,0 0 2,0 0 0,-9 2-7,9-2 4,0 0 4,0 0-4,0 0 1,0 0-5,0 0 4,-14-22-4,14 22-4,0-14 0,0 14-2,0-19-5,0 19-3,6-19 0,-3 8-1,-3-1-8,3 1 7,-3 11 0,5-17-1,1 2 0,-3 7-3,-3 8 5,3-18 2,2 9-2,-2 0 2,-3 9 1,6-18 0,-6 11 1,0 7 0,8-14 5,-5 6-3,-3 8 1,10-15-3,-7 10 1,-3 5 3,7-11-3,0 2 3,-1 2 3,0 0-4,-6 7 1,14-10-3,-8 2 7,2 4-7,1-5 4,-9 9 2,15-9 1,-8 1-2,3 4-1,-3-2 6,3 3-4,-10 3-3,17-9 3,-11 4 1,5-1 2,-11 6-3,16-3 1,-16 3 3,14-5-3,-14 5 1,7-2-1,-7 2-1,0 0 0,19-2 3,-19 2 1,0 0-3,0 0 1,16 5 0,-16-5 2,9 4 1,-9-4 3,9 7-3,-4-2 2,-5-5 4,9 11-1,-6-5 5,-3-6 0,11 15 0,-8-8 2,4 0 4,-3 1-4,-1 2 1,-3-10 6,7 18-1,-4-6 2,0-4 2,2 5-1,-2-2 2,-3-3 3,3 6-5,0-3 2,-3 3 1,3 0-3,0-5 1,-3 7-2,2-7 2,-2-9-1,0 22-5,0-15-1,1 4-4,-1-11 3,3 20-1,-1-10-2,-2-10 1,0 18-9,0-11-15,0-7-18,0 14-20,0-14-24,3 15-16,-3-15-26,3 10-15,-3-10-27,3 8-27,-3-8-102,7 7-311,-7-7 139</inkml:trace>
        </inkml:traceGroup>
        <inkml:traceGroup>
          <inkml:annotationXML>
            <emma:emma xmlns:emma="http://www.w3.org/2003/04/emma" version="1.0">
              <emma:interpretation id="{63302FBF-D0A1-43EE-8448-0EDB2881334E}" emma:medium="tactile" emma:mode="ink">
                <msink:context xmlns:msink="http://schemas.microsoft.com/ink/2010/main" type="inkWord" rotatedBoundingBox="9434,5034 9853,5024 9865,5535 9446,5545"/>
              </emma:interpretation>
              <emma:one-of disjunction-type="recognition" id="oneOf3">
                <emma:interpretation id="interp15" emma:lang="en-US" emma:confidence="0">
                  <emma:literal>O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°</emma:literal>
                </emma:interpretation>
                <emma:interpretation id="interp18" emma:lang="en-US" emma:confidence="0">
                  <emma:literal>0</emma:literal>
                </emma:interpretation>
                <emma:interpretation id="interp1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7665.3506">-426 1554 47,'0'0'132,"-23"14"-14,23-14 4,-6 7-5,-2-2 1,2 5 3,-1-4 0,-4 3-9,2 4 7,-2-3-2,0 7-1,2-3 2,-5 7-4,6-8-10,-4 11-4,1-4-2,5-2-7,-1-2-2,3 4-9,-3-6-5,1 4 1,3-4-11,1 5-4,-1-5-5,2 0-4,4 1-7,-2-3-2,4 4-4,-5-3 6,6-3-13,4 2-1,1 0-7,-4 1 2,7-5-4,-7 3-2,7 0 3,-2-4-7,-1 1-1,-2-1-1,5-1-3,2-1 3,-2-2-3,-3 0-4,6-3-5,-1 4-4,-2-4-4,-14 0-3,26-6 1,-10 2 1,-4 0-6,5 0-4,-3-6-1,2 0-3,-2 0-5,-3-3 1,1 1-4,-1-6-1,-2 4-6,2-1 0,-3-4-3,0 4 3,0-10 4,-4 2 3,-1-1-1,-3 3 6,4 1 1,-4-4 6,0 5 2,-4 1-1,4 1 2,-1-1 3,-5 4 5,3-3 3,-2 3 1,0 6 4,1-6 0,-3 3 4,0 3-5,0-3-3,-2 4 1,-2-4 1,2 8 1,-2-4-1,11 7 3,-24-15-2,18 12 0,-8-2-1,2 3-4,12 2 2,-22 0 3,22 0 1,-17 2-2,7 3 0,0-2 3,10-3-1,-18 11 1,9-6 4,4 1 3,5-6-2,-12 15 4,6-4 2,0-4-2,1 4 7,2 0-5,-3-1 5,6 2-3,-2-2 2,2-10 1,0 21-1,0-11 0,0-10 1,2 21-4,4-10 1,0-3-5,-1-2 6,1 1-3,0 1 0,5-1 2,-2-3-4,2 3-4,3-3-5,-4-1-7,7 0-9,-3-3-14,-5 1-9,-9-1-9,27-4-16,-20 4-10,7-1-18,-14 1-13,22-7-23,-8 0-13,-6 1-9,3 2-25,-3-3-118,-1 3-314,-7 4 139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3:06.7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B8893E-50D6-417A-B85E-DC8AEF6F4E1B}" emma:medium="tactile" emma:mode="ink">
          <msink:context xmlns:msink="http://schemas.microsoft.com/ink/2010/main" type="inkDrawing" rotatedBoundingBox="14031,6111 16952,6128 16951,6234 14030,6218" shapeName="Other"/>
        </emma:interpretation>
      </emma:emma>
    </inkml:annotationXML>
    <inkml:trace contextRef="#ctx0" brushRef="#br0">0 4 19,'0'0'54,"25"2"-6,-10-2-1,1 1-4,4 3 1,0-1-7,8 1-2,0 0 4,4-1 0,-1 1-7,14-1-3,-2 1 2,0-1-8,3-1 3,-2 0-3,-2-2 9,0 1-8,2-1-2,-2 0 3,-13 0 1,13 3 7,-9-6-6,-2 2-4,-3 2-2,0-1 2,2 0-8,-2 3 2,0-3 3,-3 3-8,0-2 0,3 2 4,-8-2-1,0 2-11,2 1 12,4-2-6,1 2-3,1 1 0,-3-3 1,3 3-4,3-4 2,-1 1-1,2 2 1,-1-3 1,1-1-2,2 0 2,-5 0 2,1 0-3,-2 6 5,2-5-1,-1-1-2,-2 3-1,1-3 2,-7 0 1,6 0 9,-7 1-9,-1-2-5,10 1 2,-10 1 2,9-5-5,-8 7 1,8-3-2,-4 0 1,-4 0 6,2-3-1,6 3-3,-2-4 1,-1 4 6,-1-3-5,1-2 1,3 4-5,-2-1 6,4-3 2,-4 3-5,1-5 2,-1 3 1,1 0 2,-9 1-5,2-1 1,-1 1-6,0-1 2,-2 3-2,-3 1 0,3-2 1,-6 2 2,3 0 0,-14 0-1,25 0-8,-13 0 6,-1 2 2,3-2 0,-1 1-5,2 2 3,-2-2 0,2 1 5,2-1 0,1 2-1,0-3-10,1 0 6,-2 0-4,2 0 7,1 0-4,-3 1-3,3-1 1,-1 0 1,-2 0-2,2 0 8,-5 0-7,1 0 2,0 0-3,-3 0 4,-12 0 0,20 3 3,-20-3-4,19 0 5,-11 3-9,-8-3 11,15 0-13,-15 0 4,14 0-1,-14 0 3,14 0 3,-14 0-1,14 0 0,-14 0-3,14 0 0,-14 0 3,0 0 0,17-3 4,-17 3-1,0 0 0,14-3 1,-14 3 2,0 0 1,11-1-2,-11 1-4,0 0 4,13-3-3,-13 3 7,0 0-12,0 0 6,0 0-3,0 0 6,0 0-8,0 0 2,11-3-1,-11 3 1,0 0-2,0 0 4,0 0-6,0 0 1,0 0 1,0 0 2,0 0 0,0 0 0,0 0-2,0 0-3,15-1 2,-15 1 3,0 0-1,0 0-2,13-3 3,-13 3 1,0 0 1,0 0 2,0 0-4,14-1 9,-14 1-14,0 0 2,0 0 0,0 0 9,0 0-2,0 0 0,0 0-2,9-4 1,-9 4 1,0 0-3,0 0-2,0 0 5,0 0-2,0 0 0,0 0-1,0 0-1,0 0-2,0 0 0,0 0-1,0 0 6,0 0-7,0 0 4,0 0-5,0 0 1,0 0 2,0 0-3,0 0 4,0 0-1,0 0-2,0 0-2,0 0-2,0 0 5,0 0 0,0 0 5,0 0-6,0 0 2,0 0-3,0 0 1,0 0 4,0 0-1,0 0-1,0 0 2,0 0-7,0 0 6,0 0 2,0 0-3,0 0 0,0 0 3,0 0-6,0 0 1,0 0 5,0 0-3,0 0-1,0 0 1,0 0 3,0 0-3,0 0 3,0 0-4,0 0 1,0 0 3,0 0-4,0 0 7,0 0-8,0 0-13,0 0-12,0 0-20,0 0-11,0 0-27,-5-21-24,5 21-113,0 0-240,-4-18 106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3:10.0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C8044F-EC47-40A2-AFB4-E759D4A69F4A}" emma:medium="tactile" emma:mode="ink">
          <msink:context xmlns:msink="http://schemas.microsoft.com/ink/2010/main" type="inkDrawing" rotatedBoundingBox="18741,5619 22688,5718 22682,5937 18735,5837" shapeName="Other"/>
        </emma:interpretation>
      </emma:emma>
    </inkml:annotationXML>
    <inkml:trace contextRef="#ctx0" brushRef="#br0">106 88 10,'0'0'43,"14"4"1,-14-4-1,0 0-11,0 0 4,11 11-3,-11-11 1,8 3 0,-8-3 0,12 5-1,-12-5-4,11 9-3,-2-8 10,-1 7-8,2-6-6,-10-2-1,14 7-5,-7-4-1,-7-3 1,14 6-4,-14-6 3,14 5-5,-4-3 10,-10-2 0,17 7-3,-9-6 5,-8-1-5,23 3 1,-14 0 0,4-2-1,-2 0 7,6 1-6,-2-1 5,1 1-6,4-2-2,1 1 2,5 3-1,-4 0-3,4-4-5,1 2 7,2-1-9,-1 2 1,3-3 2,-2 0 0,3 3 9,-2-2-11,-1 1 12,-2-2-11,1 1 1,-2 0-5,-7 2 2,0-1 0,1-1 1,0-1-1,-3 3-2,2-2 2,0-1 3,-4 6-4,6-4 2,-4-2 0,1 0-1,3 2 1,-1-2-1,6 0 0,-5 0 13,0 0-19,7 0 2,-1 1 6,-2-1-7,3-1 1,-2 1 5,1-2-4,-7 2 9,2 0-8,-2 0 12,2 2-9,0-4-4,-4 0 2,1 2 1,-2 2 2,-1-4 0,2 2 0,-4-2-6,0 2 4,0 0-4,4 0 2,-4-4-1,0 4 1,1 0 0,1 0 2,-2-1 2,4 1-11,3-2 8,-4 1-5,3 1 7,0-3-4,7 0 3,-7 2-3,2 1-1,-2-1 2,7-2-5,-7 0-2,-2 3 7,1 0-1,1-3 2,-1 3-5,-3-1-2,-1 1 8,2 0-8,-1 0 9,-2-2-9,-2 4 7,-1-1-8,-11-1 6,25 0-5,-11 3 4,2-3-1,2 0-3,0 0 3,0-3-4,9 3 6,-1 0-7,2 0 2,-6 0 1,5 0-6,1-1 7,-4 1-1,3 1 1,-1-2 10,1 1-11,-1 1 4,-1-1-1,-4-1 1,-1 1-1,0 1-2,0-1 1,0 0 2,1 3-4,-4-3-1,2 4 1,-1-2 0,-1-2 1,4 1-2,-1 0 0,0-1-2,3 0 4,4 0 2,-5 0 0,4-1-1,2 0 4,0 1-7,-1 0 4,1 0 1,-2 0-6,1-2 6,-2 2-4,1-1 0,1 1-2,-7-3 8,2 3-2,4-3-9,-9 2 8,10 1-1,-7 0-1,-1 0 0,1 0-3,-1 0 7,-2 0-5,4 0 6,0-2-7,-4 2-1,6 0 0,-3 0 4,2 0 0,0 0 4,5 0-2,-3-1 2,3 1-7,-7 0 0,7-3 2,-7 6 1,0-3-7,-3 0 10,2-3-1,0 6 1,-4-6-3,1 3-2,-1-1 1,2 1 0,-4 0 3,-13 0-3,23-3-4,-13 3 0,-10 0 1,23-1 11,-23 1-11,20 1 6,-10-1-10,-10 0 4,20-1 6,-20 1-2,20-2-3,-11 2 4,-9 0-3,21 0 3,-21 0-1,18 0-5,-18 0 6,17 0 0,-17 0-1,19-1-1,-19 1-3,14 0 4,-14 0 0,0 0-4,14-2 2,-14 2 2,0 0-2,14-1 1,-14 1-2,0 0 3,0 0 0,0 0 3,0 0-5,0 0 6,0 0-2,0 0 2,0 0-12,13-4 8,-13 4 0,0 0 8,0 0-13,0 0 1,0 0 2,0 0-1,0 0-4,0 0 4,0 0 0,0 0 0,0 0 1,0 0-1,-36-10-8,23 9 3,-2-1-5,-2 0-1,-5 1 1,-5-5-5,-4 4-3,-11-3 0,-9 4-5,-1-5 4,-8 2-9,-21-1 4,1 2 4,-4-4 6,-3 3-4,1 1-2,-2-3 5,-3 1-5,4-2 3,0 2 6,6 1-3,0 2-1,28 1 4,-3-5 0,5 5 0,5-2 3,-2 3 0,6-3 4,-2 3-3,13 0 6,-1-1-3,2-2 1,-3 3 0,2-1-3,0-1 6,3 2-4,0 0 6,-5-1 0,4-2 1,-1 2-6,-1-3-1,3 4 1,-2-1 4,1 0-1,-2 1 3,1-1 3,-3-3-6,-1 4-2,0 0 6,-8-3-1,-2 1-2,2 4-1,0-4 0,2 0-4,-2 1 4,12 0 3,-3-4 0,5 4 0,0 1-1,0-1-1,3 1-4,5-2 4,3-2-4,-5 1 3,2 2 0,3 1 0,-4-2 2,6 1-3,-1 1 3,-1-3 7,3 2-11,14 1 5,-28-4-4,17 4-1,11 0 0,-25 0 6,16 0-6,9 0 5,-23 0-5,7 0 4,4-2-2,12 2 1,-22 2-3,12-2 0,10 0 5,-18 0 1,18 0-9,-20 4 6,12-3-4,8-1 1,-20 0 5,10 3-5,10-3 5,-22 0-3,10 0 1,12 0 4,-22 0-3,5 0 0,3 1-5,-3-2 4,0 1-1,1 0 1,2-3-1,-1 3 4,-3-1-6,3-3-2,-1 4 8,-2 0 1,0 0-6,0 0 9,-1-2-11,2 2 4,-2 0 1,1 0-3,-1 2 6,0 2-3,1-4-1,0 1 0,1 2 1,2 0-1,1-2 10,-5-1-7,5 6-4,0-5 4,0 1-7,0-1 6,3 0-5,11-1 4,-20 6-1,9-5-1,11-1-1,-22 0 2,22 0 8,-12 4-10,12-4 4,-10 2 2,10-2-1,0 0-1,0 0 1,-11 5-2,11-5 2,0 0-1,0 0 1,0 0-1,0 0 1,0 0-1,0 0-4,-15 1 0,15-1 7,0 0-3,0 0-4,0 0 8,0 0-7,0 0 8,0 0-9,0 0 6,0 0-3,0 0 0,0 0 1,0 0-4,0 0 1,0 0 2,0 0 1,0 0 2,0 0-2,0 0 3,0 0-8,0 0 7,0 0 2,0 0 1,0 0 4,0 0 4,0 0 2,0 0 4,0 0-7,0 0 0,0 0-1,0 0-1,0 0-6,0 0 7,0 0-2,0 0-7,0 0-1,0 0 1,0 0-2,0 0 4,0 0-5,-14 0 5,14 0-3,0 0 3,-16 2-8,16-2 9,-18 5-6,8-1-4,-1-1 7,11-3-1,-23 6 0,6-1-7,1 1 2,1-1 4,4 2-1,0-5-1,0 3 3,11-5-4,-14 2 0,14-2-1,-12 3 2,12-3-2,-10 6 9,10-6-2,0 0-3,0 0-1,0 0 0,0 0 1,0 0 1,28 5 1,-28-5-1,22 2-4,-11-2 3,3 1-1,-3-1 1,3 2 1,-2 2-2,1-3 1,2-1 2,-1 2-2,5-1 1,-2-1 6,2 0-11,1 0 2,7 3-3,1-3 7,3 0-2,9 8-3,5-5 0,1-2 1,-1-1 2,0 2-4,6-1 5,-6 1-6,4 0 6,-3 4-8,3-6 8,-1 1-3,-4-1 2,1 2 2,-3 0-2,-3 1 4,-7-3-7,-2 5 7,3-4-8,-4 1 1,4 1 5,-3-2-3,1 0 1,0 1-1,0-2-1,3 1 2,-4-1 0,4 2 0,-1-1-3,1 2-2,8-3 7,0 0 0,-11-3-3,4 3 3,7 3-8,-10-6 6,1 6-2,9-6 2,-11 3 0,2 0-1,0 3 5,1-3-2,-3-3-9,11 3 12,-11 0-9,-3 3 4,2-3-2,-4 1 2,4 2-2,-2-3 4,-2 0-5,1-3 4,-5 2 1,-1 1-3,0 1 1,-1-2 1,0 1-4,-1 1 1,-1-1-2,9 0 6,-7 0-5,8 0 4,-1 0-3,1 0 4,0 0-6,1 0 7,-1-1-4,2-2-1,-2 2 2,-3 1 1,1 1 3,-4-1-10,6 0 7,-8 0-1,2 0 1,-2 0-1,1 0-1,1 3-3,-2-2 0,3-1 3,-4 0-2,4 0 4,-3 0 0,-1 0 4,1 3-7,-1-2 3,0 1-4,-4-4 7,4 4-8,-3 2 6,1-4 2,-3-3-6,3 2 0,-17 1 1,26-2 0,-16 1 7,-10 1 2,21 0 1,-13-3-2,-8 3-5,17-1 5,-17 1 0,16 0 6,-16 0-5,12-3-4,-12 3 6,0 0-3,0 0-1,18 3-5,-18-3 7,0 0-9,12 0-2,-12 0 4,0 0-2,0 0 4,0 0-3,0 0 1,0 0 3,0 0-2,0 0-1,0 0-2,0 0 4,0 0-5,0 0-11,0 0-3,0 0-3,0 0-11,0 0-12,0 0-13,0 0-9,0 0-18,-44-14-53,24 12-145,-13-4 64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3:43.13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77F5FB-A46D-4C27-A8E3-C7A36249D9E2}" emma:medium="tactile" emma:mode="ink">
          <msink:context xmlns:msink="http://schemas.microsoft.com/ink/2010/main" type="writingRegion" rotatedBoundingBox="349,89 25999,276 25879,16685 229,16498"/>
        </emma:interpretation>
      </emma:emma>
    </inkml:annotationXML>
    <inkml:traceGroup>
      <inkml:annotationXML>
        <emma:emma xmlns:emma="http://www.w3.org/2003/04/emma" version="1.0">
          <emma:interpretation id="{319335D8-D71F-42F7-99D7-B4F7220E2DA0}" emma:medium="tactile" emma:mode="ink">
            <msink:context xmlns:msink="http://schemas.microsoft.com/ink/2010/main" type="paragraph" rotatedBoundingBox="362,585 18064,113 18093,1200 391,1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A9CC85-093B-402F-A164-2844C124165E}" emma:medium="tactile" emma:mode="ink">
              <msink:context xmlns:msink="http://schemas.microsoft.com/ink/2010/main" type="line" rotatedBoundingBox="362,585 18064,113 18093,1200 391,1672"/>
            </emma:interpretation>
          </emma:emma>
        </inkml:annotationXML>
        <inkml:traceGroup>
          <inkml:annotationXML>
            <emma:emma xmlns:emma="http://www.w3.org/2003/04/emma" version="1.0">
              <emma:interpretation id="{EE419AA0-01AB-4D58-9D0F-6329175F106C}" emma:medium="tactile" emma:mode="ink">
                <msink:context xmlns:msink="http://schemas.microsoft.com/ink/2010/main" type="inkWord" rotatedBoundingBox="363,623 2697,561 2724,1573 390,1635"/>
              </emma:interpretation>
              <emma:one-of disjunction-type="recognition" id="oneOf0">
                <emma:interpretation id="interp0" emma:lang="en-US" emma:confidence="1">
                  <emma:literal>Solve</emma:literal>
                </emma:interpretation>
                <emma:interpretation id="interp1" emma:lang="en-US" emma:confidence="0">
                  <emma:literal>solve</emma:literal>
                </emma:interpretation>
                <emma:interpretation id="interp2" emma:lang="en-US" emma:confidence="0">
                  <emma:literal>Solved</emma:literal>
                </emma:interpretation>
                <emma:interpretation id="interp3" emma:lang="en-US" emma:confidence="0">
                  <emma:literal>Solves</emma:literal>
                </emma:interpretation>
                <emma:interpretation id="interp4" emma:lang="en-US" emma:confidence="0">
                  <emma:literal>Solver</emma:literal>
                </emma:interpretation>
              </emma:one-of>
            </emma:emma>
          </inkml:annotationXML>
          <inkml:trace contextRef="#ctx0" brushRef="#br0">375 97 9,'0'0'33,"0"0"0,-11-8-4,11 8 4,0 0-3,0 0 5,0 0-1,0 0-5,0 0 1,0 0-2,0 0-2,0 0 2,0 0-2,0 0 7,0 0-2,0 0-4,0 0-4,0 0 0,0 0 6,0 0-1,0 0 0,0 0 9,0 0-6,0 0-4,0 0-1,0 0-11,0 0 6,0 0-2,0 0 0,0 0 2,0 0 1,0 0-1,0 0 7,0 0-11,0 0 14,0 0-6,0 0-4,0 0-4,0 0-1,0 0-3,0 0 5,0 0-4,0 0 0,0 0-4,0 0 1,0 0 0,0 0 7,0 0-1,0 0 0,0 0 4,0 0 0,0 0-1,0 0 8,0 0 3,0 0 7,0 0 8,0 0-7,0 0-2,0 0 0,0 0 2,0 0 4,0 0 2,0 0 0,0 0 1,0 0 0,0 0-1,0 0 1,0 0-1,0 0 0,0 0-3,0 0-2,0 0-3,0 0 1,0 0-3,0 0 4,0 0-6,0 0 0,0 0-3,0 0-2,0 0-3,0 0-5,0 0 2,0 0-6,0 0 0,0 0-1,0 0-5,-5-10-3,5 10-1,0 0-2,-6-9 2,6 9-3,0 0 2,0 0-2,-12-9-6,12 9 5,-8-7-4,8 7-3,-6-9 6,6 9-2,-11-8-3,11 8 2,-13-6 2,13 6-1,-11-7 4,11 7-4,-10-5 0,10 5-1,-13-5 1,13 5-2,-15-5 0,15 5 0,-13-6-2,13 6 2,-12-2 1,12 2-4,-14-3 5,14 3-1,0 0 1,-21 3-5,21-3 4,-14 2 0,14-2-1,-9 2 3,9-2-2,-12 9 1,12-9-3,-14 7-1,7-2 3,7-5-1,-12 11 5,4-3-6,2 0 3,-2-5 4,8-3-3,-12 16 0,4-10 0,2-2-4,-4 2 0,10-6-2,-8 11 6,4-4-1,4-7 0,-6 8 4,-1 0 0,7-8-5,-8 10 2,8-10 4,-7 7 1,7-7-1,-7 8-4,7-8 1,-3 10 1,3-10-1,0 0-2,-4 14 8,4-14-5,-2 12 0,2-12-1,-1 13 2,1-13-4,-4 13 2,4-13 1,-3 13-4,3-13 2,0 13 2,0-13 2,-3 12 0,3-12-3,3 13-2,-3-13 0,0 0 1,-3 19 3,3-19 1,5 7-1,-5-7-3,0 0-1,5 14 3,-5-14-2,0 0 3,0 0-5,1 15 3,-1-15-1,3 8 3,-3-8-2,0 0-5,0 0 7,3 13-2,-3-13-1,8 7 2,-8-7-2,3 7 1,-3-7-1,6 7 0,-6-7 4,8 8 2,-8-8-7,10 8 3,-6-1 3,-4-7-6,11 4 0,-11-4 5,6 6-3,-6-6-1,10 7 7,-10-7-4,12 4-1,-12-4 2,8 3-6,-8-3 1,11 4 5,-11-4-3,0 0-2,14 5 1,-14-5 1,0 0 1,11 4-2,-11-4 3,12 3-4,-12-3 2,11 4 0,-11-4-2,10 3 3,-10-3 0,9 2-1,-9-2-1,12 3 0,-12-3 0,13 6 1,-13-6 0,12 4-1,-12-4-4,10 4 6,-10-4-1,0 0 1,12 3-1,-12-3-1,9 4-1,-9-4-1,11 3 5,-11-3 1,10 1-4,-10-1-1,0 0 0,11 7 1,-11-7-2,7 4 5,-7-4 0,0 0-4,13 5 1,-13-5-2,0 0-1,11 2 5,-11-2 0,12 5-5,-12-5 2,11 3 0,-11-3 4,5 10-4,-5-10 1,11 5 1,-11-5-1,12 6 1,-7-2-3,-5-4-1,11 4 1,-11-4 1,12 7-2,-9-1 2,-3-6 1,13 12-2,-7-9-2,0 5 6,-6-8-4,8 11 2,-2-5-3,-6-6 5,8 17-3,-5-10-2,-3-7 2,6 13 3,-6-13-2,6 12 2,-2-5 0,-4-7 4,7 13 0,-7-13 0,2 12 1,-2-12 2,5 12 1,-4-2-3,-1-10-1,0 14 2,0-14-5,-1 15 5,1-15-2,-5 16 3,0-10-4,5-6 0,-3 14 5,3-14-5,-5 11 0,5-11 1,-6 12-3,3-5 4,3-7-3,0 0 3,-6 12-2,6-12 0,-6 10-2,6-10 2,-5 10 1,5-10-2,-8 7 1,8-7 1,-3 8-1,3-8-2,0 0 2,-12 8 2,12-8-3,-7 7 2,7-7 0,-7 10-1,7-10-2,-8 5 0,8-5 0,-8 7-1,8-7 0,0 0 0,-14 9 1,14-9 0,-9 5 3,9-5-2,-14 3-1,14-3 1,-11 3 1,11-3 3,0 0-3,-14 2 4,14-2-5,-13 3 6,13-3 1,0 0 0,0 0 1,-20-1 4,20 1-7,-12 1 6,12-1-3,0 0 3,0 0-6,-17-3 3,17 3-4,-13-4 0,13 4 0,0 0 0,-14 0 1,14 0 3,0 0-3,-16 0 3,16 0 0,-14-1 0,14 1 0,0 0 1,-17-4 1,17 4 2,-12-4 2,12 4-2,0 0 1,-16-6 1,16 6-5,0 0-3,-7-7 1,7 7 0,0 0-3,-15-3 0,15 3-2,0 0 1,-14-5-3,14 5 2,0 0-2,-7-7-1,7 7-4,0 0 3,0 0-4,-14-5 1,14 5-12,0 0-2,0 0-9,0 0-2,0 0-8,0 0-4,0 0-13,-19 2-15,19-2-18,0 0-25,0 0-16,0 0-32,0 0-16,-12 7-22,12-7-155,0 0-378,-16 7 167</inkml:trace>
          <inkml:trace contextRef="#ctx0" brushRef="#br0" timeOffset="1475.6986">984-31 138,'0'0'177,"0"0"-11,0 0-11,0 0-6,0 0-22,0 0-3,0 0-17,0 0-11,0 0-12,0 0-3,0 0-7,0 0 0,0 0-2,0 0 5,0 0-3,0 0 0,6 40 0,-4-26-1,-2-3-3,4 2-1,-2 0 0,1 2-1,0-1-1,-1 4-5,7 5-3,-6 2-1,-1-2-1,2 2-3,1-1-7,-3 1-2,1-2-3,3 2-4,0 4-2,-1-2-4,-4-2-1,6 3-2,-3 1-1,1 6 1,0-7 0,-4 2-1,4-3 4,-2 3 0,3-4 0,-1 1 9,-4 0-6,4-3-5,-5 1 2,2 2-4,-1-8 0,-1-1-8,6-4-1,-6 1 0,-1 3 0,1-6-4,1-2 3,1 5-7,-2-4-1,3 4 3,-1-5-5,-1 1 4,-1-11-2,3 20-6,-1-13-11,-2-7-14,5 13-8,-5-13-23,1 12-22,-1-12-27,0 0-38,0 14-33,0-14-27,0 0-27,0 0-190,0 0-450,0 0 200</inkml:trace>
          <inkml:trace contextRef="#ctx0" brushRef="#br0" timeOffset="854.0539">850 570 2,'0'0'155,"0"0"-6,0 0-14,0 0-3,0 0-9,0 0-6,0 0-6,0 0-2,0 0-5,0 0-2,-5-15-2,5 15-9,0 0-8,0 0-5,0 0-5,0 0-11,0 0-4,-9-10-8,9 10 1,0 0-8,0 0-3,-13-5-9,13 5 2,-12-2-2,12 2-8,0 0 0,-16 0-1,16 0-2,0 0-4,-15 6-1,15-6 1,-17 4 3,17-4-1,-14 4 5,7 0 2,0 2 5,7-6-2,-14 8 1,7-2 2,1 1 6,2 1-1,-3 0-1,7-8-1,-11 15 2,5-8-2,3 2 4,-2 2-2,5-11-2,-1 24-2,-1-16-2,2 8-2,0-16 1,0 19-3,2-8-4,4 3-2,-3-6-2,2 3-2,1 2 1,3 0 0,2-2 0,-3 2-6,5-1 0,-6-5-2,7 5 4,-6-3 2,0-2-8,3-2-1,-3 2-2,1-1 0,-1-2-2,3-1 0,-11-3-2,20 5 1,-12-3-5,-8-2-4,15-2 2,-15 2-5,17-8-2,-7 2 1,-2-1 0,-1 0 3,0 2-2,0-6 3,0 4 2,-3-5 0,2-1 1,-6 13-1,4-18 1,-4 8 5,3 0 3,-3 10 2,0-17 8,0 17-5,-3-22-2,3 13 1,0 9-1,-7-16-4,4 9 2,-3-7-1,6 14-1,-6-15 1,1 3-4,0 5-2,5 7-1,-10-18-9,6 11-12,4 7-11,-11-12-9,8 5-14,3 7-19,-9-12-19,9 12-21,-8-9-14,8 9-20,-3-15-13,3 15-23,-6-10-129,6 10-344,0 0 152</inkml:trace>
          <inkml:trace contextRef="#ctx0" brushRef="#br0" timeOffset="2311.8791">1311 325 211,'0'0'228,"0"0"-12,0 0-15,0 0-18,0 0-22,0 0-12,0 0-20,0 0-14,0 0-11,-2 11-8,2-11-9,0 0-5,0 0-7,8 26-1,-2-15 0,-1-1-11,3 4 0,0 2-1,-2-2-4,0 5-7,6 4 0,-2 2-8,-2-4 0,2 4-7,0 4-7,2-7 4,-2 1-4,1 1-2,-2-1-4,-1-9-2,1 3 0,0-3-2,1 0 1,-4-4-1,2-3-4,-4 4 2,4-3-3,-8-8 0,11 10-3,-5-2 3,-6-8-4,8 8 1,-8-8 2,8 9 4,-8-9 4,0 0 6,3 7 15,-3-7 4,0 0 4,0 0-2,0 0-7,0 0 2,23-14-9,-20 5-3,-3 9 0,11-12-2,-4 6-4,-7 6-6,9-16 7,-4 9-7,-1 0-3,1-1 0,1-3 7,-6 11-8,8-11 4,-3 3 1,-5 8 4,7-14-1,-3 7 7,-4 7-2,7-11 2,-7 11-6,5-14 2,-3 5-4,-2 9 3,9-18-3,-8 9-3,-1 9 3,7-18 1,-4 3-5,0 6 0,0-1-5,2 0 2,-4-4-2,4 2 13,-4 1-15,6 3 0,-7 8-3,3-18-1,0 9 1,0 0-3,-3 9-3,6-15 4,-6 15-3,6-14 1,-4 6-2,-2 8-3,6-14 2,-4 5 1,-2 9-2,9-16-8,-7 8 6,-2 8-14,8-16-8,-7 9-7,-1 7-4,6-14-17,-6 14-18,7-13-22,-7 13-21,4-11-41,-4 11-40,3-7-47,-3 7-47,0 0-187,0 0-512,7-7 227</inkml:trace>
          <inkml:trace contextRef="#ctx0" brushRef="#br0" timeOffset="3006.7862">1976 511 26,'0'0'207,"0"0"-5,0 0-10,0 0-15,0 0-20,0 0-12,9 7-13,-9-7-14,14 0-7,-14 0-15,0 0-6,28-6-9,-20 5-9,-8 1-6,22 0-4,-11-3-11,-11 3-2,23-3-4,-14 2-5,2-2-5,-11 3-4,19-3-2,-19 3-5,15-5-9,-7 3 1,-8 2-6,14-8-8,-14 8-2,13-7-7,-7 4-5,-6 3 5,9-9-7,-9 9 5,8-8-7,-8 8 1,6-8-6,-6 8 3,2-10 5,-2 10 2,0 0 1,3-16 0,-3 16 3,0 0-3,-3-18-2,3 18 1,-5-10 2,5 10-2,-11-11 5,11 11 1,-9-10-3,9 10 2,-11-8 3,11 8-1,-8-7 2,8 7 2,-12-3 3,12 3 0,-14-5 4,14 5-2,-11-2-2,11 2 1,-17-2 4,17 2 1,-16 0 2,16 0-4,-12 4 6,12-4 1,-14 6 5,14-6-1,-16 8 2,8-2 7,-1-3-2,9-3 1,-11 14 3,3-9 7,-1 4-2,4-2 7,5-7-2,-12 21 5,6-9-2,1-4 4,-3 6 1,5-1 2,-2 4-1,-1-3 1,0 4-4,3-3 5,-2 3-10,2 0 2,3-5-3,-3 4-1,1-3 0,4 0 3,1 0-3,-1 2-1,-1-7-4,1 5-3,2-7 1,3 3 0,-4-1-2,1-2-4,1 3-1,0-3-2,1 0 2,0 1-1,2-1 0,-2-1-4,5 3-7,-3-6 9,4 1-5,2 0 4,-4-1-7,2-2 2,2-1-3,2 0 0,-2 2-2,-14-2-8,28-3-6,-11 3-6,2-3-11,-2 0-13,-3-1-8,0 0-14,1-4-9,2 5-12,-6-2-13,0 3-11,-1-4-12,-10 6-27,21-9-21,-21 9-28,19-11-18,-10 5-176,-9 6-414,13-12 183</inkml:trace>
        </inkml:traceGroup>
        <inkml:traceGroup>
          <inkml:annotationXML>
            <emma:emma xmlns:emma="http://www.w3.org/2003/04/emma" version="1.0">
              <emma:interpretation id="{13DFD036-D618-4577-B891-CD8FA968F067}" emma:medium="tactile" emma:mode="ink">
                <msink:context xmlns:msink="http://schemas.microsoft.com/ink/2010/main" type="inkWord" rotatedBoundingBox="3449,607 5308,557 5332,1437 3472,1486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The</emma:literal>
                </emma:interpretation>
                <emma:interpretation id="interp7" emma:lang="en-US" emma:confidence="0">
                  <emma:literal>#The</emma:literal>
                </emma:interpretation>
                <emma:interpretation id="interp8" emma:lang="en-US" emma:confidence="0">
                  <emma:literal>#the</emma:literal>
                </emma:interpretation>
                <emma:interpretation id="interp9" emma:lang="en-US" emma:confidence="0">
                  <emma:literal>#he</emma:literal>
                </emma:interpretation>
              </emma:one-of>
            </emma:emma>
          </inkml:annotationXML>
          <inkml:trace contextRef="#ctx0" brushRef="#br0" timeOffset="3932.5283">3100 231 146,'0'0'172,"-14"0"-7,14 0-7,0 0-5,0 0-8,0 0-9,0 0-6,0 0-7,0 0-10,0 0-4,0 0-5,0 0-6,0 0-8,0 0-7,0 0-1,0 0 7,28 16-2,-8-14 1,8-1-4,11 3 0,6-2-7,4-1-3,2 2-7,2 0-7,2-1-7,-3-2-5,3 0 1,-1-2-10,3 2-4,-1 0-2,1 0-6,-5-3 1,2 3-3,-1-3-2,-3 2-3,0-1-5,-4-2-2,-2 1 6,-11-1-4,-2 3-1,-3-1 3,-2-1-9,-5 1 1,-1-2 2,-1 3-4,-4 0-1,-6-4 1,2 4 1,-11 1-2,16-1-3,-16 1-1,11-2 2,-11 2-15,0 0-13,0 0-13,14 0-19,-14 0-23,0 0-23,0 0-32,0 0-19,0 0-35,0 0-40,0 0-148,0 0-405,0 0 180</inkml:trace>
          <inkml:trace contextRef="#ctx0" brushRef="#br0" timeOffset="4451.9213">3496-32 17,'0'0'169,"0"0"-1,-5 15-7,5-15-2,0 0 0,5 15-7,-5-15-6,0 21-3,1-12-7,1 4-6,2 6-9,-1-1-3,1 0-5,3 6-5,0 2-6,0-1-5,0 3-5,-4 2-11,3-2-1,5 11-10,0-2-1,-7-7-7,1 8-3,1-12 5,-3 2-11,-1 0 4,4 0-14,0-2-2,-1 9-1,-2-10-3,3 1-3,-1-3-1,1-4-5,-3-2-3,2 2 3,-2-5 3,2-2-10,-4-1-5,7 3 3,-3-3-10,0-3-12,-2 3-19,-3-11-20,6 14-29,-6-14-28,2 13-34,-2-13-51,6 9-45,-6-9-189,0 0-454,0 0 201</inkml:trace>
          <inkml:trace contextRef="#ctx0" brushRef="#br0" timeOffset="4863.8395">3925 326 33,'0'0'183,"0"0"-2,-4 10 2,4-10 0,0 0-6,0 20-8,-2-12-7,2-8-9,0 24-3,0-10-11,2 4-3,-2-3-6,3 0-3,-2 3-13,1-3-2,-1 2-12,4 1-5,-6 1-11,4-1-4,1-1-9,-2-1-4,4 9-10,-6-13-2,0 6-6,6-4-4,1 1-5,-3 0-3,-2-5-5,-1-3-6,-1-7-18,0 16-23,0-16-26,3 14-30,-3-14-25,7 7-33,-7-7-34,0 0-45,0 0-202,0 0-443,0 0 197</inkml:trace>
          <inkml:trace contextRef="#ctx0" brushRef="#br0" timeOffset="5258.505">4044 522 74,'9'-7'126,"-9"7"-14,14-7-12,-3 3-17,-2 0-4,5-2-29,0 1-12,3-1-8,-6 3-3,3-1-5,0-1 6,-1 3-12,-13 2 8,22-5-7,-13 2-1,-9 3-3,17-4-1,-17 4 10,13-1 6,-13 1-7,0 0 13,0 0-1,15 0 10,-15 0-10,0 0-1,0 0 9,0 0-10,16 1 1,-16-1 16,0 0 5,6 9 7,-6-9 6,6 10 6,-6-10-2,5 13 4,-2-5 7,-3-8 0,3 15 0,0-5-2,2 0 7,-5 2-3,5 0-1,-1 4-5,-1-6-5,0 4-3,1-1 0,-3 2-3,1-1-9,-1 1-6,2-3 3,0 2-12,1-1 0,-3-4-7,1 5-5,-1-3 1,2-3-5,0 3-12,4 0-18,-7-11-24,1 18-30,4-11-34,0 1-39,-5-8-34,9 13-45,-4-8-170,-5-5-412,12 2 182</inkml:trace>
          <inkml:trace contextRef="#ctx0" brushRef="#br0" timeOffset="5816.3394">4578 620 135,'0'0'176,"0"0"-7,9 4-9,-9-4-17,11 1-9,-11-1-13,20-2-11,-4 2-9,-2-2-9,6 1-12,-6-2-9,2 0-7,-1-1-10,2 4-12,-1-3-8,1-2-9,-3 0-5,-1 3 2,-4-3-5,-9 5-7,20-7-6,-12 5-3,-8 2 0,14-9-4,-6 6-4,-8 3-1,8-7-2,-8 7 0,0 0-12,7-11 5,-7 11 3,0 0 0,2-13-1,-2 13 4,0 0 3,-2-14 11,2 14 5,0 0 6,-7-13 2,7 13 7,-8-10 2,8 10 0,0 0 7,-8-8-1,8 8 2,-13-10 4,13 10 3,-10-5-3,-1 2 3,11 3-1,-16 0-2,16 0 1,-15 0 2,15 0-1,-19 3 3,8-1-5,-3 1 0,5 3 5,-4 2-4,1-1 7,2 3 1,-4 0-2,5-1 4,0-2 1,1 8 2,-1-5 0,1 2 3,2 1 0,1-4 0,-1 2-4,6-11 2,-4 24-4,4-12 3,0-1-4,2 4-1,0-5-4,2 2-2,3 2-4,-1-2 1,-2-2-6,6 1-3,-1 4-2,2-6-3,0 1-1,-2-3-5,1 0 0,4 0-1,-5-1 1,2-1-3,-2-2 10,4 1-20,-13-4-13,21 0-11,-7 0-6,-3-4-23,-11 4-10,30-7-17,-16 0-20,0 0-18,-2-1-9,-2 2-25,4-3-19,0-1-17,-3-2-23,-2-1-19,5 2-121,-6-3-376,4 2 167</inkml:trace>
        </inkml:traceGroup>
        <inkml:traceGroup>
          <inkml:annotationXML>
            <emma:emma xmlns:emma="http://www.w3.org/2003/04/emma" version="1.0">
              <emma:interpretation id="{E958B087-B2F4-4676-84C3-9CCCB1F89C7F}" emma:medium="tactile" emma:mode="ink">
                <msink:context xmlns:msink="http://schemas.microsoft.com/ink/2010/main" type="inkWord" rotatedBoundingBox="6281,745 12670,574 12683,1072 6294,1242"/>
              </emma:interpretation>
              <emma:one-of disjunction-type="recognition" id="oneOf2">
                <emma:interpretation id="interp10" emma:lang="en-US" emma:confidence="1">
                  <emma:literal>recurrence</emma:literal>
                </emma:interpretation>
                <emma:interpretation id="interp11" emma:lang="en-US" emma:confidence="0">
                  <emma:literal>recurrent</emma:literal>
                </emma:interpretation>
                <emma:interpretation id="interp12" emma:lang="en-US" emma:confidence="0">
                  <emma:literal>recurrences</emma:literal>
                </emma:interpretation>
                <emma:interpretation id="interp13" emma:lang="en-US" emma:confidence="0">
                  <emma:literal>recuperate</emma:literal>
                </emma:interpretation>
                <emma:interpretation id="interp14" emma:lang="en-US" emma:confidence="0">
                  <emma:literal>reconvenes</emma:literal>
                </emma:interpretation>
              </emma:one-of>
            </emma:emma>
          </inkml:annotationXML>
          <inkml:trace contextRef="#ctx0" brushRef="#br0" timeOffset="8790.8084">6012 595 84,'0'0'136,"0"0"4,0 0-5,0 0 3,0 0-8,0 0-12,0 0 0,0 0-2,0 0-4,0 0-2,0 0 5,0 0-6,0 0-8,0 0-9,0 0-6,0 0-7,0 0-3,33-19-10,-26 13 1,3-1-8,4-4-6,-3 4-4,-2-1-4,0-4-5,-1 1-3,-2 2-6,2-3-3,-2 1-3,-2 0 4,0-4-11,2-2-3,-6-2-13,4 3 6,-4-1-4,0-1 1,0-8-3,-4 8 2,0 0-3,2-1 3,-2 2-4,0 0 3,1 0-2,-3 2-1,-2-1 1,5 4-3,-3-1 4,0 3-4,1 1 0,-1-2 3,6 11-3,-14-12 0,11 3-2,3 9-2,-14-8 1,14 8 0,-19-4-1,11 0 2,8 4-1,-20 4 1,20-4 0,-23 2 1,15 0-2,8-2 2,-17 7-2,17-7 1,-14 7 2,7-4-1,7-3 0,-9 8 0,9-8 2,-11 11-2,11-11-3,-3 10 5,3-10-2,-6 10 2,6-10-4,0 11 1,0-11 5,0 0-2,0 16 3,0-16 1,6 11-2,-6-11 0,6 8 1,5-3-1,-1 1 2,0-4 2,4 3 1,7-2-4,-4 1-1,0-4 5,3 1-7,10 1 0,-1-2 1,-4 0-10,2 0-9,1-2-10,1 2 0,-4-1-12,5-1-1,-4-2-4,6 3 1,-6-3-8,5 3-5,-8-5-2,4 4 9,-7 0-2,2-2 3,-3 1-4,-2-1 11,1 1-4,-2-1 4,1 0 1,-6 1 3,6-1 6,-7 1 0,4-1 8,-5 1 3,8-3-3,-8 0-3,2 3 19,3-1-10,-4-1 0,-10 5 1,14-7 4,-5 4 11,-9 3-1,11-8-6,-11 8 10,11-3 3,-11 3-6,0 0-1,0 0 7,0 0-5,12-4-4,-12 4-2,0 0 5,0 0 2,0 0 3,0 0-5,0 0 1,0 0 5,0 0-3,0 0-1,0 0-6,0 0-1,0 0 17,0 0-12,0 0-3,0 0 7,-37 12 3,28-8 0,9-4-11,-11 6 5,11-6 16,-17 8-12,10-2-1,-5-3 17,4 6-7,-1-2 3,-2-2 16,-3 5-9,4-4 3,3 2 0,-3 0 6,-1 4 3,2-3-4,0 0 2,1-2 8,2 4 1,-1-2-1,3 1 0,-2-1-10,1-1 9,2 3-3,3-11-4,-3 18 2,3-18-2,6 21 3,2-5-6,-5-5 1,3-1-8,2 1 3,-2 1 2,2-2-4,4 1 0,-4-1 2,5 0-6,1 2-2,0-3 2,3-2 2,-2 3-4,2-6-5,4 3-1,-1-3 5,-3 1-2,8-4-4,1 4-6,-2-9-9,2 8-6,5-9-7,-3 2-6,2-5-6,0 2-4,1-1-5,-3-1-7,1-2 5,2 2-10,-1-3 0,-7-3 1,5 3-7,-7-3 2,2 2 0,-6 1-10,-3-1 6,5 2-3,-11 0 24,1-2-5,2 4 11,-8-2 13,3 2-1,-6 8 2,5-17 5,-2 7-2,-3 10-1,0-16 7,0 16-6,-3-15 7,3 15 11,-8-14-3,5 6 6,3 8-4,-6-9 6,6 9-5,-8-8 6,8 8-6,-9-5 1,9 5 5,0 0 1,-21-3 4,21 3-4,0 0 5,-20 3 0,9 2 6,11-5 2,-17 8 3,8-2 0,-1-1 4,3 2 2,-3 0 7,-1 4 1,2-2-2,4 1 5,-1-1 5,0 2-1,1-3 6,-1 5 2,3-2 2,3 1-6,-3-3 4,3-9-6,0 23-4,0-15-1,0 7-3,6-5-1,-3-2-7,2-1 1,1 4-3,3-3 1,-1 0-8,-2 1 1,8-4-1,0 1 0,5-1-2,-2-1 0,0-1-3,4 0-4,-1-2-1,0-2 2,0-2-15,1-1-6,4-4-10,1 5-1,4-7-6,-10 5-8,2-5 0,-2 2 3,0 1 0,-3 2-4,2-4 12,-2 2-1,-3 2 2,0-6 1,0 6 0,-5 0 2,9-4 5,-9 3 0,-1 2 5,4-6 2,-4 4 5,-2-1-9,2 0 7,-8 7 5,20-14 4,-14 7 5,4-3-3,-2 3 2,1 0-5,5 0-1,-11-2 5,11 2-6,-8 0-1,5 0 0,-1 2 0,4-2-1,-8 1 0,2-1-3,4 1 4,-4-1-3,-8 7-3,15-10 4,-10 6-2,-5 4-1,13-7 3,-13 7-3,7-6 4,-7 6-1,0 0-2,13-4-7,-13 4 7,0 0-5,8-4 4,-8 4-2,0 0-8,0 0 0,0 0-4,20 1-3,-20-1 0,0 0-5,9 3-3,-9-3-4,0 0-1,11 4-7,-11-4-3,9 3 5,-9-3-7,14 7 7,-14-7-1,14 6-2,-14-6 14,10 3-2,-10-3 8,0 0 5,11 1-2,-11-1-2,0 0 7,0 0-1,0 0-1,0 0 2,0 0-3,0 0 2,17-7 7,-17 7-2,0 0 2,0 0 0,3-13 3,-3 13 4,0 0-3,0 0 5,-6-16 1,6 16 9,0 0-1,0 0 5,-5-18 5,5 18-3,0 0 2,-6-11-3,6 11-6,-11-3 3,11 3 3,-13-1-4,13 1 1,-17 0-1,17 0 1,-20 0 2,20 0-2,-20 8 0,6-4 2,3 1 1,-5 2 2,2-2 1,0 8 6,0-6 0,-4 6 6,4-2 3,3 4 4,-5-3 2,2 2-1,0-3 4,5 6-7,-2-6 6,5 4-2,-5-4-1,8 2-1,-4-1 7,4 0-11,-1-2 1,4 4-3,-4-2-1,4-12-3,0 19 0,4-6-3,0-3 3,-1-1-5,0 3-1,7-1-3,-6 0-2,6-4 2,1 0-4,-2 2 1,5-1 1,0 1 6,5-3-11,-5 1-4,3-2 1,0-2-3,6 1-1,-5-4-3,-1 2-8,3-2-6,0 0 0,0 0-9,7-2-5,-5 2-4,-2-1 1,0-3-6,0-2-5,-2 1-3,2-2-5,0 0-4,-1 0-1,3-5-4,-5 5-1,1-4 10,-4 2 5,0-3-7,3 5 10,-4-5-3,-2 5 9,3-3 2,-5 2 1,-1 1 3,-2-6 3,0 4 1,1 2 3,-3-1 1,3-2 1,-7 10-2,7-15 10,-5 4-2,-2 11 3,1-15-1,-1 15 3,4-17 1,-4 17 5,-4-14 3,4 14 1,0-16-2,0 16 5,-1-11-1,1 11 2,0 0 5,-2-17-1,2 17 3,-4-11 1,4 11 1,0 0 2,0 0-4,-3-14 3,3 14-2,0 0-1,0 0 1,0 0-3,0 0-4,0 0-4,0 0 3,0 0-1,0 0-3,0 0 2,0 0-4,0 0-1,0 0 1,0 0 3,0 0-4,0 0 2,0 0 8,0 0 5,0 0 2,0 0 6,0 0-1,0 0 8,-14 32-2,10-22 5,1-2 0,3-8 8,0 19-9,-3-10 1,0 3-2,3-12 0,0 20-5,0-4 1,0-7-5,3 3 2,-3-12-4,3 18 2,0-11-5,4 1 0,-7-8-3,11 13 3,-8-6-4,4 2 1,0-5-3,-7-4 1,20 8-2,-11-3-3,2-3-7,0 4-4,-11-6-6,23 0-6,-7 0-1,-2 0-5,0 0-4,3-2-2,-3-3-4,6 2 1,-4-1-3,1-3-1,0 0-3,-3-1 4,3 1 1,-7 2 3,4-2 0,0-2 5,-8 2 2,5-1 1,-5 4 2,0-5 8,-6 9 3,8-16 5,-2 5 0,-6 11 8,7-15 0,-7 15-3,3-17 2,-3 9-1,0 8 0,0-18 1,0 18-2,3-19 0,-3 9 0,0 10-1,1-15-2,3 4 4,-4 11-2,0-15-1,0 15 3,-4-14-2,4 14-1,0 0-1,0-15-1,0 15 4,0 0 0,0-12 1,0 12-2,0 0 5,0 0-4,0 0 0,0 0-5,0 0 7,-7-11-4,7 11-1,0 0 1,0 0-2,0 0 2,0 0-3,0 0-2,0 0 3,0 0-1,0 0 2,0 0-6,0 0 5,0 0-4,0 0 5,0 0 3,0 0 5,0 0 6,0 0 3,0 0 3,3 38 5,-3-38 3,-3 17-1,3-9 9,0 5 2,0 1-2,0-3-1,0-11 0,0 24 1,0-8-2,0-6-4,3 5-2,0-2-2,-2-5-2,-1 4 1,0-12-3,7 20 6,-4-9-9,0-3-3,-3-8 0,6 15-2,-4-8-2,-2-7-2,9 11-8,-4-5-9,1 1-15,-6-7-17,12 5-19,-12-5-21,8 4-25,-8-4-29,0 0-44,23-4-32,-23 4-46,18-8-142,-9 1-430,-1 0 191</inkml:trace>
          <inkml:trace contextRef="#ctx0" brushRef="#br0" timeOffset="9748.4681">8790 229 90,'0'0'160,"0"0"1,0 0 2,0 0-7,0 0-5,0 0-2,0 0-5,0 0-6,0 0-6,0 0-6,0 0-8,0 0-8,0 0-15,0 0-8,0 0-12,0 0-5,30-13-8,-30 13-2,20-4-11,-9 1-6,3 0-2,-14 3-7,26 0-2,-12 0 1,3 3-9,-1 1-7,-1-1 4,1 3-3,1 1-5,0 1-2,-3-2 0,3 3 1,-4 0 0,4 2 2,-3-2-2,3 3-1,-3 0-3,2 1 1,-2-2 6,-2 0-7,2 5-2,-3-3 0,5-2 1,-5 3-4,0-4 2,-2 3-1,2-3 4,-2 2-8,-3-3 1,-1-1 1,1 2-3,0-1-1,-4-2-5,-2-7 0,6 15-1,-6-15 0,0 11-1,0-11 1,0 0 2,-4 16-2,4-16 2,0 0 3,-13 2-1,13-2 4,0 0-5,-17-2 5,17 2-1,-14-10 2,14 10 3,-12-13 4,4 9 5,2-6 4,2 1-3,4 9 9,-4-15-1,-1 2 2,5 13-2,0-19-1,0 8-4,0-3-3,0 14 0,3-19-1,-1 8-1,-1-1 0,2-1-3,1 1-1,-4 12 1,10-20 1,-6 12-3,-1-3-3,3 4-5,2-4 0,-2 3-2,-3-1 0,5 1-2,-8 8-3,9-14-1,-3 8 0,-1-2-4,-5 8 1,9-13 3,-6 6 0,-3 7-6,7-11 0,-7 11-7,7-10 0,-7 10-9,4-7-2,-4 7-18,0 0-18,6-13-11,-6 13-20,0 0-26,8-11-11,-8 11-12,6-7-25,-6 7-134,0 0-334,11-7 149</inkml:trace>
          <inkml:trace contextRef="#ctx0" brushRef="#br0" timeOffset="10246.9107">9410 183 3,'0'0'188,"0"0"-2,9 8-9,-9-8-2,0 0-10,0 0-15,11 3-6,-11-3-7,17 2-12,-11 0-12,-6-2-7,28 7-10,-12 0-11,-2-3-8,0 2-8,5 1-7,-2 2-6,0 0-8,-3 1-4,3 0-4,0 2-6,-6-2-4,2 5-3,-1-4-5,-4 0 1,1 2-6,-1-4 1,0 0-6,-5-1 1,1 0-6,1 2-4,-5-10-8,6 14-4,-6-14-2,3 11-6,-3-11 0,2 12-3,-2-12 6,0 0 6,0 0-4,-2 11 1,2-11 8,0 0 0,0 0 5,0 0 12,-17 7 3,17-7 9,0 0 1,0 0 2,0 0 9,0 0-5,-20-14-2,20 14 2,0 0 3,-9-16-5,9 16 0,4-14 1,-4 14-5,4-21-3,0 11-2,-2-2-3,4 4-4,2-6 0,1 0-5,2-1-5,-2 1-3,4 0-8,-1-2-5,7-2-1,-8 3-4,1 1-9,2 0 3,0 0-5,-1 2-7,-5 1-4,7-1-2,-4 2-5,-5 3-6,2-4 3,-2 4-7,1 0-9,-7 7-3,7-12-8,1 5-10,-8 7-22,13-13-17,-10 8-1,-3 5-18,4-13-128,-4 13-292,0 0 129</inkml:trace>
          <inkml:trace contextRef="#ctx0" brushRef="#br0" timeOffset="12545.6497">10056 307 115,'0'0'152,"0"0"-19,0 0-10,0 0-6,-14 4-13,14-4-1,0 0-13,0 0-11,0 0 8,0 0-8,0 0-1,0 0-7,34 4-6,-34-4-3,17 0-9,-17 0-6,19-1-2,-7 1-5,-2-3-10,5-1 3,-4 2-7,3-3-1,-1 3-6,2-3 0,-5 1-4,-10 4-2,23-3-2,-15-4 0,-8 7-4,9-7-2,-1 2-3,-8 5 1,0 0-10,6-13 7,-6 13 6,2-11-12,-2 11-5,0 0 2,0-16-5,0 16 3,0 0-6,-2-12 1,2 12 4,0 0 1,-6-16-4,6 16 0,0 0 4,-5-11-1,5 11-4,0 0 11,-6-13-3,6 13 5,-14-4 5,14 4-11,0 0 8,-20 0 4,20 0 0,-14 2 2,14-2 6,-20 3 3,9 3 6,-5 0-3,8 0 3,-4-1 1,-2 2 5,1 3 3,-1 1 3,0-3-2,5 2-5,-5-1 8,8 2 1,-2-2 1,0 3 2,2-5 1,0 4-1,1-3 1,3 5 0,2-13-4,-4 15-2,2 1 0,2-16-1,5 20-5,-4-8 2,3-3-5,8 7-2,-6-9 3,7 4-3,-4 0-5,5-4 3,0 1-8,3-1 1,7 2-5,-6-4-12,-1 3-5,4-5-10,-1-1-12,0-2-7,7 0-17,-7 0 1,2 0 2,1-4-12,3 0-1,-5-1-2,-3 0-12,3-2-9,4-4 1,-1 2-6,-2-6 3,0 4-1,-5 0 6,-3 1 9,3-2-1,0-2 12,-1 3 8,-2-3 7,-1 3 10,-3-1 14,1 1 6,-1 2 7,-3 2-9,0-3 32,-1 3 2,-6 7 15,8-10-16,-8 10 18,3-14 10,-3 14-2,8-10 3,-8 10 3,3-9-4,-3 9 0,0 0 4,4-9-8,-4 9 6,0 0-6,0 0 2,0 0-4,5-10-1,-5 10 3,0 0-8,0 0-1,0 0-7,0 0 6,0 0-14,0 0 4,0 0-4,0 0-4,0 0 5,0 0 0,0 0 5,0 0-1,0 0 4,0 0 6,-3 38 6,3-27-1,0-11 1,-3 18 2,0-8-1,3-10-1,0 19-4,0-8-6,0-11 5,0 20-7,0-10 1,0-10-4,4 15 2,1-6-1,-5-9-2,5 14 1,-1-6-2,3-2 8,-7-6-7,9 9-1,-9-9-2,12 7-6,-2-6 4,1 3-5,-11-4-10,20-2-1,-8 2-9,-12 0-7,24-3-11,-9-1-9,-1-3-2,7 0-9,-4 0-5,3 0 2,-3-1-4,-1 1-9,1-1 10,-2-4 18,-1 5-2,0-4-3,-3 2 11,-1 4 16,2-6 10,-4 4 12,1 4 15,-9 3 3,11-11 12,-5 4 10,-6 7 7,8-11-1,-8 11 7,6-7 6,-6 7 0,3-8 0,-3 8 4,0 0 1,7-13-3,-7 13-5,0 0-6,0 0-2,4-10-3,-4 10-4,0 0-5,10-8-4,-10 8-7,0 0-2,0 0-4,7-6-4,-7 6-4,0 0 0,0 0-6,0 0-1,0 0-2,0 0-2,0 0 0,0 0-2,0 0-1,14 14 0,-14-14-1,7 12 3,-4-5 0,-3-7-1,5 18 4,-2-10-4,-2 3-4,1 1 3,1-2-1,-2 4 4,3 0-4,-1-2 4,0-3-4,1 0 6,1 2-2,-2-1-3,5-3 8,0 0-2,1 0-3,-4-2 2,4 0 3,2 1-3,1-2-5,4-1-2,3-2-11,-4-2-6,4 1-3,-3-3-8,1-1-12,-2-2-5,2 1-5,2-2 3,0-4-15,1 3 10,-3-2 3,0-1 5,-3 1 4,2-2-6,-2 1 17,-2 1 8,2-1 6,-6 4 7,1-5 9,-2 5 5,1 0 4,1-7 9,-4 7-3,4-1 1,-6 0 3,-3 8-2,12-14-3,-8 6 3,2 3-2,0-2 3,0-2-3,-6 9-3,13-8 1,-7 1-2,-6 7-3,9-8 1,-9 8-2,6-5 2,-6 5-5,0 0-4,0 0 3,13-5-3,-13 5 2,0 0-1,16 0 2,-16 0-3,0 0 1,0 0-1,0 0-2,0 0-1,15 5 1,-15-5-2,0 0 2,0 0-2,11 4-4,-11-4-1,0 0-1,0 0 1,12 1-8,-12-1 2,0 0 1,0 0 0,0 0 1,0 0 7,0 0 1,0 0-7,0 0 4,0 0 6,0 0-1,0 0-1,0 0-4,0 0 5,0 0-1,0 0 4,0 0-2,0 0 3,0 0-1,0 0 2,0 0 2,0 0 1,-20-25 3,20 25 0,0 0 0,-12-8-3,12 8 8,0 0-7,-13-4-2,13 4-1,0 0 4,-17 0-1,17 0-5,0 0 0,-20 8 4,9-5 1,2 2-1,-2 1 4,0 2 3,-2 4-3,1-2 3,4-2 3,-4 6 7,2-3-2,-2 5 5,3-3 8,2 1 0,0-2 1,-3 2 2,6 0 3,-1-5-4,0 4 3,2-3-5,0 1-2,3-11-4,0 19-5,0-8 1,0-11-2,6 15 3,0-9 2,5 1-6,-3 0 1,6 0-5,0 2 1,2-6-4,10 1-11,-6-1-3,7-1-9,-2-2-8,6 0-8,-5 0-5,2-2-4,2 0 0,-2-2-7,0 0-3,-6-2-6,6 3 4,-8-1-2,0 1 6,2-2 5,-5 1 4,0-1 6,1-1 1,-4-1 9,-5 2-7,0-1 10,7-1 0,-8 1 5,-2-1 7,2 1-1,-2-1 2,-6 7 0,11-12 2,-7 5-6,-4 7 4,10-13 2,-6 6-3,-4 7 2,8-14 4,-6 5-3,1-1-1,-3 10 5,8-11-5,-8 11 2,0 0-2,3-12 0,-3 12 1,0 0-1,0 0-3,-2-13 3,2 13-4,0 0 2,0 0 0,-15-6-3,15 6 4,0 0-1,-14 0 1,14 0-1,0 0 3,-21 5 0,21-5 5,-15 5-3,9 0 7,6-5 5,-13 11 0,5-6 11,8-5-2,-10 14 5,3-7 5,7-7 0,-7 16-1,3-9 3,4-7-5,-3 14 1,3-14 5,-3 17 0,3-17-2,3 14 0,2-2-4,1-5-3,0-2 0,-6-5 0,11 14-2,2-8-1,-2-3-4,0 1 4,3 1-7,3-1-1,0-1-8,2-1-4,-1-2-8,-2 0-5,2 2-3,-2-4-3,-16 2-5,27 0-2,-18 0-6,-9 0-5,22-2-6,-11 2-4,-11 0 2,17-7-15,-17 7-4,11-4-4,-11 4-16,12-7-17,-12 7-13,11-10-19,-6 2-23,1 4-17,-6 4-94,8-15-284,-5 7 127</inkml:trace>
        </inkml:traceGroup>
        <inkml:traceGroup>
          <inkml:annotationXML>
            <emma:emma xmlns:emma="http://www.w3.org/2003/04/emma" version="1.0">
              <emma:interpretation id="{2CD0F453-260F-4763-BABA-AEFA50262557}" emma:medium="tactile" emma:mode="ink">
                <msink:context xmlns:msink="http://schemas.microsoft.com/ink/2010/main" type="inkWord" rotatedBoundingBox="13394,237 18064,113 18093,1200 13423,1324"/>
              </emma:interpretation>
              <emma:one-of disjunction-type="recognition" id="oneOf3">
                <emma:interpretation id="interp15" emma:lang="en-US" emma:confidence="1">
                  <emma:literal>relation.</emma:literal>
                </emma:interpretation>
                <emma:interpretation id="interp16" emma:lang="en-US" emma:confidence="1">
                  <emma:literal>relation .</emma:literal>
                </emma:interpretation>
                <emma:interpretation id="interp17" emma:lang="en-US" emma:confidence="0">
                  <emma:literal>relations .</emma:literal>
                </emma:interpretation>
                <emma:interpretation id="interp18" emma:lang="en-US" emma:confidence="0">
                  <emma:literal>rotation .</emma:literal>
                </emma:interpretation>
                <emma:interpretation id="interp19" emma:lang="en-US" emma:confidence="0">
                  <emma:literal>relating .</emma:literal>
                </emma:interpretation>
              </emma:one-of>
            </emma:emma>
          </inkml:annotationXML>
          <inkml:trace contextRef="#ctx0" brushRef="#br0" timeOffset="14680.454">13175 339 17,'0'0'151,"0"0"-10,0 0 10,0 0-18,0 0-6,0 0-6,0 0-4,0 0-8,0 0-5,0 0 1,0 0-9,0 0-4,0 0-4,0 0 2,0 0-4,0 0-13,0 0-6,0 0-7,0 0-5,0 0-10,0 0-3,22-24-11,-22 24-4,11-11-10,-4 0 0,-2 4-2,0 0-2,-1-4-1,3 0-3,-4-1 0,1 4-2,-2-5-8,3 2 6,-4-4-7,-1 4-6,2-7 5,-2 6 3,-2-2-4,1 0 0,-6-4 6,7 0-2,-6 3-1,0-2-1,3 1-2,-3-1 1,-1 3 5,1-2 3,3 5-9,-3 0 6,0-2 8,-1 6 0,7 7-3,-10-17 0,2 10-2,8 7-8,-14-12 6,6 9 4,8 3-5,-14-4-2,14 4 0,-16-3 1,16 3-1,-18 1-3,18-1 5,-16 3-1,16-3-5,-14 7 1,8 0 2,0 0 1,6-7-2,-13 12 2,12-4-1,1-8 0,-7 13 3,7-13-3,0 11 4,0-11 0,-1 15 1,1-15-4,6 11 5,2-2-1,1-4-2,4 0 5,2 1-3,2-2-4,0-1 0,7 0 1,1-1-6,1 1-7,1-3-3,-1 2-2,2-1-8,0 0-3,0-2-8,-1 1-4,-2 0-2,3 0-1,-2 0-4,-6-1-7,1 1 0,-1-2 0,0 2-1,0-3-1,1 2-3,-4 0 23,1-4-6,-2 4 3,0-2 5,2 0 2,-2 1 7,1-1 2,-1-1-12,-4 1 10,-3 1 8,4-2-8,-4-1 20,-9 5-7,19-2 1,-11-3 6,-8 5 10,14-2-15,-14 2 0,12-5 6,-12 5-8,0 0 16,9-8-9,-9 8 9,0 0-5,7-6 7,-7 6-9,0 0 7,0 0-8,0 0 1,0 0 0,0 0 2,0 0 0,0 0 1,0 0 2,-28-7 4,28 7-4,0 0-2,0 0-2,-21 7 12,21-7-7,-11 9 6,2-6-4,9-3 2,-14 7 4,5 0 4,1-1 7,8-6-3,-17 12 19,8-5-5,1 0 6,0 0 1,-3 0 2,2 4 1,1-1 0,-1-1 0,4 0 0,-1-1 0,-1 0 1,3 1 1,-2 0-6,6-9 3,-2 17 1,-3-9-4,5-8-2,0 21-3,0-11-1,3 1-5,-1 2 4,3-2-2,-2-2-4,3 6-4,2-5 3,3 0-9,-2 1 4,3 0-3,2-4 1,5 7-4,-3-7 0,1 0-3,3-3-7,5 3-9,2 0-7,1-3-1,-4-3-4,8 1-10,-6-4-8,4-2-4,-4 1-13,4-1-5,-2-3 7,-2 0-12,-2-1 2,0-3 4,0 0 2,-5 3 4,-1-3 9,-2 0 9,-1 2 7,-1-4-6,-1 3 8,-5-1 8,3 1-6,-2-1 10,-4 4-7,2-6 10,1 0 0,-5 4 7,2-1 1,0-1 12,2 0-3,-5 3 6,-2 8-1,6-17 5,-6 17-6,0-11-1,0 11 2,0-15-4,0 15-1,0 0-5,0 0 8,-5-14-3,5 14-2,0 0-5,-9-7 3,9 7-1,0 0-6,-15 0 5,15 0 0,0 0 7,-24 6-5,16-1-2,2 2 6,-3-4 5,-4 4 0,1 1 5,4-1 6,0 0 1,-1 0 1,3 1-1,0-1 2,-4 4 3,4-4 2,-3 4-1,6-3-2,-4 2-3,7-10-1,-6 20-2,6-10-1,0-10 1,2 21 0,1-13 1,0 2-1,3 0 0,0-1 2,7 2-2,1-3-1,0 3-3,0-4 0,4 0-1,-2-2-5,4-3 0,-3 3 2,2-3-5,8-2-2,-10 4-3,1-3-5,3-2-2,-1-3-10,0 4 0,-3-3-2,2-3 1,1 1-5,-4-2 5,-1 0-2,2 3 0,-3-3 1,1-1-2,0-2 1,-2 0 2,1-1-1,-5-2-4,3 0-3,-1-1 1,0 1-3,0-2 1,-2-3 0,4 4-9,-1-11 2,-1 3 0,0-4-2,2 4 7,-6-3-6,4 3-7,-1 0 10,-6-1 7,1 5 4,0 0-6,-4 0 7,-1 2 0,0-4-1,0 2 12,-5-1-8,2 2 11,0-6-5,0 5 1,-3 3 1,1-3-4,2 0 4,-2 3 7,-1-3-7,3 4 1,-2 3 1,2 0 1,0 1-4,0-1 1,3 11 0,-11-14 4,8 9-5,3 5 4,-8-12-4,8 12 7,-11-6-7,11 6 4,-9-3-6,9 3 5,-17-5 0,17 5 3,-11 0-4,11 0 5,-14-3-4,14 3 4,0 0-4,-20 4 6,20-4-4,-13 4 0,13-4-2,-12 3 2,12-3 1,-11 4 5,11-4-2,-9 10 3,9-10 1,-3 9 4,3-9-1,-8 14 2,5-7 5,-1 3-2,4-10 3,-3 19-2,2-9 12,-1 2-1,2-12 0,-1 24 1,1-10 2,-3 2 0,3 1-1,3-2 0,-2 2 0,1 0 6,4-2-4,-1 2-2,-4-2 0,2 0-1,2 3 1,0 0-4,-2 4 0,3 2-6,0-1 1,1 2-3,-4-2 2,3 2-2,-1 2-2,-2-2 3,3 0-3,-1 1 0,-4-1 6,5 1 1,-4-2 1,3 2 1,1-1 1,-3-2 0,3 5-4,-3-5 0,2 2-4,-2 0 2,-1-3-3,2-4 1,1 5-4,-2-4 0,3-1-1,-3 0 0,4-4 1,-3 0-7,-1 2 4,2-3-2,-3-3 2,-1 0-3,4-2-3,-5-8-3,6 17-7,-3-10-6,-3-7-6,5 10-13,-5-10-3,5 10-15,-5-10-15,0 0-11,0 12-9,0-12-16,0 0-12,0 0-5,3 7-14,-3-7-29,0 0-29,0 0-132,0 0-347,0 0 154</inkml:trace>
          <inkml:trace contextRef="#ctx0" brushRef="#br0" timeOffset="16120.4749">15058 157 12,'0'0'138,"0"0"-7,0 0-4,-5-18 2,5 18 1,0 0-9,-3-9-9,3 9-6,0 0-6,-6-12-11,6 12-6,-11-7-6,11 7-11,-14-5-1,14 5-12,-16-2-7,16 2-4,-22 0-3,22 0-8,-20 7 0,6 0 5,0 0-1,-2 5-3,-1-2 3,2 4 5,-1-2 4,-4 3 2,1 2 2,5-2-6,5 0 0,-4-1-5,1-2-1,3 2-2,2 0-3,0 1 1,2-4-3,3 0-6,2-11 0,0 18 2,0-18-2,7 19-3,-4-11-1,8 1-2,0-1 0,4-1-5,1-3-4,-1 1-11,6-1-14,-3-4-8,-1 5-7,2-3-9,1-4-3,-4 2-4,3 0-7,-4-5-5,4 1 5,-5-1-4,-3 1-5,1-3 7,-4 0-3,4-3-8,-4 3 21,-2-2 5,1-2 12,-3 3 7,-1-3 3,2 1 7,-2 2 17,2-1 21,-5 9 4,3-19 21,-3 11 9,0 8 9,0-17 9,0 17 5,3-11 2,-3 11 5,0 0-3,0 0-6,2-16-4,-2 16-7,0 0 0,0 0-15,0 0-5,1-11-7,-1 11-7,0 0-3,0 0-4,0 0-11,0 0 5,0 0-4,0 0-3,0 0 0,0 0 0,0 0-2,-9 36 7,7-27-12,2-9 1,-9 25-2,9-15 3,-2-1-1,2-9 1,-1 18-2,-1-8-3,2-10 5,0 22-1,2-14-5,-2-8 4,1 14 0,-1-14 1,8 15-4,0-8 2,1 0 1,1 0-2,1-5-2,6 5-4,1-4-11,0-3-4,2 2-11,5-4-7,-4-1-2,3-4-14,1 1-8,1-1-1,-6 0-5,5-5-5,0 2 1,2-1-10,-5-3 13,-7 3-1,5-3 11,-6-2 1,2 2 5,-4 0 3,-1-2 2,-1 0 1,-3-2 16,1 1 7,-2-8 8,1 2 4,-1-2 1,-3 0-1,-3 7 5,3-6 8,-3 1 0,2 0 2,-4-2-8,-1 1-2,-2 2 7,1-2 0,-1 6 2,2-3-5,-2 2 12,-1 1-1,3 4 2,-3-4 10,4 4 3,-1 0-2,1 6 8,1-6 7,1 14-1,-8-16 2,8 16-1,-3-12 6,3 12-2,-3-14 3,3 14-3,0 0-2,-5-12-5,5 12-4,0 0-2,-6-9-1,6 9-5,0 0-2,0 0 1,0 0-5,0 0-5,0 0 5,0 0-10,0 0 1,0 0-2,0 0-1,0 0-2,0 0-3,0 0 0,0 0-1,0 0 2,0 0-3,0 0 1,0 0-2,0 0-1,0 0 2,0 0-3,0 0 3,-3 36 2,-2-28 0,4 5-1,-1 0-1,-1 2 2,3-5 2,0 7-5,-2-4 6,1 1 3,1 0 1,0 3 1,1-1 1,-2 2-2,2-1 3,-1-1-1,2 0-1,1-2 0,-3 5 2,3-1-3,-1 5-2,2-5 2,-2 2 1,3-3-4,-4 2 4,1 0-5,1 1-1,-2-1 1,6 0 2,-1-2-3,0 1 2,-6-3-1,6 3-2,-3-2-1,-1-2 3,3 0 2,1 0-2,0 1-1,2-4-1,-5 0 3,2 0-1,1-3 1,0 2 0,0-2-2,1 1 4,0-2-5,1 2 1,0-5-2,-8-4 5,16 10-5,-9-5 0,3 1 3,-3-2 2,3 0-8,-10-4 3,17 4-15,-8-4 1,-9 0-20,19 0-15,-19 0-23,20-4-18,-12 0-25,1 0-31,-1-3-26,3-4-32,-2-1-28,2-1-141,-8-1-400,5-4 176</inkml:trace>
          <inkml:trace contextRef="#ctx0" brushRef="#br0" timeOffset="16616.3677">15458 100 52,'0'0'152,"0"0"-14,0 0-7,0 0-15,0 0-13,0 0 0,0 0-18,0 0-19,0 0 1,42 0-14,-22-1-10,0 1-23,8-2-15,0 1-6,2-3-12,3 1-1,-2 0-6,2-1 1,-1 3-2,-2 1-3,3-6 5,-4 6 1,4-1-6,-5 1 8,-8 0-1,2-2 3,-5 2 7,2 0 4,-1-2-3,-7 2 21,-11 0 9,19 0-1,-19 0 8,14 0-2,-14 0 8,0 0 7,12-2-2,-12 2 1,0 0 1,0 0 3,0 0 1,0 0-1,14-1 4,-14 1-2,0 0-1,0 0-3,0 0 3,0 0-3,0 0-4,0 0 0,0 0 2,10 5-7,-10-5-1,0 0 8,0 0 5,0 0 6,0 0 0,1 16-2,-1-16 3,3 16-2,-3-16-3,0 14 0,0-14-1,4 14-1,-4 1-6,4-4 3,-2 0-3,-1 2-2,2 1-1,-1 2 0,3-4-6,-2 4-5,1-4-2,-2 3 6,3-3-10,-2-2-2,0 1 0,0 4-3,-1-4-1,2-1-2,1-2-5,-2 3-9,-3-11-17,8 15-13,-5-9-19,-3-6-22,8 12-15,-8-12-27,6 9-21,-6-9-34,0 0-45,9 4-123,-9-4-363,0 0 160</inkml:trace>
          <inkml:trace contextRef="#ctx0" brushRef="#br0" timeOffset="16798.8234">15984-120 84,'0'0'214,"0"0"-11,0 0-15,-3-13-16,3 13-17,0 0-15,0 0-18,0 0-15,0 0-19,0 0-21,0 0-31,0 0-20,0 0-32,0 0-29,0 0-28,0 0-17,0 0-11,0 0-23,0 0-67,0 0-206,0 0 91</inkml:trace>
          <inkml:trace contextRef="#ctx0" brushRef="#br0" timeOffset="17946.5384">16493 99 146,'-11'-17'160,"11"17"-8,-10-3-8,10 3-14,0 0-6,-18-1 0,18 1-6,-23 3-10,12 1-2,-3 0-10,-3 3 2,1 1-12,2-1-8,-1 4-3,1-1-5,-2 4-2,5-3 1,0 1-5,2 0-5,1 3-2,2-2-9,-2-2-1,4 0-6,4 1-3,0-12-6,-2 18 0,2-18-3,6 18 0,-4-8-9,3-1-5,-1 0-2,2-2-6,1 1-5,-7-8-5,12 8-2,-9-2-5,-3-6-2,13 7-1,-13-7-4,12 1-4,-12-1 1,14 0 4,-14 0-4,16-5 1,-8-1 1,-8 6-3,14-8 4,-5 1-1,-3 0 3,2 0 4,1-8-1,2 5 2,-3-4-1,1-1 2,-1 2 2,1-1-2,-1-3 3,0 5 0,-2 1 6,0-3-1,4 2 6,-4-1 6,-3 5-3,6-6 1,-4 5 4,4 0 1,-5-2 5,-4 11 0,10-12 5,-6 5-3,-4 7-1,11-11 0,-11 11-1,7-8-2,-7 8 0,13-7-1,-13 7-5,9-7-3,-9 7-8,13-1 3,-13 1 3,17 0-5,-17 0 1,14 7-2,-3-1 1,-4-4-5,1 4 1,0 1 3,1 4 1,2 2-2,2-1 1,-4 2-1,0 0 4,1 1-5,1 7 0,-7-9 4,6 1 1,-7 3-4,1-3 0,-1-1 0,4-1-2,-3 1 3,0-3 3,0-3 0,-2 4-6,-2-11-1,1 14 6,-1-14 3,0 16-2,0-16-3,3 9-1,-3-9 3,0 0 0,0 0 1,2 12-1,-2-12 1,0 0 0,0 0 3,0 0-1,0 0-1,0 0 0,0 0-5,0 0-2,0 0-1,0 0-2,0 0-4,0 0-2,2-39 3,-2 39-1,4-23-1,-2 15 3,2-5-2,-2 2-1,3-2 5,-4-1 6,5 4-4,-4 0 3,4-4 1,-1 3 0,3-1 3,-2 3-4,3-4 0,-1 1-2,3 2 5,-5 2-7,4-2-3,2-1 6,-4 4 2,4-1 0,-1-2 0,-2 4-2,1 0 2,-1 3-6,-9 3 0,17-11 3,-7 9 4,1-3-4,-11 5 1,17-5 1,-10 1-3,-7 4 0,18-5-3,-18 5 5,10-2 1,-10 2 0,16 0-3,-16 0 5,11-5-5,-11 5 5,0 0-6,14 0 1,-14 0 1,0 0-2,17 5-1,-12-1 3,-5-4-1,11 7 0,-5 0 4,0 1-1,0 0-3,-1 0-1,1-1 6,0 3 0,-1 4 3,1-2-1,-1 2 4,4-2 0,-6-3-9,4 3 9,-3-1-2,0 0 3,0-2-4,-1 5-2,2-5 1,-3 2 1,2 0 2,-1-1 0,0 0-4,-3-10-1,4 20 5,0-13-3,-2 1-2,2 3 2,-4-11-1,4 14-6,-4-14-10,6 15-11,-5-11-17,-1-4-18,11 13-17,-6-8-15,-5-5-22,9 11-14,-9-11-18,14 7-128,-8-5-298,2 3 132</inkml:trace>
          <inkml:trace contextRef="#ctx0" brushRef="#br0" timeOffset="18254.3621">17706 286 62,'0'0'289,"0"0"-4,10 7-6,-10-7-14,0 0-7,0 0-14,0 0-9,0 0-15,0 0-18,0 0-10,0 0-22,0 0-10,0 0-8,0 0-28,0 0-14,0 0-7,0 0-14,0 0-17,0 0-14,0 0-14,0 0-39,0 0-30,0 0-35,0 0-37,0 0-45,0 0-56,0 0-41,0 0-238,0 0-515,0 0 228</inkml:trace>
        </inkml:traceGroup>
      </inkml:traceGroup>
    </inkml:traceGroup>
    <inkml:traceGroup>
      <inkml:annotationXML>
        <emma:emma xmlns:emma="http://www.w3.org/2003/04/emma" version="1.0">
          <emma:interpretation id="{3EFCA6E5-A12F-4315-B616-2B6A99C7ADEC}" emma:medium="tactile" emma:mode="ink">
            <msink:context xmlns:msink="http://schemas.microsoft.com/ink/2010/main" type="paragraph" rotatedBoundingBox="1996,2566 12747,2990 12693,4349 1942,39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48CB11-DA54-4B27-93AC-6631244A2AFB}" emma:medium="tactile" emma:mode="ink">
              <msink:context xmlns:msink="http://schemas.microsoft.com/ink/2010/main" type="line" rotatedBoundingBox="1996,2566 12747,2990 12693,4349 1942,3925"/>
            </emma:interpretation>
          </emma:emma>
        </inkml:annotationXML>
        <inkml:traceGroup>
          <inkml:annotationXML>
            <emma:emma xmlns:emma="http://www.w3.org/2003/04/emma" version="1.0">
              <emma:interpretation id="{E20BDE08-5495-4590-8C81-2C2687A4A36E}" emma:medium="tactile" emma:mode="ink">
                <msink:context xmlns:msink="http://schemas.microsoft.com/ink/2010/main" type="inkWord" rotatedBoundingBox="1996,2571 4242,2659 4191,3964 1944,3876"/>
              </emma:interpretation>
              <emma:one-of disjunction-type="recognition" id="oneOf4">
                <emma:interpretation id="interp20" emma:lang="en-US" emma:confidence="0">
                  <emma:literal>ant</emma:literal>
                </emma:interpretation>
                <emma:interpretation id="interp21" emma:lang="en-US" emma:confidence="0">
                  <emma:literal>an'</emma:literal>
                </emma:interpretation>
                <emma:interpretation id="interp22" emma:lang="en-US" emma:confidence="0">
                  <emma:literal>Ant</emma:literal>
                </emma:interpretation>
                <emma:interpretation id="interp23" emma:lang="en-US" emma:confidence="0">
                  <emma:literal>an?</emma:literal>
                </emma:interpretation>
                <emma:interpretation id="interp24" emma:lang="en-US" emma:confidence="0">
                  <emma:literal>anti</emma:literal>
                </emma:interpretation>
              </emma:one-of>
            </emma:emma>
          </inkml:annotationXML>
          <inkml:trace contextRef="#ctx0" brushRef="#br0" timeOffset="21053.6686">2105 2194 26,'0'0'128,"-5"-14"-3,5 14-7,-1-15-9,1 15-3,-3-12-5,3 12-12,-3-13-3,3 13-6,-4-11 1,4 11-15,-4-14-5,4 14-5,-3-8-7,3 8 3,-5-14-13,5 14-1,-6-14-6,3 7-6,3 7 1,-10-12-8,7 4 6,3 8-11,-11-15 4,5 8 4,1 0-12,5 7 2,-12-13-2,4 6 0,0 2-1,-1-2-1,9 7-2,-16-11 0,9 7 5,-1-1-4,8 5 7,-20-5-5,9 3-2,11 2-5,-16-9 6,16 9-7,-19-1 0,19 1-1,-15 0 0,15 0-1,-17 7-1,6-6 1,11-1 5,-20 2-3,12 2-3,-2-1-1,10-3 8,-17 9 0,10-6-1,-6 5 1,4-1 7,-2 4 5,2 0-7,-4 0 7,2 3-3,0-2 0,2 2 7,-2-3 0,2 0-6,-2 7 3,5-4 1,-2 1 1,0 3 3,-1 4 2,2-3-8,0-3 4,0 1-1,3 0-2,2 3-1,-3-3 0,4-2 0,1-1-2,-2 3-3,4-1 5,-2 1-5,5 0 2,-2-4-3,-2 2-2,5-2 2,-1 2 0,1-2 3,1 4-4,0-3-6,0-2 4,0 2-5,1-2 4,0 1-1,3-1 0,-6-1-2,5-2 2,-2-2-6,5 2 5,1-1 2,-2-1 0,-2-1-8,-1-3 8,2 6-2,4-9-1,-2 2 2,-1 0 1,-12-2-4,27 3 3,-16-3-4,1 0 4,-12 0-6,27-3 1,-17-1 0,3-3-2,-2 2 0,3-2-4,0-3-2,-3 2-4,0-5-2,1 1 0,-4-2-2,1 2 3,4-2-4,-4-4 4,2 3-2,-3 0 4,0 1-1,2-1-6,-2 3 2,-2-2 6,1 1 5,-3 0-2,3 0-2,-3 2 1,2-1 4,-4 2 0,4-5 0,-1 7 5,-5 8-11,3-17 5,-1 7-2,2 1 6,-4 9-9,6-15 10,-6 5-4,0 10 1,2-18-2,3 10 5,-5 8-4,1-14 1,1 3 0,-2 11 6,3-15-5,-2 5 1,-1 10 3,2-19 0,-2 19 2,2-10 7,-2 10-2,3-12 1,-3 12-4,0 0 3,0 0-8,0-14 5,0 14-5,0 0 6,0 0-6,0 0-3,0 0 0,0 0 3,0 0-2,0 0-1,0 0 0,-5-11 1,5 11 0,0 0 2,0 0-3,0 0-3,0 0 1,0 0-5,0 0 4,0 0 5,0 0-4,0 0 0,0 0 0,0 0 5,0 0 8,0 0-4,0 0 3,0 0 7,-8 40 3,4-29-3,0-2 6,0 1 0,1 6 3,-4-4 3,6 3-1,-4-1 0,4 1 0,1 1-2,-5 1 3,0-2-2,4 2-2,1 2 1,-2-1 0,2 1 0,2-2-4,-2 2-4,1-1 3,2 5-4,-1-2 0,0-4 1,2 0-5,1 3 1,-2-6-3,2 2 5,2-2-6,0 1 0,0-2 1,3-1 3,-2 3-6,1-5 1,0-3-1,-1 0 3,3 1-4,3 0 1,0-2-2,-2-1 2,2 0-3,-3-2-1,0 3-3,-1-4-3,1 0-8,-11-2-3,21 0 0,-21 0-3,17-4-9,-7-2-8,-2 1-5,-8 5-3,14-9-10,-8-3-11,0 4-9,-1 0-12,1-6-8,0 0-16,0-2-7,4 3-3,-4 0-1,-1 5 7,-2 0-6,3-3-12,0 3-3,-6 8-91,6-11-242,-6 11 108</inkml:trace>
          <inkml:trace contextRef="#ctx0" brushRef="#br0" timeOffset="22765.2159">3088 2497 205,'0'0'210,"0"0"-11,0 0-7,0 0-18,0 0-10,0 0-10,0 0-11,0 0-8,0 0-6,0 0-10,23 11-7,-9-11-11,5 0-9,-1 4-8,10-4-3,0 3-16,2-3-3,4 4-5,-1-1-6,1 1-3,11-3-7,-3 3-7,-1-1-3,-1 3-3,-7-1-1,-2-2-3,0 1-5,-3 0-6,2-1-6,-4-3-11,1 5-4,-8-4-9,-2 0-4,-2 3-8,-1-3-4,-3 0-8,-11-1-8,17 2-7,-17-2-11,14 3-9,-14-3-18,0 0-10,17-5-30,-17 5-34,0 0-149,5-8-344,-5 8 153</inkml:trace>
          <inkml:trace contextRef="#ctx0" brushRef="#br0" timeOffset="23244.4623">3489 2169 56,'0'0'144,"0"0"2,0 0 1,-12 15-8,12-15 6,-2 13-6,2-13 1,2 18-9,-2-8-5,0-10-6,0 30 1,0-14-9,0 0-7,1 4-8,-1-2 0,4 5-1,-3-5-9,1 6-5,-2 0 4,4 0-5,-2-5-2,4 6-7,-4-8-4,1 10-6,1-3-2,3-2-4,-4-2-3,-2-2-2,4 7-3,-2-2-4,2-2-3,-4 1-4,4-8-5,-2 5-2,-3-1-4,5 0 6,-4-3-8,-1 3-3,0-4-2,0 1-5,2-1 0,1 1-1,-1-3-1,-2-12-3,0 17-11,0-17-13,3 12-16,-3-12-17,4 9-18,-4-9-17,0 0-17,2 12-24,-2-12-17,0 0-36,0 0-73,0 0-130,0 0-411,0 0 182</inkml:trace>
          <inkml:trace contextRef="#ctx0" brushRef="#br0" timeOffset="22171.0599">2359 3077 102,'0'0'193,"-3"-12"-8,3 12-13,-2-13-2,2 13-23,0 0-8,0-18-11,0 18-6,2-12-8,1 1-10,-3 11-11,3-14 3,2 7-12,-5 7-8,7-14-6,0 5-7,-7 9-7,9-9-8,-3 3-5,-6 6-3,11-11-3,-6 4-7,-5 7-3,12-11 0,-12 11-4,14-3-1,-8-3-9,-6 6 0,14-1-3,-14 1-2,14-2 2,-14 2-3,21 2 0,-21-2-6,15 7 4,-4-4 0,-3 2-4,1 1-1,8 5 1,-6 1 1,0-3-2,-1 4 1,1 0-2,-4-1 5,6 6-3,-5-4 1,-2 5 3,-3-2-6,2 2 3,1-4 1,0-2-2,-4 3 0,2 2-1,-2-6 0,1 2 3,-3-3-3,3 5 4,-3-16 0,-3 20-1,8-13-4,-5-7 4,0 15 0,0-15 1,-2 13 0,2-13-4,0 0 2,-3 14 1,3-14-1,0 0 3,0 0-1,0 0 3,0 16-1,0-16 0,0 0 2,0 0 1,0 0-4,0 0 3,0 0-7,0 0 0,0 0-6,0 0-3,0 0-2,-9-32-5,9 32 1,-5-19-6,3 8 2,2 11-3,0-25 2,0 14-2,2-4-1,1 1 3,-1 4-2,-2 10 4,6-21 2,-5 7 2,4-3 0,-3 11-1,5-6 4,-5-2 1,3 3-1,1 3 4,-3-3-4,2 2 1,2-4-2,0 2-4,-1 3-8,0-1 3,0 1 4,1-2-4,0 2 3,1 1-5,-2-1 0,-6 8-3,14-14 0,-7 7 4,0 4 2,-7 3 9,13-11-6,-13 11-4,11-9 11,-7 4 2,-4 5-2,8-9 3,-8 9 2,8-8 2,-8 8 2,11-7 0,-11 7 0,9-4-6,-9 4 6,8-11-2,-8 11 8,11-5-9,-11 5 3,6-7-2,-6 7 1,0 0 4,0 0-4,11-3-1,-11 3-3,0 0-3,0 0 6,0 0-5,0 0 3,0 0 7,0 0-6,0 0 1,22 8-1,-22-8-3,6 7 1,-6-7 5,6 8 2,-6-8-3,7 8 2,-7-8-2,6 7 0,-6-7-2,6 9 2,0-2 1,-6-7-1,8 9-1,-5-4 1,-3-5-1,11 14 2,-8-7-2,-3-7 6,6 17 0,-3-10 3,-3-7 1,7 17-4,-7-6 6,0-1-4,0-10 5,1 21 0,1-10 5,-2 1-12,0-1 10,-2 3 0,4 0-8,-2-14 4,0 20 7,0-11 3,0 6 2,0-15-1,1 18-2,-1-18 0,0 18-1,0-10 0,3 2-1,-3-10-1,4 17-2,-1-8-4,-3-9 2,1 12 1,-1-12-3,3 13 3,-3-13-6,5 12 7,-5-12-3,6 9-2,-6-9 1,10 10-4,-10-10-11,7 7-12,-7-7-21,11 4-23,-11-4-32,19 2-28,-19-2-41,17-3-141,-17 3-328,16-11 147</inkml:trace>
        </inkml:traceGroup>
        <inkml:traceGroup>
          <inkml:annotationXML>
            <emma:emma xmlns:emma="http://www.w3.org/2003/04/emma" version="1.0">
              <emma:interpretation id="{243E1CEB-87CC-4C78-81C4-80DF9C927798}" emma:medium="tactile" emma:mode="ink">
                <msink:context xmlns:msink="http://schemas.microsoft.com/ink/2010/main" type="inkWord" rotatedBoundingBox="4777,2742 8146,2875 8095,4168 4726,4035"/>
              </emma:interpretation>
              <emma:one-of disjunction-type="recognition" id="oneOf5">
                <emma:interpretation id="interp25" emma:lang="en-US" emma:confidence="1">
                  <emma:literal>an-it</emma:literal>
                </emma:interpretation>
                <emma:interpretation id="interp26" emma:lang="en-US" emma:confidence="0">
                  <emma:literal>Cen-it</emma:literal>
                </emma:interpretation>
                <emma:interpretation id="interp27" emma:lang="en-US" emma:confidence="0">
                  <emma:literal>con-it</emma:literal>
                </emma:interpretation>
                <emma:interpretation id="interp28" emma:lang="en-US" emma:confidence="0">
                  <emma:literal>can-it</emma:literal>
                </emma:interpretation>
                <emma:interpretation id="interp29" emma:lang="en-US" emma:confidence="0">
                  <emma:literal>an-at</emma:literal>
                </emma:interpretation>
              </emma:one-of>
            </emma:emma>
          </inkml:annotationXML>
          <inkml:trace contextRef="#ctx0" brushRef="#br0" timeOffset="24499.844">4766 2300 5,'0'0'147,"-3"-17"-7,3 17-9,0 0-11,0-12 2,0 12-9,0 0-1,-3-15-1,3 15-7,-3-10-5,3 10-3,-5-14-12,5 14-1,-6-12-13,6 12-8,-8-14-5,2 5-1,3 2-10,3 7 4,-14-14-8,8 3 5,-5 4-10,3 2-6,8 5 4,-16-9-10,7 4-11,-2-1 10,-1 3-7,12 3 4,-22-5-5,6 2-2,4 3 0,12 0 1,-22 4-2,10-1 2,-1 0-4,2-2-3,0 5 4,2-1 3,-2 1-4,0 1 5,-1 5-2,1-3 4,3 1 2,2 4 4,-5 1 2,2 0 6,5 2-1,-6 5 1,6-4 0,-2 1-2,2-1-2,-1 7-3,2-7 0,1 2 0,1-3-5,2 2 1,1-1-6,1-3 3,0 3-1,3 0-1,-1-4-4,3 4 0,-1-6 1,6-2 2,-2 1-6,0 0 1,3-4 1,1-2 1,4 2-9,0 0 0,-2-1-6,3-5-6,-3 1-9,3 0-3,-2 0-6,2-2-2,0-4 1,-3 1-8,3-3-5,-4 2-1,3-3-6,-4 3 0,2-5-5,-3 2-3,0 0 7,0-6-5,-4 2-4,4-1-5,-2 2 3,-2-3 3,0-3-3,0 5 4,-2-4 5,-2 1 3,0-1 7,2 1 2,1-1 9,-1 5 9,-5-2-3,3 0 8,-1 3 7,-5 9 7,3-18 10,-3 18-8,3-17 9,-3 17 8,2-13-1,-2 13 10,0-10 2,0 10 2,0 0-1,-5-16 2,5 16 0,0 0 3,0-13 6,0 13 1,0 0 2,0 0 3,-8-13 1,8 13-3,0 0 4,0 0-1,-3-10-3,3 10 0,0 0-7,0 0-1,0 0-7,0 0-1,0 0-4,0 0-2,0 0-5,0 0-4,0 0 2,0 0-7,0 0 3,0 0-5,0 0-1,0 0 0,0 0-3,-19 23 2,15-16 2,4-7 0,-8 18 2,6-4-2,-2 3 3,1-2 6,-4 0-3,7 2 3,-6-1-1,0-1 3,3-1-3,1 1-1,2 3 3,-3-2-1,3 0-3,0-1 1,0 0-2,0-1-1,0-2 7,0 0-6,3-3-1,0 2-1,1-3-1,0 2 1,2 0-3,1-1 2,0-2 0,3 5 0,-1-6-4,2 1 4,0 1 1,-2-1-2,5-3 0,-1 3-1,2-2-3,-2-4 4,-1 0-6,2 1 1,2 0-4,-4-1-3,2-2-3,-14 1-4,30-4-2,-16 3-2,-3 0-4,1-4-6,-12 5-6,21-11-3,-15 6-7,5-1-7,-5-2 1,-6 8-10,9-10-2,-4 3-9,-2-2 0,-3 9-2,5-13-13,-5 13-20,4-11-12,-4 11-18,0 0-16,2-14-139,-2 14-314,0 0 139</inkml:trace>
          <inkml:trace contextRef="#ctx0" brushRef="#br0" timeOffset="25556.4535">5233 3066 45,'0'0'177,"-6"-7"-3,6 7-8,0 0-5,0-12-9,0 12-7,0 0-13,0-14-13,0 14-7,0 0-10,3-18-13,-3 18-10,3-12-4,-3 12-10,7-13-5,-3 9-7,-4 4-3,13-14-4,-7 7-7,2 0-8,-8 7-3,12-12-3,-4 8 0,3 0-5,-2-2-3,-9 6-1,14-9-2,-4 9-5,-10 0 3,20-7-1,-20 7-6,17 4-4,-6-4 1,-11 0-2,20 3 5,-7 1-3,-3 1 2,0 4 0,4-1-4,-8 3 0,0 0 3,5 4-3,-5-2 0,2 3-1,2 0 5,-3 0 1,1 2 1,-2-3 0,-3 4 2,4-1-5,-3-1 4,-2 2-1,-1 2-3,3-9 2,-3 8 5,1-8-6,-2 6 2,0-7 0,3 2 2,-3-2-1,0-11-5,3 17 5,-3-17 0,-3 15-4,3-15 3,0 0 0,0 14-1,0-14-2,0 0 3,-3 11 0,3-11 3,0 0 0,0 0 0,0 0-2,0 0 0,0 0-1,0 0 5,0 0-8,0 0 1,-17-30-5,17 30-1,-5-23-2,3 14-3,1-3 2,1 12-7,1-28 1,1 13-1,-1-1 0,3 0-2,-1 2 3,-3 3 2,4 1 1,-1-4-7,2 4 8,0-3-2,-5 13 3,6-22-2,-3 12-4,5-3 0,-5 2 1,0 1 0,2 0-3,1-3-4,-3-1 3,3 3-2,-6 11 0,10-15-5,-2 4 2,-2 1 3,0 2-5,2 0 5,-2-3 3,2 4 0,-2 0 5,-6 7 0,11-14 2,-2 9 0,-3-1-4,-6 6 0,15-11 2,-9 8 1,-6 3-1,14-10 4,-6 9 2,-8 1 1,14-1-2,-14 1-2,12-7-1,-12 7 1,14-2 4,-14 2 4,0 0-4,19 2-1,-19-2-1,11 3-5,-11-3 5,11 5-1,-11-5 0,9 6 6,-9-6-7,11 8 10,-8-4 5,-3-4-2,8 16 6,-5-7-1,3-4 1,-3 9 2,3-1-2,-4-5-1,3 3 2,-4 5-1,2-3 0,0 2 0,-3 1 2,0 0 0,0 0-2,0 0-1,0 0 2,0-2-5,-3-2 2,0 5 3,3-2-4,-1 3-3,-1-4-2,-1-2 3,1 2-3,2-3-1,0-11 1,0 25 0,0-18-10,0-7-17,0 16-19,0-16-22,0 15-16,0-15-25,2 10-26,-2-10-33,6 8-108,-6-8-293,0 0 129</inkml:trace>
          <inkml:trace contextRef="#ctx0" brushRef="#br0" timeOffset="25771.9272">6032 3190 173,'0'0'198,"0"0"-11,17-4-9,-17 4-19,16 0-18,-16 0-11,28-3-12,-11 3-13,3-4-20,1 1-19,5 1-16,2 0-21,-5-5-16,7 6-21,-2-2-14,2-2-13,-9 2-20,0 1-8,5-5-16,-6 3-21,4-2-5,-10 3-90,-2 2-210,-12 1 94</inkml:trace>
          <inkml:trace contextRef="#ctx0" brushRef="#br0" timeOffset="26090.7458">6549 2944 121,'0'0'177,"0"0"-5,0 0-7,0 0-8,0 0-3,0 0-10,0 0-7,0 0-10,0 0-8,0 0-6,0 0 11,0 0 2,0 0-3,0 0 1,0 0-7,0 0-2,2 45-3,-2-33-10,0 2-1,3 2 0,-5-4-10,4 7-2,1-4-2,0 6-9,0 0-6,0 2-5,-3 0 1,3 2-10,-3-4-9,2 1 1,-7 0-7,10 3-5,-5-7-5,2 1-3,-1 3-2,-1-4-4,0 0-12,0-3-11,3 0-20,0-2-21,-3 3-22,3-6-21,1-1-30,-4-9-26,4 17-33,-1-8-37,4-2-29,-7-7-191,6 10-465,-6-10 205</inkml:trace>
          <inkml:trace contextRef="#ctx0" brushRef="#br0" timeOffset="26920.3805">6926 2658 8,'0'0'221,"0"0"-3,0 0-9,0 0-12,0 0-14,0 0-15,0 0-12,0 0-13,0 0-10,0 0-5,0 0-8,0 0-4,36 16-8,-17-13-9,7-1-7,0-2-9,6 4-5,14 0-8,-8 3-8,2-4-8,4 1-4,-4 0-9,-5-3-1,5 2-5,-6 1-1,-3-2-8,-1-1-1,1 3-5,-4-1-3,-1-1-7,-6 0-6,2 2-2,-9-2-8,4-1-4,-3-1-5,-2 5 1,-1-4-2,0-1-7,-11 0-5,19 5-12,-19-5-13,14 0-3,-14 0-17,20-5-19,-12 3-15,1-2-28,-9 4-18,17-11-22,-7 4-151,-3 3-353,0-3 156</inkml:trace>
          <inkml:trace contextRef="#ctx0" brushRef="#br0" timeOffset="27381.7722">7223 2417 54,'0'0'151,"-7"8"-7,7-8-8,0 0 6,0 16-14,0-16 1,0 16-2,0-16-1,-3 19-3,3-8-5,0 3-8,3 4-1,-3-4-6,0 3-1,1 3-5,5-5-3,-6 9-4,4-5-3,-1 4-5,3 2-5,-6 1-5,1-1-7,6 1 1,-7-1-6,6 0-3,-3-3-6,2 4-3,-5-8-3,6 0-6,-3-3 2,0 6-6,0-3-2,2-2-6,-5-1 1,3 0-6,3-5 0,-6 1-7,7 3-8,-7-5-18,4 1-14,-4 1-21,0-11-23,3 16-30,0-9-24,-3-7-32,4 11-16,-4-11-27,7 9-164,-7-9-390,0 0 173</inkml:trace>
        </inkml:traceGroup>
        <inkml:traceGroup>
          <inkml:annotationXML>
            <emma:emma xmlns:emma="http://www.w3.org/2003/04/emma" version="1.0">
              <emma:interpretation id="{BC0431EA-5C12-420A-A2EA-C418F11A9598}" emma:medium="tactile" emma:mode="ink">
                <msink:context xmlns:msink="http://schemas.microsoft.com/ink/2010/main" type="inkWord" rotatedBoundingBox="8631,2828 11082,2924 11035,4116 8584,4019"/>
              </emma:interpretation>
              <emma:one-of disjunction-type="recognition" id="oneOf6">
                <emma:interpretation id="interp30" emma:lang="en-US" emma:confidence="0">
                  <emma:literal>an-r</emma:literal>
                </emma:interpretation>
                <emma:interpretation id="interp31" emma:lang="en-US" emma:confidence="0">
                  <emma:literal>an-n</emma:literal>
                </emma:interpretation>
                <emma:interpretation id="interp32" emma:lang="en-US" emma:confidence="0">
                  <emma:literal>an-a</emma:literal>
                </emma:interpretation>
                <emma:interpretation id="interp33" emma:lang="en-US" emma:confidence="0">
                  <emma:literal>an</emma:literal>
                </emma:interpretation>
                <emma:interpretation id="interp34" emma:lang="en-US" emma:confidence="0">
                  <emma:literal>an.,</emma:literal>
                </emma:interpretation>
              </emma:one-of>
            </emma:emma>
          </inkml:annotationXML>
          <inkml:trace contextRef="#ctx0" brushRef="#br0" timeOffset="28723.9096">8706 2352 137,'0'0'139,"-5"-12"-7,5 12-15,-1-14-9,1 14-22,-5-12 5,5 12-6,-6-13-3,6 13-9,-5-14-8,-1 7 4,6 7-6,-9-16-7,4 13-1,5 3-8,-16-15 0,12 11 1,-9-2 7,13 6-15,-14-11 4,5 10-3,9 1-8,-20-11-3,6 11-5,14 0 5,-21 0 0,21 0-11,-23 4 12,6-1-3,3 1 3,1 1-4,-4 2 4,3 2-3,0-1-3,0 2 3,-3 0 2,1 3-3,2-1-3,0 1 9,0-3-2,2 7 0,-2-3-1,5 0 4,-2 3 0,1-3 0,-1 3-3,2-3 6,4 3 0,2-1-3,-3-2-7,0 0 9,4 3-8,-1-4 0,0 6-6,3-5 5,0 4-4,0-4-1,0 0-4,3-2 1,0 4-6,-1-7 3,4-1-3,0 0-1,2 5 0,-2-6 2,-3-1-2,8 0 0,-1 1-1,1-3 1,6 4-2,-2-4-5,2-2-6,4 2-4,-4-4-6,0-3-2,3 3-7,-3-3-6,4-1-1,-1 3-3,0-8 0,-3 1 0,0 5-8,-3-4-5,7 2-2,-9-6 2,2 2-4,0-1-8,2-1 3,-2-1-1,-3-2 7,-2 4 3,2-5-2,0 2 10,-2-3 0,0 1 4,-1 1 5,-2 1 2,-3 1 6,5-3 5,-5 4 3,0-2-2,-3 3 4,4-3-2,-1 1 7,-3 2-2,4-1 7,-4 11 4,0-20 6,2 11-5,-2 9 2,1-14 3,-1 14 7,0-16-5,0 16 6,4-10 4,-4 10 0,0 0 6,0-15-1,0 15-2,0 0 0,0 0-2,0 0 0,-4-11-8,4 11 5,0 0-2,0 0-9,0 0 1,0 0-2,0 0-3,0 0-1,0 0 3,0 0-5,0 0 2,0 0 0,0 0-1,-17 27-2,14-18 2,0 7 3,-2-2 5,2 4 1,-3-3 3,3 2 2,0 2 4,-2-1-3,-4 7 4,7-3-2,-4-4 2,3 4-1,0-2 3,-3-3-6,4-2 8,2 3-1,0-2-5,0 0 1,2-4-1,-2 6-3,6-3 5,0-4-6,2 2 5,-2 3-8,8-6 1,-5 5-4,5-4 0,0 0-2,-1-4 1,1 0-2,0 2 2,5-2-2,-5-1 0,3-3-4,-3 1 2,0 0-2,-2-1 3,-1-2-5,-11-1 0,24 0-1,-14-1 0,8-3-3,-18 4 0,12-9-6,-1 5-2,-2-3-6,-1 0-2,-2 0 1,4-1-10,-3-4-9,-3 2-9,3 0-12,-5-2-16,6-3-8,-5 5-7,0 2-12,3-3-20,-1 1-24,-2 0-17,-3 10-19,6-16-135,-1 8-339,-5 8 151</inkml:trace>
          <inkml:trace contextRef="#ctx0" brushRef="#br0" timeOffset="29782.8275">8919 3160 163,'0'0'161,"2"-18"-10,-2 18-10,0 0-6,1-15-14,-1 15-8,0-17-6,0 17-11,7-11-10,-7 11-11,6-12-3,-2 9-1,-4 3-7,10-16-7,-6 10-1,-4 6-5,13-10-5,-2 5-8,-5 1-4,3-3-1,-9 7-4,18-5 3,-11 0-3,-7 5-3,13-4 0,-13 4-5,14-4-3,-14 4-1,14 2 2,-14-2-9,17 6 2,-8-1-3,-6 0-1,8 2 2,-1 8 1,1-3-5,-2 2-1,-1-2-1,-5-1 3,6 9-1,-1-5-5,-2 3 5,-3-2 1,3 8 3,-1-6-3,-2-3 0,-3 0 0,3-1 4,-3 1-6,3 0-1,2-4 2,-3-1 2,-1-2-2,-1-8 2,3 18-4,-3-18 0,0 14 0,0-14-2,0 15 4,0-15-3,0 0 3,-3 15-4,3-15 3,0 0-2,0 0 0,0 0 0,0 0 5,0 0 0,-3 10 2,3-10 1,0 0-6,0 0 1,0 0 1,0 0-1,0 0-5,0 0 0,-8-34 0,5 24-6,3 10 2,0-23-3,-3 14 2,3 9-3,6-21-2,-3 9 7,-3 1-2,2-3-1,3-2-1,-4 3 0,2 1-3,4 2 5,-3-1-2,1-3-2,-3 6-1,4-3 1,-3 1 0,5-4 6,-5 5-4,-3 9-1,12-18 5,-6 5-4,-4 5 0,4-4-2,2 5-1,-3-1-4,-1-2-6,3 2-4,-1-3 1,2 4-4,-2 0-1,0-4 0,2 7-7,0-4 7,-8 8 1,12-13-1,-4 5 2,1 2 1,-9 6 4,16-8 3,-12 3-2,-4 5 5,13-6 8,-13 6-5,11-7 2,-11 7 4,8-2-5,-8 2 6,0 0-1,9-6 1,-9 6 1,0 0-4,12-4 10,-12 4-7,0 0-1,0 0 3,0 0 2,0 0-4,19 7-2,-19-7 3,9 5 6,-9-5-1,11 9-3,-11-9 7,7 5-1,0 2 5,-7-7-1,10 18 4,-7-13 1,-3-5 3,8 17 2,-7-6 2,4 4 5,-5-5-1,3 2 3,3 3-1,-6 0-1,2 0-6,-4 2 3,2-1-1,-3 2-5,6-1 0,-6 0 0,0 2-2,3-1-3,0-1-2,0-2 1,-3 2 4,3-3-3,0 4-2,0-4-3,0-2 2,-3 1 3,6-1-6,-3 0 0,3 1 3,-3-13-8,3 15 1,0-5-18,-1 0-21,-2-10-18,4 15-36,-4-15-39,5 7-35,-5-7-129,9 8-317,-9-8 142</inkml:trace>
          <inkml:trace contextRef="#ctx0" brushRef="#br0" timeOffset="30058.6681">9679 3277 53,'0'0'207,"0"0"-14,19 0-11,-19 0-14,15-2-15,-15 2-13,18 0-11,-18 0-9,21 0-10,-8 0-16,2 0-4,-1-1-10,0 1-12,3 0-6,4 0-18,-4-1-18,3 1-25,-3 1-30,2-1-24,1-1-33,-1-1-18,-2 1-31,2-2-118,-4 2-272,-15 1 120</inkml:trace>
          <inkml:trace contextRef="#ctx0" brushRef="#br0" timeOffset="30625.7262">10187 3033 172,'0'0'181,"11"-7"-8,-11 7-14,14-2-17,-14 2-9,14 0-17,-14 0-13,18 7-10,-18-7-10,14 5-11,-4 2-4,-2 1-6,-1-4-6,3 9-4,2-1-6,-4 4-6,1-5-3,-1 6-1,-2-1-3,2 8-7,-3-5 0,-1 4-9,-4-6 2,0 1 2,3 0-5,-3-2-2,-3 3 6,0 0-10,2-4-1,-4 3-3,3-7 5,-4 0 1,0 2 0,1-4 1,1-2 0,-1 1 2,5-8-2,-5 13-1,5-13 2,-9 11-2,9-11-1,-2 7 2,2-7 7,0 0 0,0 0 1,0 0 4,-4 10 1,4-10 1,0 0-1,0 0-4,0 0 4,0 0-3,0 0 0,0 0 3,11 11 8,-11-11-3,14 0 2,-14 0 3,18 0 3,-4 0 0,-14 0 1,25-1 0,-6-2-1,0 2 0,-4-2-4,5 3-2,2-1 0,-1-1 0,-3 0 1,-4 0-1,6-3-1,-2 5-6,-6-1 0,-12 1 0,22 0 0,-13-1-4,-9 1-5,16 0-3,-16 0-1,0 0-2,14-1-1,-14 1-4,0 0 2,0 0-3,11-4-4,-11 4-7,0 0-5,0 0-9,0 0-11,0 0-15,0 0-13,0 0-16,0 0-20,0 0-13,0 0-27,0 0-4,0 0-21,14-1-24,-14 1-37,0 0-113,0 0-362,6-14 161</inkml:trace>
        </inkml:traceGroup>
        <inkml:traceGroup>
          <inkml:annotationXML>
            <emma:emma xmlns:emma="http://www.w3.org/2003/04/emma" version="1.0">
              <emma:interpretation id="{F39E5663-1B8E-431E-9894-75F5CA390596}" emma:medium="tactile" emma:mode="ink">
                <msink:context xmlns:msink="http://schemas.microsoft.com/ink/2010/main" type="inkWord" rotatedBoundingBox="11350,3086 12741,3141 12719,3695 11328,3640"/>
              </emma:interpretation>
              <emma:one-of disjunction-type="recognition" id="oneOf7">
                <emma:interpretation id="interp35" emma:lang="en-US" emma:confidence="0">
                  <emma:literal>=0</emma:literal>
                </emma:interpretation>
                <emma:interpretation id="interp36" emma:lang="en-US" emma:confidence="0">
                  <emma:literal>to</emma:literal>
                </emma:interpretation>
                <emma:interpretation id="interp37" emma:lang="en-US" emma:confidence="0">
                  <emma:literal>€0</emma:literal>
                </emma:interpretation>
                <emma:interpretation id="interp38" emma:lang="en-US" emma:confidence="0">
                  <emma:literal>=</emma:literal>
                </emma:interpretation>
                <emma:interpretation id="interp39" emma:lang="en-US" emma:confidence="0">
                  <emma:literal>=o</emma:literal>
                </emma:interpretation>
              </emma:one-of>
            </emma:emma>
          </inkml:annotationXML>
          <inkml:trace contextRef="#ctx0" brushRef="#br0" timeOffset="31247.1824">10973 2650 64,'0'0'203,"0"0"-7,0 0-6,0 0-20,0 0-5,0 0-7,0 0-8,0 0-1,0 0-11,0 0-3,0 0-10,39 8-6,-23-8-12,2 0-6,-1-1-7,10-2-9,-5 0-10,4 2-5,4 1-6,-5 1-8,3-1-7,-6 0-2,4 0-7,-6 0-2,-3-1-6,4 2-4,-3-1-8,-2 0-10,-2 3-11,-2-3-10,-12 0-17,21 0-9,-14 3-16,-7-3-7,0 0-20,16 0-22,-16 0-21,0 0-10,0 0-19,0 0-19,14-6-151,-14 6-347,0 0 154</inkml:trace>
          <inkml:trace contextRef="#ctx0" brushRef="#br0" timeOffset="31619.97">11077 2911 29,'-7'5'196,"7"-5"-3,0 0-7,0 0-11,0 0 0,0 0-4,0 0-6,0 0-8,21 12-8,-11-10-12,-10-2-9,23 0-7,-10 4-13,2-4-12,1 1-5,1 5-14,0-2-4,2 0-11,-4-1-3,4 0-7,-3-1-4,2 0-5,2 3-3,-2-3-9,0-1 0,1 4-3,-2-5-8,2 0-9,-5 0-6,1 4-10,-2-4-11,-1 2-10,-12-2-12,16 0-11,-16 0-19,9 1-6,-9-1-16,0 0-17,0 0-26,0 0-14,20-1-23,-20 1-153,5-7-349,-5 7 154</inkml:trace>
          <inkml:trace contextRef="#ctx0" brushRef="#br0" timeOffset="32444.498">12054 2501 70,'0'0'158,"-16"0"-15,16 0-2,-14 0-8,14 0-5,-14 0-10,14 0-2,-20 0-8,20 0-10,-19 3-7,19-3 0,-15 4-5,7-4-6,-1 7-2,-4-3-3,2 3-9,0-3 2,-1 4-5,-1 4-1,1-3-1,1 3-2,-1 1-4,-1-1 4,4 1-6,-2 4-2,-2-3-1,6 3-2,-3-2-8,-1 3 5,7-6 0,-6 5-5,7-2 0,-3 1-1,1 1-2,5-2-4,0-1 0,0 1-5,3-2 1,-1 2 5,0-1-12,4 0 4,0 0-9,0 0 2,2 0-3,1 0 8,2-3-6,2 4-5,-2-4 0,0 1 0,3-2-4,0 0 3,-2-1-1,-1 0-3,6 1 2,-3-6-2,2 6 0,-2-4 1,0-3-2,1 2 1,4-2-1,-3-2 0,2 2-4,1-6 3,3 3-4,1-11 3,-3 6-5,1 0-2,-1-4-3,3 2-2,2-5 4,-6 5-2,-4-2 2,1 0 0,-1-2-2,1 2 6,-5 0-3,1 2 5,-4-3 0,3 1 0,-6-1 11,4-1-9,-3 6 6,-6 5 4,8-18-2,-5 8 2,0 1-2,-3 9 11,2-20-12,-1 12 2,1-3 3,-2 11-5,-2-29 6,2 19-2,0 10 4,-3-15 4,0 4-1,0 0 1,3 11-2,-6-20-2,4 8 17,-2 4-15,-1-3 0,5 11 7,-8-18-12,2 11-1,0-4-3,-2 2-3,2 0 4,-2 1-8,2 1 3,6 7 2,-11-18-4,5 11 6,-1-1-9,7 8-5,-12-14-8,6 8-9,6 6-11,-10-9-11,10 9-12,-7-12-19,-1 9-21,8 3-20,-11-8-29,11 8-20,-13-7-32,13 7-27,-14-7-26,5 3-139,9 4-415,-19-7 184</inkml:trace>
        </inkml:traceGroup>
      </inkml:traceGroup>
    </inkml:traceGroup>
    <inkml:traceGroup>
      <inkml:annotationXML>
        <emma:emma xmlns:emma="http://www.w3.org/2003/04/emma" version="1.0">
          <emma:interpretation id="{CBF2F825-6930-4ADB-AA1D-A9CFB83F7C2F}" emma:medium="tactile" emma:mode="ink">
            <msink:context xmlns:msink="http://schemas.microsoft.com/ink/2010/main" type="paragraph" rotatedBoundingBox="313,5092 25962,5278 25947,7356 297,7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4613AA-F574-4F48-9023-74EC79A0A83D}" emma:medium="tactile" emma:mode="ink">
              <msink:context xmlns:msink="http://schemas.microsoft.com/ink/2010/main" type="line" rotatedBoundingBox="313,5092 25962,5278 25947,7356 297,7169"/>
            </emma:interpretation>
          </emma:emma>
        </inkml:annotationXML>
        <inkml:traceGroup>
          <inkml:annotationXML>
            <emma:emma xmlns:emma="http://www.w3.org/2003/04/emma" version="1.0">
              <emma:interpretation id="{A1779985-48E3-4D61-A033-1983B5F1BDA8}" emma:medium="tactile" emma:mode="ink">
                <msink:context xmlns:msink="http://schemas.microsoft.com/ink/2010/main" type="inkWord" rotatedBoundingBox="313,5092 3351,5114 3338,6816 300,6794"/>
              </emma:interpretation>
              <emma:one-of disjunction-type="recognition" id="oneOf8">
                <emma:interpretation id="interp40" emma:lang="en-US" emma:confidence="0">
                  <emma:literal>SIM...</emma:literal>
                </emma:interpretation>
                <emma:interpretation id="interp41" emma:lang="en-US" emma:confidence="0">
                  <emma:literal>SIM:</emma:literal>
                </emma:interpretation>
                <emma:interpretation id="interp42" emma:lang="en-US" emma:confidence="0">
                  <emma:literal>SDIM...</emma:literal>
                </emma:interpretation>
                <emma:interpretation id="interp43" emma:lang="en-US" emma:confidence="0">
                  <emma:literal>form...</emma:literal>
                </emma:interpretation>
                <emma:interpretation id="interp44" emma:lang="en-US" emma:confidence="0">
                  <emma:literal>fops...</emma:literal>
                </emma:interpretation>
              </emma:one-of>
            </emma:emma>
          </inkml:annotationXML>
          <inkml:trace contextRef="#ctx0" brushRef="#br0" timeOffset="67860.9754">697 4793 3,'0'0'70,"0"0"-6,0 0-7,0 0 2,0 0-15,0 0 12,0 0-7,0 0 3,0 0-7,0 0 8,0 0-2,0 0 2,0 0-7,0 0-7,0 0 8,-17-29-5,17 29-4,0 0 1,0 0-3,0 0-3,0 0 0,-5-11 3,5 11 0,0 0 6,0 0-4,0 0-7,0 0-1,-4-12 2,4 12-8,0 0 6,0 0-1,0 0-4,-5-13-1,5 13 1,0 0-6,-8-12-5,8 12-2,-3-7 0,3 7 6,-9-11-9,9 11 1,0 0 0,-9-10-6,9 10 0,-10-5-3,10 5 2,-11-6 7,11 6-13,-12-5 6,12 5-5,-11-7 7,11 7-3,-14-7-4,5 3-1,9 4 13,-16-3-7,16 3-8,-12-6 6,12 6 0,-16-5-1,16 5 0,-16-4 1,16 4-5,-14-3 9,14 3-3,-12-4-1,12 4-2,-14 0-2,14 0 6,0 0-9,-20 4 6,20-4-1,-13 3-1,13-3 0,-9 8 6,9-8-9,-14 3 2,6 2 5,-3 1 1,3 1-3,-1-3-2,-3 7 0,1-4 4,0 3-4,0-3 5,-2 5-10,6-5 6,-4 0 2,1 1-3,3-1 5,-3 3-3,4-3 7,-2-2-5,8-5 3,-12 15-2,7-10 8,5-5-2,-9 9 0,9-9 1,-8 4-3,8-4 1,0 0 0,-11 8-1,11-8-6,-5 7 7,5-7-7,0 0 9,-6 11-2,6-11-3,-6 5 2,6-5 3,-6 9-1,6-9-5,-6 8 5,6-8 1,-7 10-2,7-10-1,-7 12-1,7-12 0,-7 7-4,7-7 11,-7 9-5,7-9 1,-5 9 3,5-9 3,-3 10-6,3-10 1,-5 11-4,5-11 3,-6 12-1,6-12-3,-3 9 0,3-9 3,-2 11 0,2-11-3,0 0 0,-3 13 1,3-13-6,-2 10 3,2-10 0,0 0 0,-1 14 3,1-14 0,-3 12-9,3-12 7,0 0-1,3 14-5,-3-14 5,1 11 0,-1-11 0,0 0-1,0 14-2,0-14-1,0 0 2,2 12-3,-2-12 4,0 0-2,8 12 3,-8-12-1,3 7-2,-3-7-1,0 0 2,8 10 2,-8-10-11,0 0 12,6 7-6,-6-7 3,9 8 0,-9-8 0,8 6-4,-8-6 6,6 7-1,-6-7-1,11 7 1,-11-7 1,8 9 2,-8-9-4,6 3-3,-6-3 0,0 0 4,8 5-2,-8-5-3,8 7 5,-8-7 1,0 0 0,9 7-5,-9-7 1,9 6-1,-9-6 6,8 4-5,-8-4 4,10 3-4,-10-3-1,7 4 0,-7-4 1,0 0 0,13 5 4,-13-5-3,0 0 4,14 3-5,-14-3 3,11 4-4,-11-4 5,0 0-1,11 3 1,-11-3-4,11 4-6,-11-4 9,9 2-2,-9-2 2,11 6 0,-11-6-4,9 3 1,-9-3-3,0 0 2,11 3 0,-11-3-4,9 5 8,-9-5 1,8 6-2,-8-6-6,8 7 7,-8-7 1,9 10-5,-6-6-1,4 5 1,-7-9 4,7 12-3,-2-6 1,-2 2-4,-3-8 3,6 18-1,-1-11 3,1 5 2,-4-3-3,-1 3 0,4-2 2,1 4-5,-3-6-1,1 4 5,0 1 1,-1-5-11,-1 3 16,0 0 2,-2-11-6,4 19 3,-2-9 3,-2 1 1,0-11-4,1 22 2,2-14 1,-1 3 3,-2-11-1,-2 18 3,2-18-2,2 18 3,-2-18-2,0 15 6,0-15-6,-5 14 5,5-14-1,-3 15-2,2-7 2,1-8 1,-7 13 1,3-6 4,4-7 3,-10 12-4,10-12 1,-11 9-3,5-4 2,-2 2 7,8-7-1,-12 10-3,7-5 0,5-5 5,-14 7-1,14-7-1,-15 8 1,15-8 4,-11 3 0,11-3-2,-13 4 3,13-4-3,-14 3 3,14-3-4,-14 0 0,14 0 0,0 0-1,-20-3 0,20 3-4,-12-1 5,12 1-7,-14-5 3,14 5-6,-11-2 2,11 2-5,-17-6 0,17 6-3,-14-5 0,14 5-3,-13-3 1,13 3-3,-14-4 1,14 4-1,-9-3-4,9 3-2,-13-4 0,13 4 0,0 0-9,-15-5-5,15 5-5,0 0-8,-11-6-7,11 6-11,0 0-13,0 0-14,-17-1-13,17 1-23,0 0-17,0 0-22,-16 4-22,16-4-18,0 0-167,-12 8-380,12-8 170</inkml:trace>
          <inkml:trace contextRef="#ctx0" brushRef="#br0" timeOffset="68373.9568">797 5311 139,'0'0'146,"-20"3"-15,20-3-4,-16 10-4,8-5-7,1 1 0,-4 6-15,3 2-1,-1 0-6,2 2-12,0 0 1,-3 1-7,6 0-7,-3-2-2,3 1-4,0 1-13,4-2 4,0-1-1,4 0-5,2 1-9,0-7 0,0 1-2,5 3-4,3-1-6,3-3 1,-1-4-3,3 5 1,1-5-4,-3-3-2,2 1 4,1-1-5,-3 2-3,0-3-2,-6-3-3,2 2 3,-13 1 0,18-6 3,-10 3 0,-8 3-5,16-11 2,-12 4 0,-4 7-1,6-13 1,-6 2-2,0-5-1,0 4 4,0 12-1,-4-29 9,1 15-1,-2 3 6,0-4 3,2 1 0,-1 1 0,-3-1 2,3 7-4,-3-7-2,1 5-5,6 9-1,-12-17-5,4 11-15,8 6-20,-14-10-16,3 8-22,11 2-28,-16-4-26,16 4-23,-15-1-34,15 1-24,-17 1-128,17-1-344,0 0 152</inkml:trace>
          <inkml:trace contextRef="#ctx0" brushRef="#br0" timeOffset="68792.4174">1135 5091 225,'0'0'214,"0"0"-13,0 0-12,-8-18-10,8 18-14,0 0-13,0 0-19,0 0-8,0 0-11,0 0-10,0 0-8,0 0-16,0 0-5,0 0-3,0 0-5,0 0-5,0 0-4,-5 37 1,4-26-5,1 4-1,-2 2-5,2 0 0,0 6-2,0 5-2,0 7-2,2-5 0,-2-2-1,-2 12-2,4-3-7,-2-7-1,0 5-4,5 5-4,-5-4 1,1-6-2,-1-1-3,0 0-1,0 0-3,2 1 0,-1-4-2,2-2 3,-1 2-8,-1-4 2,4-4 0,-2 0-2,0-4 10,-1 0-11,-1-3-11,-1-2-13,0-9-21,4 15-27,-4-15-15,0 13-27,0-13-31,3 8-22,-3-8-45,0 0-184,0 0-420,0 0 186</inkml:trace>
          <inkml:trace contextRef="#ctx0" brushRef="#br0" timeOffset="69651.816">1136 4698 75,'0'0'190,"-7"-14"-8,0 10-13,7 4-11,-6-14-10,5 4-8,1 10-13,-7-17-7,6 7-15,1 10-8,0-21 0,0 21-20,3-24-6,-3 11-6,3 5-11,0-3-7,2 0-2,-5 11-5,9-16 0,-3 6-8,1 4-3,-3-1-3,-4 7-4,8-10-2,-8 10-1,9-7-7,-9 7-1,11-4-4,-11 4 0,14 0-1,-14 0 0,17 6-2,-4 1 0,-2 1-3,3 2 2,0-2 2,0 5-4,3 6 0,-5-7-1,4 9 0,-2 2 3,-1 1 2,-3-3 0,0 3-1,-4 1 2,2 0 0,-4-3-3,3-5 1,-6 3 1,-1-3-1,0 2 2,0-1-3,-1-3 1,1 1-1,-3-7 0,1 3 0,2-12 1,-2 17 0,2-17 0,-4 15 1,4-15 4,0 10-2,0-10 0,0 0 0,0 0-2,0 0-2,0 0-6,0 0-2,0 0-6,0 0 4,0 0-6,0 0-5,0-39-2,0 39-2,1-24 5,4 7-3,-5 3 3,2-4 4,2 3-2,-1-2 2,-3 1 1,5 1 0,0-2 4,-4 2 0,2-3 1,2 4 0,0-2-1,-1-2 1,1 4-1,1 2 1,1-5 4,0 6-3,0 1 3,-1-2-1,-3 1 4,2 1 1,1 3-2,-6 7-1,9-16 5,-3 9-2,-1-1 1,-5 8 3,14-14-5,-9 7 0,-5 7 1,12-11 2,-6 8 4,-6 3-5,14-10 3,-14 10-4,11-4-1,-11 4 1,10-1-1,-10 1 0,0 0 5,15 0-7,-15 0 3,0 0-2,14 3-1,-14-3 1,13 6 2,-7 0 1,-6-6 3,9 11 6,-3-4 2,1-1-2,-3 5 5,4 3 9,0-2 3,-2 0 0,2 2 2,-2 4-5,0-2-5,1 0 5,-4 2-1,3 2-1,0-2-2,-4-2 1,2 0-5,0 2 2,-1 3-4,0-5-1,0 2 2,-2-3 1,-1 3-6,2 1 2,1-2-3,-1-2-8,-1 4-20,-1-5-22,0 0-31,0 3-25,-1-6-33,1 3-41,0 2-174,-2-4-371,-1 4 164</inkml:trace>
          <inkml:trace contextRef="#ctx0" brushRef="#br0" timeOffset="70373.9274">-69 6119 24,'0'0'172,"0"0"-19,0 0-9,0 0-12,0 0-15,0 0-10,0 0-10,0 0 4,0 0 0,25 11 5,-16-10-4,10 2-6,1 0-6,10-2-11,3 2-5,-2-1 5,17 0-18,-1-2 0,1-1-12,-1 2-6,-4 2-4,4-3 1,-2 2-7,0-1-5,-3-1-2,-1 1-5,-10-1 2,2 4-4,-4-4-1,2 0-2,-2 2-3,-1-1 0,-4 4-1,-5-3-5,0-2 2,-4 2 3,1 0 3,1-2 9,-1 0 6,-4 0 5,-1 0 6,-11 0 5,20 0-1,-20 0 4,19-2 1,-19 2-1,16 0 8,-16 0-6,14-4-1,-14 4-9,0 0 2,18 2-8,-18-2-6,0 0-4,10-2 0,-10 2-1,0 0-6,0 0-10,0 0-7,0 0-9,0 0-21,0 0-13,0 0-22,12 6-24,-12-6-24,0 0-29,0 0-35,11 4-28,-11-4-170,0 0-406,0 0 180</inkml:trace>
          <inkml:trace contextRef="#ctx0" brushRef="#br0" timeOffset="70977.5758">2107 5431 150,'0'0'170,"0"0"-16,0 0-15,0 0-5,0 0-7,0 0-8,-10 11-14,10-11-8,0 0-11,-4 12-8,4-12-6,0 0-9,0 0-3,0 0-7,0 0-2,7 16-7,-7-16-3,0 0-5,0 0-2,7 8-1,-7-8-4,0 0-2,0 0 0,0 0 7,0 0 11,0 0 2,0 0 11,12 0 3,-12 0-1,0 0-10,0 0 1,0 0-1,0 0-1,0 0-3,0 0-1,-12-33 2,12 33-1,-8-7-3,8 7-1,-8-14-3,8 14-2,-8-8-1,8 8-2,-11-4-6,11 4-4,-3-11-3,3 11-5,0 0-1,0 0-1,-14-1-2,14 1-2,0 0-1,-17 9-4,17-9-1,-11 10-9,5-5-7,6-5-7,-6 13-10,6-13-5,-5 8-14,5-8-12,-2 17-5,2-17-12,5 12-8,-5-12-11,8 11-20,0-7-22,-1-1-21,-7-3-28,19 4-127,-9-4-338,-10 0 150</inkml:trace>
          <inkml:trace contextRef="#ctx0" brushRef="#br0" timeOffset="71507.2721">2058 5966 47,'0'0'155,"-4"9"-14,4-9-6,-10 14-18,4-7-10,6-7-4,-3 13-10,3-13-6,-5 15-13,5-15-6,0 14-4,0-14-3,0 13-10,0-13-6,5 8-2,-5-8-4,0 0 1,3 12-10,-3-12-2,0 0-5,9 4 0,-9-4 2,0 0 0,0 0-2,0 0 2,0 0 6,0 0 0,22-10 4,-22 10 2,0 0 14,3-12 3,-3 12 6,0 0-1,3-10 11,-3 10 2,0 0 2,0 0-2,0 0-4,0 0-5,0 0-7,0 0-8,0 0-8,0 0-3,0 0-2,0 0-7,0 0 0,0 0-4,0 0-4,0 0 0,0 0-5,0 0-2,0 0-1,0 0-5,-21 22-9,21-22-7,0 0-6,0 0-3,0 0-4,0 0-2,0 0-1,0 0-4,0 0-13,0 0-17,0 0-25,0 0-29,0 0-16,0 0-31,37-15-30,-31 8-129,-6 7-345,6-8 153</inkml:trace>
          <inkml:trace contextRef="#ctx0" brushRef="#br0" timeOffset="71918.0377">2624 5813 33,'0'0'259,"0"0"-8,0 0-15,0 0-13,0 0-14,0 0-13,0 0-17,0 0-13,0 0-16,0 0-14,0 0-12,0 0-11,0 0-9,0 0-13,34 0-11,-19-4-8,6 1-9,0 3-5,6-4-3,-4 1-7,7-1-6,-11 3 1,1-3-9,0 2-4,0 1-5,-4 1-4,-2-3-4,-2 3-3,-12 0-6,19-1-5,-19 1-9,12-2-2,-12 2-9,0 0-6,0 0-13,16-4-11,-16 4-15,0 0-23,0 0-27,0 0-63,8-8-68,-8 8-136,0 0-409,1-19 181</inkml:trace>
        </inkml:traceGroup>
        <inkml:traceGroup>
          <inkml:annotationXML>
            <emma:emma xmlns:emma="http://www.w3.org/2003/04/emma" version="1.0">
              <emma:interpretation id="{4C59F563-D81C-431B-BED4-7B53B1E58CA3}" emma:medium="tactile" emma:mode="ink">
                <msink:context xmlns:msink="http://schemas.microsoft.com/ink/2010/main" type="inkWord" rotatedBoundingBox="4568,5770 6917,5788 6910,6734 4561,6717"/>
              </emma:interpretation>
              <emma:one-of disjunction-type="recognition" id="oneOf9">
                <emma:interpretation id="interp45" emma:lang="en-US" emma:confidence="0">
                  <emma:literal>Tue</emma:literal>
                </emma:interpretation>
                <emma:interpretation id="interp46" emma:lang="en-US" emma:confidence="0">
                  <emma:literal>The</emma:literal>
                </emma:interpretation>
                <emma:interpretation id="interp47" emma:lang="en-US" emma:confidence="0">
                  <emma:literal>the</emma:literal>
                </emma:interpretation>
                <emma:interpretation id="interp48" emma:lang="en-US" emma:confidence="0">
                  <emma:literal>Ture</emma:literal>
                </emma:interpretation>
                <emma:interpretation id="interp49" emma:lang="en-US" emma:confidence="0">
                  <emma:literal>Tae</emma:literal>
                </emma:interpretation>
              </emma:one-of>
            </emma:emma>
          </inkml:annotationXML>
          <inkml:trace contextRef="#ctx0" brushRef="#br0" timeOffset="73066.3793">4204 5143 78,'0'0'177,"0"0"-18,0 0-8,0 0-8,0 0-17,-6 6-14,6-6-11,0 0-13,0 0-6,0 0 5,0 0 5,17 12 6,-3-3 1,3 0 0,13-1-4,13-2-10,2 3-3,12 0-1,17 1-13,6-1-2,-2-2-9,4 0-5,1-3-8,-2-4-1,4 1-6,-5-1-4,1 3-1,1-3-3,-4 1-5,0-1 0,-19 0-4,20-1 0,-18-3-2,17-2-2,-17 5 0,-4-3-1,4 3-6,-6-1 1,-2 0-1,-5 0 1,-5-5-1,1 5-2,-16-5-1,-1 5 0,-7-2 1,0 1 3,-6 0-3,-6 2 1,-8 1-5,19 0 3,-19 0-3,14-4 0,-14 4-5,0 0-20,14-3-22,-14 3-23,0 0-29,0 0-37,0 0-50,0 0-187,0 0-399,0 0 177</inkml:trace>
          <inkml:trace contextRef="#ctx0" brushRef="#br0" timeOffset="73589.0795">5067 5335 92,'0'0'153,"0"0"0,0 19-1,0-19-3,1 19 1,2-9-3,4 5-9,-4-1-5,1 14-6,3-6-9,-1 2-8,0 4-6,-1-1-13,1 5-8,2 3-7,-5-6-4,3 6-7,0-7-8,2 2 1,2-3-13,-6 4-3,4 6 0,3-10-7,-8 3-4,2-7-2,1 2-3,-3-3-15,3 0-17,-1-6-19,1 3-29,-3-1-33,3-2-30,5 0-36,-4-3-45,-3-2-111,2-4-333,2 0 147</inkml:trace>
          <inkml:trace contextRef="#ctx0" brushRef="#br0" timeOffset="74534.5406">5512 5474 99,'0'0'216,"0"0"-14,0 0-16,0 0-15,0 0-21,0 0-14,0 0-10,0 0-7,0 0-2,0 0-3,0 0 0,-5 30-4,5-30-8,4 28-3,-3-13-6,4 0-3,-4 3-6,2-3-8,4 5-8,-4-4-3,0 2-5,2 0-5,-2 1-7,3 2-3,-1-3-8,-2-1-1,3-2 0,-3 2-4,3-3-4,-1 0 0,1-1-4,0 3-2,-6-6-12,7-3-9,-4 1-10,-3-8-10,11 12-6,-5-9-10,-6-3-9,17 4-11,-17-4-9,25-6-9,-11 1-4,2-2-10,-2-1 3,-2 0 1,4-2 3,-1-1 12,-4-3 5,3 2 4,-2-1 12,3 1 1,-6-1 15,-1 0 15,4 2 10,-6-2 8,2 5 12,-2-3 18,-4 2 4,3 0 7,-1-1 6,-4 10 10,6-14 9,-6 14-2,4-11-5,-4 11-3,4-7-10,-4 7-6,0 0-6,0 0-8,0 0-2,0 0-4,0 0-2,0 0 0,0 0-4,13 20 0,-12-9 1,1 4 0,1-1-2,2 1-1,-2 0-5,0 4 1,3-5 1,2 6 0,-2-4-3,0-2 5,2 0-4,1-2-1,2-2-2,2-2 2,1 1-5,3-2-3,-3 2-8,2-7-12,2 3-5,1-4-3,1 0-5,-3-1-4,2-1-1,-2-3-1,2 0 0,1-5-5,0 2-4,-6-2-1,3 4-2,1-6-7,-4 2 1,1-3 0,-1 0-8,3-1 1,-3-1 3,-4 2-11,4-2 12,-5-4 5,2 3 1,-5-2 12,5 3-3,-5 2 13,4-7 1,-6 4 2,2 1 7,-2 2 8,-1-2 10,-2 3 1,-1 11 9,0-19-8,0 19 8,-3-14-6,3 14-2,-8-14-3,5 6 5,3 8 1,-8-9 4,8 9-3,-9-8 4,9 8-3,-14 0 8,14 0 0,0 0 2,-20 0 2,20 0 6,0 0 3,-17 7 8,7-4 6,7 6 2,-5-3 5,2 2 6,-3 5 3,7-6-4,-7 6 5,3-2 0,-2 3-4,5 0 2,3 1 0,-6 1 4,4-3-1,2 4-1,2-5-3,1 3 1,-3-1-6,3 0 0,3-6-5,-1 8-1,1-3-5,0-6-1,-1 1 4,4-1-11,2 4-2,2-4 3,-4 0-10,2 0 1,0-3-6,1-1-10,2 1-8,-3-3-17,6 1-16,-1 2-12,-5-3-16,0 2-11,-11-3-33,23-3-13,-23 3-27,23-4-25,-13 0-23,1 0-129,-2-2-353,5 2 156</inkml:trace>
        </inkml:traceGroup>
        <inkml:traceGroup>
          <inkml:annotationXML>
            <emma:emma xmlns:emma="http://www.w3.org/2003/04/emma" version="1.0">
              <emma:interpretation id="{3257A4B1-4394-4527-913C-35D7527DF3FE}" emma:medium="tactile" emma:mode="ink">
                <msink:context xmlns:msink="http://schemas.microsoft.com/ink/2010/main" type="inkWord" rotatedBoundingBox="8132,5951 10950,5971 10940,7247 8122,7226"/>
              </emma:interpretation>
              <emma:one-of disjunction-type="recognition" id="oneOf10">
                <emma:interpretation id="interp50" emma:lang="en-US" emma:confidence="1">
                  <emma:literal>given</emma:literal>
                </emma:interpretation>
                <emma:interpretation id="interp51" emma:lang="en-US" emma:confidence="0">
                  <emma:literal>givers</emma:literal>
                </emma:interpretation>
                <emma:interpretation id="interp52" emma:lang="en-US" emma:confidence="0">
                  <emma:literal>givens</emma:literal>
                </emma:interpretation>
                <emma:interpretation id="interp53" emma:lang="en-US" emma:confidence="0">
                  <emma:literal>giver</emma:literal>
                </emma:interpretation>
                <emma:interpretation id="interp54" emma:lang="en-US" emma:confidence="0">
                  <emma:literal>gives</emma:literal>
                </emma:interpretation>
              </emma:one-of>
            </emma:emma>
          </inkml:annotationXML>
          <inkml:trace contextRef="#ctx0" brushRef="#br0" timeOffset="75568.4593">7951 5421 97,'-7'-16'187,"3"9"-12,4 7-8,-10-18 1,7 14-1,3 4-10,-7-11-6,7 11-8,-10-8-15,10 8-7,-9-7-14,9 7-13,0 0-5,-19 4-12,19-4-10,-15 3-7,1 2-4,7 1-6,-4 5-7,-1-1-2,1 1-6,-3 1-1,2 6-6,4-7-1,2 2-1,-1 1-2,3-4-4,4 8-6,0-18-5,4 22-5,3-11-9,2-1-5,2-2-19,3 0-12,6-1-11,0-5-4,1 3-3,2 0-4,-3-5 1,4 0 1,-7-1 3,3-3 7,-6 4 4,3-3 9,-5 1 0,-4-4 0,2 2 3,1-3 8,-5-1 8,3 1 0,-4 0 9,-5 7 6,6-18 2,-6 11 16,0 7 1,3-11 8,-3 11 7,0 0 10,0 0 9,3-15 6,-3 15 9,0 0-1,0 0 1,0 0 4,-3-12 0,3 12 1,0 0-4,0 0 3,0 0-4,0 0-7,0 0 4,0 0-9,0 0-7,0 0-6,0 0 2,0 0-7,0 0-7,0 0-5,0 0 1,0 0-7,0 0 2,0 0-2,0 0-3,0 0-5,0 0 2,0 0 2,-9 37-3,9-22-2,-3 1-1,0 2 1,3 2 0,-2 3 2,-4 5-1,6 2 4,-3 7-1,0 3-1,-5-3 0,8 2 2,0 0-2,0 2 1,0-5 0,4-5-1,-4 8 6,4-3-11,2 4 3,2-3-4,1 0 2,0 2 0,-1-2 1,-2 2-3,5-2 7,-5-2-9,1-10 0,-3 2 2,-1-3 0,0 1-2,4 0 1,-7-10 2,3 3-3,-2 0 2,-2-4-3,1 4 0,0-10 2,0-8 5,-3 20-8,-4-11 0,7-9 1,-6 16-2,5-13 4,1-3-1,-13 10-1,13-10-1,-17 1 0,0-2-1,3-2-11,-6 2-2,-1-5-2,6-1-6,-4 2 0,-7-2 2,9-2 1,-4-2-1,1-6 6,0-1 3,7 4 2,3 2-2,-1-2 0,1-4 8,1-1-3,4 1-2,2 1 4,0 0-1,-3-2 2,6 1-1,0 1-1,3-7-2,-3 6-6,3-2-8,3-1-5,-1-3-8,4 0-16,-2 3-12,3-3-9,3-2-3,1 3-4,-3 4-6,-2 2 1,11-3-3,-12 3 2,8 3 1,-2 2-9,0-2-1,6-5-1,-3 5-5,-3 3-8,6-7-1,-7 4-4,4 5 2,-3-4-3,6 2-3,0-4-81,-2 3-213,2-1 95</inkml:trace>
          <inkml:trace contextRef="#ctx0" brushRef="#br0" timeOffset="76035.2604">8398 5336 41,'0'0'187,"0"0"-17,-4-8-17,4 8-19,0 0-17,0 0-19,0 0-16,0 0-25,0 0-21,0 0-33,0 0-26,0 0-35,-17 22-33,17-22-60,0 0-165,0 18 73</inkml:trace>
          <inkml:trace contextRef="#ctx0" brushRef="#br0" timeOffset="75828.3101">8516 5671 78,'0'0'113,"0"0"-7,0 0 2,3-8-6,-3 8-1,0 0-5,0 0 2,0 0-1,0-16 7,0 16 4,0 0 14,0 0 1,0 0 3,-3-16 3,3 16-3,0 0-8,0 0-5,0 0-12,0 0-8,0 0-16,0 0-6,0 0-5,0 0-10,0 0-10,0 0-4,0 0-6,0 0-2,0 0 1,0 0 0,0 0 1,6 36-1,-3-21 1,-3-1-2,3 5 1,-1-4 0,1 4-3,0-1-2,0-1-4,0 1 0,2 0-1,-2 1 0,0-2-6,4 0-3,-7 0-1,6-3-3,-5-3-17,2-1-15,1-2-22,-1 3-25,-3-11-30,3 14-27,-3-14-42,8 8-38,-8-8-192,0 0-428,0 0 190</inkml:trace>
          <inkml:trace contextRef="#ctx0" brushRef="#br0" timeOffset="76498.2757">8706 5492 93,'0'0'221,"0"0"-21,0 0-22,6 7-19,-6-7-7,9 7-7,-9-7-2,5 16-17,4-6-10,-2 5-8,-3-4-7,6 5-10,-4-2-4,2 4-3,3-1-6,-2 0-8,0 6-9,2-7-3,3 1-6,-4-1-6,0 4-2,3-4-3,-5-2-8,3-2-2,-2 1-1,2-1-5,-5-5-2,-3 0-1,3 0 0,-1 0-6,1 0 0,-6-7-5,10 7-1,-10-7-3,7 7-2,-7-7 1,0 0 0,7 8 4,-7-8 0,0 0 14,0 0-3,0 0 3,0 0-2,17-14-3,-17 14 4,6-11 2,0-5-1,2 3 0,-2-2 2,5 1-2,-1-4 2,0 0-2,1 3 3,-1-2-3,-4 1 0,5-1 0,-2 2-6,-1-2-1,-2 3 0,0 0 1,2 1-6,-2 2 2,-2-1-6,0 4-9,1-2-20,-4 2-16,-1 8-25,10-18-28,-7 15-30,-3 3-49,8-13-45,-5 8-208,-3 5-458,9-7 203</inkml:trace>
          <inkml:trace contextRef="#ctx0" brushRef="#br0" timeOffset="77544.0677">9369 5730 46,'0'0'165,"0"0"-5,2 12-2,-2-12-6,0 0-9,0 0-10,0 0-15,0 0-13,0 0-10,28-13-9,-19 9-9,2 1-12,0-1-5,1-2-13,2 1-2,4-2-12,-4 3-4,-5-1-16,2 0-10,-5-2-8,5 2-3,-11 5-3,14-11-4,-6 4-4,-4 0-3,-4 7-4,10-14 4,-7 5 5,-3 9 4,0-14-1,0 14 7,-3-17 4,3 17 6,-6-20 9,2 13 10,4 7 3,-4-17 9,-2 9 5,6 8 6,-10-13 1,10 13 2,-9-12 5,1 8-2,8 4-2,-6-8-5,6 8-4,-14-2-6,14 2-3,0 0-3,-17 0-5,17 0 0,-16 12 0,8-6 3,1 4-2,-6 5 1,7-4-1,-2 5 3,-1-2-1,4 6 8,-1-1-7,0-3 0,6 4 0,-4-4-2,3 5 1,-1-3-2,4-3-5,-2 3 0,5 0-2,-2-3-3,0 2 2,5-5-4,-2 2 1,0-6 2,3-1-3,2-1-4,0-1-5,3 1-11,5-2-5,0-3-15,1-1-5,5-3-2,0-1-3,1-5-2,-3 0-7,2-3-1,-1 5-3,2-5 6,1-1 0,-5-1 2,-2 3 2,3-2 7,-3-1 0,-3 3 3,1-2 9,-4-1 4,1 2 4,-1 1 3,-1-3 12,-1 4 2,-3-1 10,2 4 5,-1-3 9,-2-1 6,-2 4 2,0 0 4,0-3 5,-6 10 8,8-13 6,-8 13 3,6-9 9,-6 9-7,8-9-5,-8 9-7,0 0-5,0 0-9,6-9-5,-6 9-7,0 0 0,0 0-5,0 0 0,0 0-1,6 25 2,-6-25-5,4 18 12,-1-10-12,-2 2 3,1 4-6,1-1-4,-2 2 4,1-1-3,3 2-1,-2-4-1,0 0 3,0-1-1,2 2-4,-2 0 4,0-6-9,5 0-2,-5 4-10,0-4-5,-3-7-2,11 9-2,-2-5-1,-9-4-1,20 1-3,-20-1-1,19-5 0,-6 3-5,-13 2-2,20-7-3,-11 0 2,4 0-3,1-3 7,0 3-1,-2-3 2,1 0 1,-1-1 9,2 3 0,0-3 1,-1 0 3,-1-3 6,0 3-1,1 4 1,1-7 5,-5 6 1,5-7 0,-1 7 2,-2-5 2,0 2 3,-5 5-1,5 0 0,-4-1 3,1-1-2,-2 2 2,-6 6 3,13-14-3,-13 14 3,9-9-4,-9 9 4,13-7 1,-13 7 2,9-3-1,-9 3 3,8-6-1,-8 6-1,0 0-3,11-5-2,-11 5 0,0 0 2,0 0 0,0 0-1,17 7 1,-17-7 1,9 7 2,-6 0 4,4 2 4,-7-9 0,4 17 3,-1-2-1,2-1 5,1-2-2,-4 4 0,-1-1-2,2 2-5,1 0 2,-3-2-1,-1 4-3,3-1-1,-3-1 0,0 0-4,2 2 0,-2-5-2,1 2-2,2 0-5,-1 0-15,0-6-17,-1-2-20,4 4-18,-5-12-28,0 15-31,1-5-30,-1-10-36,5 12-196,-5-12-419,0 0 186</inkml:trace>
        </inkml:traceGroup>
        <inkml:traceGroup>
          <inkml:annotationXML>
            <emma:emma xmlns:emma="http://www.w3.org/2003/04/emma" version="1.0">
              <emma:interpretation id="{0DEE45AE-CE7A-4013-9A73-FD523790F612}" emma:medium="tactile" emma:mode="ink">
                <msink:context xmlns:msink="http://schemas.microsoft.com/ink/2010/main" type="inkWord" rotatedBoundingBox="11860,5866 18313,5913 18308,6592 11855,6545"/>
              </emma:interpretation>
              <emma:one-of disjunction-type="recognition" id="oneOf11">
                <emma:interpretation id="interp55" emma:lang="en-US" emma:confidence="1">
                  <emma:literal>recurrence</emma:literal>
                </emma:interpretation>
                <emma:interpretation id="interp56" emma:lang="en-US" emma:confidence="0">
                  <emma:literal>occurrence</emma:literal>
                </emma:interpretation>
                <emma:interpretation id="interp57" emma:lang="en-US" emma:confidence="0">
                  <emma:literal>recurrent</emma:literal>
                </emma:interpretation>
                <emma:interpretation id="interp58" emma:lang="en-US" emma:confidence="0">
                  <emma:literal>recurreuce</emma:literal>
                </emma:interpretation>
                <emma:interpretation id="interp59" emma:lang="en-US" emma:confidence="0">
                  <emma:literal>recurrenc</emma:literal>
                </emma:interpretation>
              </emma:one-of>
            </emma:emma>
          </inkml:annotationXML>
          <inkml:trace contextRef="#ctx0" brushRef="#br0" timeOffset="78646.4339">11489 5516 30,'0'0'201,"0"0"-7,0-16-5,0 16-7,0 0-4,0-14-8,0 14-12,3-11-14,-3 11-11,4-10-3,-4 10-21,10-10-9,-6 3-11,-4 7-10,21-8-9,-14 2-5,3 3-9,7-4-5,0 4-6,3 1-3,7-5-7,1 11-3,-2-4-3,-1 0-5,-5 0-2,7 3-3,-1 1-2,1 4-2,-7-2-1,-1-2-5,-1 4 2,1 5-1,-3-3-2,-1 0 0,4 7-5,-4 2 0,-1-5 0,4 5 0,-9-2 0,5 3 0,-3-2-2,0 3 4,-3-5-3,1 4-5,-1-4-7,-2-2-2,2 0 0,-5-2-3,1-1-5,-2-1-1,-2-10-5,3 17-3,-3-17-3,0 13 3,0-13-1,-6 11 13,6-11-2,-13 7 0,13-7 7,-18 2-3,7-2 1,11 0 2,-30-6 1,16 2 8,0-6 4,0 3 4,3-5 4,-3 3 4,3-4 4,4-1 4,-1-1 2,2 3-4,1-8 2,3 8 6,1-6 1,1 0 2,3 3 2,0-3-2,3 0-1,-1-1-3,4 5-1,-1 0-4,0-4-1,4 3-2,-1 1-1,2 4-5,1-6-1,-2 7-1,2-5 4,2 4-7,-2-1 1,3-1-4,-2-2-6,0 3-1,-1 0-5,-2 1-3,2 2-4,-2-2-9,-2 2-2,-1-3-5,0 2-3,-1 1-10,-1 1-7,-3 0-7,-4 7-6,10-12-12,-10 12-14,7-7-14,-7 7-8,7-7-28,-7 7-23,0 0-134,6-9-320,-6 9 143</inkml:trace>
          <inkml:trace contextRef="#ctx0" brushRef="#br0" timeOffset="80214.5278">12426 5664 48,'5'8'193,"-5"-8"-18,0 0-14,0 0-12,14 2-11,-14-2-17,0 0-6,23-3-17,-23 3-9,25-7-8,-11 6-13,2-5-9,2 1-12,-2 2-13,-1-3-6,1 1-9,3-2-12,-1 3-11,-2-3 5,-1 2-17,-1-2-9,-1-2-8,-2 5 0,-3-3-2,1-5 2,-3 5 6,0 0 2,-2-1 7,-4 8 4,4-18 6,-2 11 2,-2 7 2,-2-22 13,2 22 6,-6-11 7,3 1 1,3 10 3,-14-14 10,8 9-4,-2 0-2,8 5 7,-14-7-8,14 7 0,-17-1-2,7-4-1,10 5-3,-20 5-5,8-3 2,2 5 0,-1 0 3,-3 1-1,2 6 1,-2-2 1,3 2 1,-3 7 2,0-2-5,3-2 1,3-1-1,0 1 3,2-2-1,5 4-2,-4-3 0,3-2 4,1 3 2,1-2-8,1-3 0,1 4-2,4-4-1,-1-1 2,4-3-2,1 5 0,7-5-4,-8-2 4,8-2-3,0 1-3,10-2-11,-5 1-9,-2-8-10,8 1-5,0-4-13,0 2-2,0-2-8,3-4-1,-1 4-3,-2-6 0,0 1-3,0-2 2,-3-2 0,-2 2 8,2 3 2,-3-4 11,0 0-5,-7 5 11,2-2 0,4-3 7,0 2 4,-5-1 7,-1 2 1,4 0 12,0-4-3,-4 7 6,-1-5-2,0 5 3,0-1 0,2 0 5,-4 0-1,1 2 2,-4 4-2,2-3 3,-3 3-9,-8 4 3,14-9 0,-6 4-10,-8 5-8,0 0-3,14-4-1,-14 4-3,0 0-6,0 0 7,0 0-8,18 8-1,-18-8-1,0 0 9,8 7-5,-8-7 13,0 0-9,3 7 8,-3-7-2,0 0-2,0 0 2,0 0 3,0 0 0,0 0 4,0 0-3,0 0 7,0 0 3,0 0 5,0 0-2,0 0 4,0 0-3,0 0-1,0 0-3,0 0-3,0 0 1,0 0 6,0 0-9,0 0 10,0 0-6,0 0 1,0 0-6,-28-22 1,28 22 4,-11 0 0,11 0-3,-17 0 0,17 0-4,0 0 10,-25 0 1,15 3 5,10-3 1,-19 6 7,11-4-2,-1 4 2,9-6-2,-16 6 5,5 0 5,-1 2 0,4 3 3,-1 2 2,1-1 3,-1 0 1,-1 5 0,2-3 4,2-1-2,-2 1 2,2 3-3,1-3 8,-1-2-4,5 9 2,-2-2 0,3-2 0,0-1-2,1-1-1,2-1-6,2 3-1,1-4-2,2 4-2,1-2-4,2-4 0,2 3-1,2-3-3,4-3-2,-2-2-4,5-2 0,4 0-11,-4-1-7,6-3-9,0 0-11,2-4-7,-2-2-5,-3 1-6,6-2-1,-14 0 0,3 0-3,-3 0 5,-1 0-1,-1 0 2,3-5 6,-8 5 4,5-3-1,-3-2 5,-3 5-2,1 0 8,-3-4 1,1 3 0,2-5 2,-4 5 2,-2-3 6,0 4-2,2-7 0,-2 6 8,0-4 0,-4 12 2,6-17 1,-2 5 2,-2 4 6,-2 8 0,0-17-1,0 17 1,3-18 2,-3 18 0,0-14 7,0 14 1,0 0 5,-3-19-3,3 19 2,0 0 1,0-11-3,0 11-4,0 0 2,0 0-6,0 0-4,0 0-2,-2-14-1,2 14 2,0 0-1,0 0-3,0 0-1,0 0 2,0 0 4,0 0-2,-24 26 5,22-19 0,2-7 4,-6 14 0,3-3 11,3-11-4,-5 19 0,3-9 0,2 1 0,0 6-4,0-17 4,0 21-3,0-11-5,0 6-1,2-4 0,3-1-1,-2 4 0,0-7-4,0 4 1,3-5 0,0 1-3,2-2 1,3 4-4,0-3-11,3-3-10,0 2-13,3-2-12,3-4-11,-2 0-5,2-4-9,6 2-8,-5-2 3,-1 0-2,0-2 4,-1 1-1,-1-1 4,-2-1 3,-4 0 9,2-2 1,-6 2 12,0-1-3,-2 1 8,-1-4 7,3 4 5,-8 7 10,6-18-1,-4 4 6,-2 3 7,1-3 5,-2 1 12,1-2 6,0 15 7,-4-20 2,1 7 12,2 4-1,1 9 0,-5-19 3,2 12 0,3 7 4,0 0-2,0-18 1,0 18-1,-5-11-7,5 11 3,0 0-4,0 0-5,-1-14-2,1 14-6,0 0-2,-5-8-5,5 8-1,0 0-5,0 0-3,0 0-3,0 0-2,0 0 1,0 0 4,0 0-2,0 0 0,-5 36 1,1-27 5,2 4 0,2-1 1,-3 4 9,3 0-3,0 1 0,0-1 4,3 2-1,-1-3 4,-2 3-4,4-4 1,-1 5 3,-1-5-6,3 5-4,-4-5 0,5 1-2,-1-2 3,-2 3-7,2-9-14,-3 4-12,4-3-13,-2 1-20,3-2-20,-7-7-21,9 15-33,-3-10-24,-6-5-26,14 7-34,-6-4-165,1 1-399,-9-4 177</inkml:trace>
          <inkml:trace contextRef="#ctx0" brushRef="#br0" timeOffset="80894.1388">14211 5550 172,'7'-11'217,"0"4"-10,-7 7-14,10-7-11,-5 0-13,3 0-12,-8 7-17,12-7-17,-4 2-11,1 2-9,4-1-14,2 1-8,3 0-10,2 2-4,-3 5-8,5-1-5,3 5-9,1-1-6,-4 4-3,1 1-2,1-1-4,-2 3-3,-8 0-3,1-1-2,5 4-5,-1 0-1,-8-2-2,1-1-3,-1 4-1,-1-2-7,-4-2-5,0-3-6,-3 1 1,2-3-6,-4-1 2,-1-8-3,4 18-5,-4-18 3,-4 16-2,4-16 5,-7 13 0,0-6 1,0-2 1,-1 2 1,8-7 2,-19 7 4,8-7-2,0 2 1,11-2 2,-20-2 7,20 2 4,-20-4 6,20 4 8,-16-8 3,9 2 3,0-1 5,7 7 1,-8-18 5,4 5-1,2 0 0,2-5 3,3 3-3,4-3-3,-1-4-5,2 5-1,3-3-4,-4 6-2,6-1 0,-4-1-4,2 0 1,-2 1 5,4 1-9,-4 2-6,2-2 1,-2 3 0,-2 4-1,-3-1-3,1 1-7,-5 7-11,12-13-13,-7 4-18,-5 9-22,6-11-23,-3 6-27,-3 5-28,8-16-28,-2 11-32,1-2-154,-7 7-385,7-7 171</inkml:trace>
          <inkml:trace contextRef="#ctx0" brushRef="#br0" timeOffset="81366.8216">14801 5481 74,'17'4'162,"-6"-3"-10,-11-1-12,17 6-15,-2 1-10,-4-2-8,3 5-14,0-2-7,3 2-9,-3 2 0,0 2-14,4 4-8,0 1 1,1 1-13,-3 2 1,-1 4-6,-2-3-5,1 2-8,-5 0-10,2 1-7,-3-4-10,-2 2-5,-3-5 3,0-1-8,-1-2-8,-2-2 0,0-3 2,0-11-1,-5 18-3,3-8 11,2-10-11,-6 8 4,6-8 14,0 0 8,-15 8 3,15-8 13,0 0 9,0 0 16,-25-13 3,25 13 6,-11-13 1,5 2-7,1 1 3,-1-7 3,4 7-1,1-5 0,2 1 0,-1 0-1,0 0-5,6-4-4,-1 0-4,4-1-4,4-2-1,-5 5-4,7-3 0,2-5-8,-1 5-6,3-3-2,-2 4-4,1 0-3,-2-3-7,4 2-3,-1 1 0,-4 0-7,6 0-1,-4 3-2,-5 0-5,2 1-6,0 3-8,-1 3-5,-1-1-15,-4 0-2,-2 4-19,-6 5-12,14-9-15,-8 4-16,-6 5-21,5-7-129,-5 7-288,0 0 127</inkml:trace>
          <inkml:trace contextRef="#ctx0" brushRef="#br0" timeOffset="83173.7476">15640 5873 41,'0'0'218,"0"0"-16,0 0-10,0 0-20,0 0-14,0 0-19,0 0-11,0 0-13,0 0-8,0 0-18,28-14-9,-28 14-10,16-10-4,-6 6-10,-2-2-12,5-1-11,-1 0-3,-2 2-11,-1-2-7,2 0-4,-2 0-9,-3-2-9,2 2-6,1 0-11,-4-6 3,0 6 1,0-1 1,-5 8-4,4-22 5,-4 15 7,0 7 1,0-21-3,0 11 6,0 10 6,-8-17 11,7 9-1,1 8 12,-8-18 4,3 11 3,5 7 6,-9-15 8,4 8 0,5 7-1,-7-8-2,7 8 0,-10-9-4,10 9-3,-12-5-4,12 5-1,-13 0-1,13 0-2,0 0-2,-15 0 2,15 0-1,-13 5 6,7 4-2,6-9 2,-12 12 4,4-1 1,0 1 1,0 5-1,2-3 4,0 3 1,3-1-4,-4-4 2,3 5-2,2 2-1,-2-1-3,4-1-4,-2-1 0,2-2 2,2 1-6,2-1-3,2 0 2,2-1 0,2 0-2,2-4-4,2 3 1,2-4 0,2 0-7,7-1-12,-1 2-9,4-6-12,1 1-11,-1-5-10,2 1-6,-1-3-4,1 0-6,1-2-4,-3-1-4,0-1-3,-4-3-1,2 0-1,-4-1 1,-4 1 3,4-4 3,-6 4-1,1-3 2,-3 2 11,0 0 6,-5-4 5,4 1 11,-5 3 5,1-3 7,0 0 16,-1 1 7,-2 0 8,-3 1 7,2 1 14,-2 2 10,2-1 13,-5 10 3,5-17 10,-4 10 3,-1 7 3,2-15-1,-2 15-2,0 0-2,6-11-6,-6 11-10,0 0-9,0 0-2,5-7-7,-5 7-3,0 0-4,0 0-3,0 0 0,0 0 1,0 0-5,0 0-1,-19 33-3,14-25 3,4 4-3,1-12 0,-3 21-2,-1-11 0,4-10-1,0 21-2,4-13 1,-3 4 0,-1-12-2,6 24-1,-3-16-9,2 3-12,1-2-10,4 3-4,-3-5-10,7 0-5,1 0-8,2-3-8,-2-1-8,5 1 4,-4-4-9,6-4-2,-2 1-7,7-4-4,-7 1-1,0-1 1,2-5 8,0-2 1,-1-4 1,0 4 12,-1-3 11,-6 4 11,-2 1 12,-1-6 10,-1 7 22,-3-3 8,1-1 19,3 4 12,-3-2 2,0 1 14,-2 4 7,-1 0 8,-5 8 5,1-10-11,-1 10-9,0 0-7,3-11-6,-3 11-5,0 0-6,0 0-3,0 0-6,0 0-3,0 0-1,0 0-1,14 19-4,-14-19 4,5 18-6,0-7-2,-4-1 1,5 1 1,-3-2-4,4 5 0,-1-4 1,2 1-1,0-2-3,4 1 1,-1 0-2,3-3-5,-5-1-7,5-4-4,0 4 0,-3-5-4,0 4-3,6-5-6,-17 0 0,25-1 6,-8-4-8,-7 3 2,5-5-2,-4 2 3,3-5-1,0 2-5,0-1 2,0 0 4,2-2 0,1-1 2,-2-1 3,-1 2-3,2 0 6,-2-1 3,3 2 0,-3 2 1,2-3 6,-4 1 1,2 0 6,-6 4-3,0-1 3,3 1 1,-11 6-1,14-8-1,-7 2-2,-7 6 1,8-4-3,-8 4 1,0 0-2,10-4-2,-10 4 1,0 0-6,0 0 4,12-6-4,-12 6 0,0 0-3,0 0 5,0 0-1,19 3-4,-19-3-2,0 0 5,0 0-2,11 3 0,-11-3 5,0 0 0,0 0-1,0 0 5,0 0 0,0 0 1,0 0-2,0 0 6,0 0-2,0 0 2,0 0-3,0 0 1,0 0 4,0 0-4,0 0 0,0 0-1,0 0-3,0 0 5,0 0-1,0 0-3,0 0 3,0 0 6,0 0 5,-24-22 4,24 22 0,-12-3 9,12 3 4,0 0-3,-24 3 4,24-3 1,-20 7 0,12 0 4,-6-2-2,2 2 0,-1 4 2,1 0 0,1-1 1,0 6 1,0-2 0,0-1-3,2 1-2,0 4-1,1-4 0,0 5-6,2-3 4,3 3-2,-2 3-7,5-7-2,2 2 3,1-2 0,3 3-6,3-4 0,4 4 0,4-2-6,0-6-8,6 3-8,6-3-18,-1-3-7,3 0-10,-2-1-6,4-3-7,9-5-8,-11 2-5,10-5 3,-9 0 10,-1-2-9,1 0-5,-4-1 11,-5-2-2,0 0 13,-5 0-4,3-1 4,-4 0 6,-3 0 7,-3-1 3,2-2 15,-2 0-6,-2-3 6,2 5 9,-3-2 11,-2 2 8,-1-1 14,1 5 1,-1-3 4,1-3 10,-5 6 1,-1 8 0,2-15 2,-2 15-1,3-13-3,-3 13-4,0 0-6,0 0-3,-6-16-5,6 16-1,0 0-5,-6-8-1,6 8 1,0 0-2,0 0-1,-22 1-4,22-1 1,-17 15-2,9-7-1,2-1 0,-1 3 1,0 1 2,-1 2-4,5-4 5,-2-2 2,0 5-2,4-1 7,1-11-3,-2 21 0,2-9-2,2 2 2,-1-3 0,6 2-2,-1-5-1,2 3 0,4 0-2,-3-3-10,7-2-16,-2-2-16,3 3-15,3-3-30,2-1-10,5-3-28,-7-3-19,0-1-10,3 0-136,4-2-303,1-6 134</inkml:trace>
        </inkml:traceGroup>
        <inkml:traceGroup>
          <inkml:annotationXML>
            <emma:emma xmlns:emma="http://www.w3.org/2003/04/emma" version="1.0">
              <emma:interpretation id="{7EF2795E-1BD3-4242-BD3F-1B45DAE1068C}" emma:medium="tactile" emma:mode="ink">
                <msink:context xmlns:msink="http://schemas.microsoft.com/ink/2010/main" type="inkWord" rotatedBoundingBox="19233,5353 23636,5385 23627,6578 19224,6546">
                  <msink:destinationLink direction="from" ref="{5F3C682D-A399-440C-B18B-AF3B0CA12976}"/>
                </msink:context>
              </emma:interpretation>
              <emma:one-of disjunction-type="recognition" id="oneOf12">
                <emma:interpretation id="interp60" emma:lang="en-US" emma:confidence="1">
                  <emma:literal>relation</emma:literal>
                </emma:interpretation>
                <emma:interpretation id="interp61" emma:lang="en-US" emma:confidence="0">
                  <emma:literal>nutation</emma:literal>
                </emma:interpretation>
                <emma:interpretation id="interp62" emma:lang="en-US" emma:confidence="0">
                  <emma:literal>relations</emma:literal>
                </emma:interpretation>
                <emma:interpretation id="interp63" emma:lang="en-US" emma:confidence="0">
                  <emma:literal>mutation</emma:literal>
                </emma:interpretation>
                <emma:interpretation id="interp64" emma:lang="en-US" emma:confidence="0">
                  <emma:literal>relaxion</emma:literal>
                </emma:interpretation>
              </emma:one-of>
            </emma:emma>
          </inkml:annotationXML>
          <inkml:trace contextRef="#ctx0" brushRef="#br0" timeOffset="85103.8787">18979 5787 192,'0'0'200,"0"0"-5,7-6 1,-7 6-14,0 0-7,0 0-15,0 0-13,0 0-15,7-8-14,-7 8-13,6-10-8,-6 10-11,8-13-11,-8 13-4,11-13-7,-7 5-7,2-2-6,-1 3-5,1-5-8,-3 3-5,2-3-5,-3 0-4,2-3-4,-1 1-4,1-4-3,-3 6-3,1-5-3,-2 0-2,0-3 0,3-2 0,-3 1-2,-3-4-3,3 1-1,-2 7-1,1-2 1,-3 5 0,3-4 1,-1 4 0,1 2-3,-2 0 3,3 12-3,-8-21 1,3 15-2,1-1 3,4 7-2,-18-12-2,11 5 0,7 7 2,-16-6-1,5 5-2,11 1 2,-20-4-1,20 4-3,-19 0 5,19 0-1,-18 5 4,18-5-6,-16 9-1,7-2 4,1-2-1,0 2 0,2 0 3,6-7-2,-11 15 3,8-8-4,3-7 3,-3 14 2,3-14 0,1 15 2,-1-15-2,8 11 5,0-5-4,3-1-6,6 2-7,3-3-11,7-1-3,5-1-10,-4 0-8,2-4 1,3 0-4,-2-1 2,0 3-7,-3-4 11,-2-1-14,2 3 1,-3-5 4,-1 3-2,1 1 1,-7-1-3,3 0-6,-1 0 0,-6 0 9,3-3-7,-3 4 6,3 0-7,0-3-3,-4 0 3,2 3 7,-4-2 6,-2-2 0,4 4 13,-4 0 0,-9 3 10,17-7 2,-7 3 5,-10 4 7,12-5 4,-12 5 2,10-7 4,-10 7 10,0 0 0,12-3 0,-12 3 6,0 0-2,8-6-1,-8 6 9,0 0 2,0 0-1,0 0-4,0 0-2,0 0 1,0 0 1,9-5 3,-9 5-5,0 0 2,0 0-10,0 0-1,0 0 0,0 0 0,0 0 8,0 0-8,0 0 7,0 0 4,0 0-2,-33 15 0,27-5 7,-3 1 0,-2-3 2,3 5 6,-4 1-3,2-1 2,-1 4 4,2-1-4,-2-2-1,3 4-4,-1-3 2,4 3-3,-2-3-4,5 2 1,-3-1 1,4 1-2,1-2-3,3-3-4,2 3 1,-1-5 3,4 4-4,0-3 3,4 0-4,2 0 6,3-2-10,4 0-8,4-1-13,0 0-1,4-1-14,2 0-10,2-5-14,9-2-3,0-4-4,-9 2-5,-2-5-2,0 3 11,-1-3-8,-2-1 4,1-3-5,-4 1 18,-1-2-8,-1 1 1,-6-2 9,-3 2 5,0 3 0,-2-4 13,-2-1-5,1 1 10,-5-1 5,-3 1 10,0 0 6,-1 2 0,1 0-1,-3-4 7,0 14 2,-2-23 5,2 23 5,-1-16-2,1 16-2,-2-14 4,2 14 4,-3-12-5,3 12-7,-6-9 8,6 9-7,0 0 4,-16-5-5,16 5 6,-12-4 4,12 4 2,0 0 3,-24 7 1,14-3 1,-1 1 3,-2 2 5,1 0 3,-2 0-2,1 5 5,4-2-2,-4 4 6,3-2-6,0 0-5,1 6-4,4-6 3,-1-3-5,3 7 0,1-2-4,-1 0 2,6 0 0,0 1-7,4-1 0,0-3-1,6 4 0,1-3 1,5 1-5,4-2-2,3 1-2,2-2-3,2-2-6,-2-5-2,5 2-12,-4-2-5,-1-6 1,-1 3-3,1-1-8,0-3-6,0 1-8,-2-5-1,-5 3-4,-1-2-10,3-6-2,-4 2-5,-3 0 0,4-7 6,-6 6-2,-2-2 9,-2-9 3,2 7 5,-1-7 3,-2 5-2,2-7 5,-6 0 2,1 6 14,-1-7-5,3 1 9,-4-5 8,-2 2 1,-1 3 1,1-1 5,-2-3 5,0 3 2,0 0 6,-2 1-1,2 0-1,0-2 2,-1 2 3,-1 3 1,-1-3 7,2 0 1,-1 6-2,-1-6 4,0 7-2,3 0 3,-2-2 1,-2 3-5,2-1 0,-3-1-1,4 5 6,-4 0-5,2-2 1,-3 2 1,-1 3-5,1-3 0,0 6-4,6 8-1,-9-16-6,2 8 2,7 8 1,-12-12-1,12 12 2,-9-7 9,9 7 4,-7-9-1,7 9-2,0 0 0,-7-7 2,7 7 2,0 0-8,0 0 9,0 0-13,0 0-2,0 0-2,0 0-4,0 0-3,0 0 2,0 0-3,0 0 1,0 0 2,0 0-5,-14 20 2,14-20 0,-5 14 2,3-5 5,2-9 4,-3 23 4,3-8-1,-1-2 5,-1 3 3,4 1 1,-1-2 0,2 4 4,-1-1 3,4 5-2,-4-2 0,4 2-2,0 2-3,0 0 0,2 1-5,-2 4 3,2-4-4,-2 12-1,4 0-2,-4 3-3,-1-3 4,-2 2-4,1-15-2,-2 8 0,0 4-4,1-11 0,-2 3-1,4 0 2,-3-2-5,4 0 1,0-1 0,0 4 1,-1-3-1,0-1-3,2-3 4,0 2-4,-3 0 1,-1-1-2,2-6 1,-3-1-11,-1 0-11,2-1-14,-1-2-15,2 1-19,-4 0-19,0-1-21,-3 1-26,8-5-26,-2 0-40,0-2-174,-3-8-402,0 13 177</inkml:trace>
          <inkml:trace contextRef="#ctx0" brushRef="#br0" timeOffset="86360.3907">21047 5426 90,'-5'-14'141,"5"14"-4,-9-12-4,2 6-9,7 6-8,-12-8-11,12 8-10,-16-7-10,16 7-7,-18 0-3,18 0-4,-22 7-1,8 0-2,0 5-1,-3-5 4,3 7-3,-4 5-7,1-1-2,2 1-8,2 3-2,4-8-4,1 5-5,0-5-4,2 4-2,1-4-2,2 2-4,0-2-2,3 0-3,5-3 0,-4 0-4,6 3-5,1-6-6,-1 5-12,6-4-3,5 2-6,0-3-2,0-2 0,1-2-1,-2-1-4,3 1 0,-1-7 0,1 3 5,-3-1-6,-1-5 2,3 3-2,-5-2 7,-3-1 0,3-6 8,-4 3-5,1-3 4,-3 0 6,-3 1 1,-1-3 5,3-1 7,-4 3 1,-2-1 5,1 1 4,0-2 1,-2 3-1,0 11 5,-4-21 3,4 21 7,-1-15-5,-2 4 6,3 11 6,-2-15 4,2 15 6,-5-14 2,5 14 4,0 0-4,-1-12 0,1 12-5,0 0-6,0 0-6,-2-10-2,2 10-9,0 0-2,0 0-7,0 0-2,0 0-4,0 0 0,0 0-2,0 0-3,0 0 3,-11 29-1,10-19-3,1-10-2,-5 26 2,4-10-1,1-2-3,-2 5 3,4 5-2,-1-9 0,2-1 0,-1 2 1,3-1 1,1-1-1,2 0 0,-1-2-2,6-3 2,1 2-2,0-3-5,0-2-2,3 2-7,2-4-9,-1 1-2,4-4 0,0-1-7,4-1-5,-1-5-6,2 0-7,-1-1 0,1-1 1,-4-7 1,-4 8-1,1-5-1,0-4-1,1 1 3,-11-2 0,8-3 3,-8 8 4,3-8 2,-5 1-1,-4 0 6,3 1 4,-6-7 2,1-1 4,1 1 6,-3 9-8,0-12 2,-3 5 4,0-1 9,-2 6-3,2-4 6,-2 3 3,-1 3 3,1-4 1,2 3 5,2 0 0,-3 2 6,1-1 6,-1 1 7,2-2 2,1 5 1,-4 0 4,5 12 6,-5-20 1,5 20 5,-1-16 8,1 16-8,-2-10-2,2 10-1,-5-12-7,5 12-5,0 0-5,-1-13-3,1 13 0,0 0-7,0 0-1,0 0-3,-5-11-3,5 11-2,0 0 1,0 0 1,0 0-4,0 0-1,0 0-1,0 0 2,0 0-3,0 0 1,0 0-2,0 0 1,-22 15 3,22-15-6,0 0-1,-3 10-1,3-10 9,-4 11-2,4-11-3,-5 9 3,5-9 2,-3 14-1,3-14 1,0 16 4,0-16-1,0 14 2,0-14 2,0 19-1,0-8 3,0 0 0,0 6 2,1-5 1,1 10 2,3-5 0,-4-2 3,4 4 0,-4-1 1,6 4 0,-6-4 2,9 5-6,-6 2 1,1 0-6,1-6 2,-3 0-1,2-1-2,0 2 5,-2-1-5,1-1-3,-1 1-2,2-1 1,-3 0 0,2-3-1,0-1 4,0 1-6,1 0 1,-2-4 1,2 0 1,-2-2-4,3 1 4,0-3-3,2 0 3,0-1-4,0 1-3,9-3-14,-8-3-19,10 2-16,-4 0-31,4-6-35,-2-1-34,6-2-24,1-5-40,-4 4-29,-4 0-121,1-3-389,-3-6 173</inkml:trace>
          <inkml:trace contextRef="#ctx0" brushRef="#br0" timeOffset="86818.8005">21430 5354 126,'42'2'115,"-30"-1"-11,5-1-15,0 4-8,4-3-9,-3-2 0,9 1-8,-1-4-8,-4 4-14,6-3-15,3-1-2,-1 4-12,-4-1-1,2-1-3,-1-2-6,-9 0 4,9 1-1,-7 3 1,-4-4 2,-1 1 6,-4 2 5,-3-3-1,-8 4 11,19-6 5,-10 5 5,-9 1 8,11-4 10,-11 4 2,0 0 5,12-7 6,-12 7 2,0 0 6,0 0-7,0 0 6,11-5-4,-11 5 5,0 0 0,0 0-3,0 0-3,0 0-3,13-2-7,-13 2-4,0 0-7,0 0-5,0 0-6,0 0-4,0 0-9,0 0-2,0 0-6,0 0-4,11 11 3,-11-11-6,3 12 0,-2-2 1,2 1 3,1 3 2,-4 4 2,3 0 4,-2 1 1,-2 0-4,2-2 3,-1 7 3,2 1-11,-2 0 0,1-8-3,2-1 1,-3 3-1,4-2 2,-1 0-3,0-2-3,0 0-2,0-3-6,-1 1-14,1-5-17,3 5-14,-5-4-21,-1-9-24,8 14-32,-8-14-26,8 5-36,-8-5-189,0 0-403,16-1 179</inkml:trace>
          <inkml:trace contextRef="#ctx0" brushRef="#br0" timeOffset="87040.6498">21914 5128 67,'0'0'170,"0"0"-17,0 0-14,0 0-10,0 0-17,0 0-11,0 0-17,0 0-20,0 0-22,0 0-26,0 0-21,0 0-21,0 0-15,0 0-20,0 0-16,0 0-68,15-2-157,-15 2 71</inkml:trace>
          <inkml:trace contextRef="#ctx0" brushRef="#br0" timeOffset="88104.3587">22502 5456 102,'0'0'148,"0"0"-13,-24-19-12,24 19-9,0 0-12,-21 1-8,21-1-3,-18 2-9,4 3-4,-5-5-8,0 10-6,2 2-6,-6-1-3,1 7-9,-1-3-3,2 4-3,1 1-5,5-2-4,2-5-2,1-3-4,2 4-5,4-4-2,1-2-1,4 0 3,1-8 2,0 19-5,0-19 2,8 14-5,-1-6 9,4-1-11,3-2-7,0 0-10,2-3-18,3 0-13,-4-2 1,5-2-21,-1-1-11,3-6-2,-5 5-2,2-3 5,-1 2 0,-2-6 11,0 2-8,-2 1 9,-2-1 8,0-1 2,-2 3 12,-4-3-1,2-1 12,-2-2 11,0 4 8,-1-2 5,-2 3 14,-3 8 5,8-17 12,-5 9-3,-1-3 8,-2 11 1,6-18-3,-3 14 11,-3 4-2,5-15 6,-5 15-6,6-12 0,-6 12 1,8-9-6,-8 9 1,7-11-4,0 7 1,-7 4-5,9-7 1,-9 7 0,11-8-5,-11 8 1,12-4 5,-12 4-6,10-3-5,-10 3 0,12-4-1,-12 4-2,0 0-1,20 4 0,-20-4-2,16 3 0,-5 2-1,-3 2 1,-1-1 1,1-1-1,0 7 1,3 1-5,-6-5-2,4 6 1,-1-3-3,-1 7-2,1-4 0,-3 4 2,1-2-5,-1 0 4,1 1-1,-3-1-4,0 0 0,-1 0-3,2-3 3,-2 1-1,-2-2-1,0-12 2,3 19 0,-1-9-5,-2-10 3,0 14-4,0-14-2,0 11 4,0-11 1,0 0 1,0 0 2,0 0 3,0 0 2,0 0 15,0 0-19,0 0 0,0 0 5,0 0-7,0 0 1,0 0-2,0 0 0,-8-40-4,8 40 0,1-21 0,1 6 0,1 0-6,-1 3 0,1 1 3,1-3-2,3 1 1,-3 1 0,4-2 0,-2 2-1,2 1-2,-2 0 6,5-3-3,-3 5 2,5-3-1,-1 4 2,-4-2-4,6 2 4,-6 4-2,3-2 2,-2 3-1,-1-6 2,1 6-1,-1-5-2,-8 8 3,15-5 0,-7 3 0,-8 2-4,16-1 2,-16 1-1,17-4 2,-8 2 0,-9 2 1,17 2-2,-17-2 4,16 5-3,-8-3 1,-8-2 0,15 5-4,-5-2 9,-1 3 0,0 0 3,1 1-3,-1 0 4,2 1-1,-3 3 4,-2 0-3,3-1 1,-4 1 0,0 1 1,-1 2 5,2 1-5,-2-1 0,2 0 4,-3 1-3,0-1-3,2 1 3,-4-4-2,4 4 0,-4-5-3,1 2 2,3-5-1,-4 4-1,-1-11-2,6 15-2,-1-5-16,-3-3-16,-2-7-18,3 13-23,-3-13-29,4 8-24,-4-8-13,0 0-25,0 0-121,0 0-308,8 6 137</inkml:trace>
        </inkml:traceGroup>
        <inkml:traceGroup>
          <inkml:annotationXML>
            <emma:emma xmlns:emma="http://www.w3.org/2003/04/emma" version="1.0">
              <emma:interpretation id="{11807ADD-2EB7-4483-91D4-14BBD43E7E89}" emma:medium="tactile" emma:mode="ink">
                <msink:context xmlns:msink="http://schemas.microsoft.com/ink/2010/main" type="inkWord" rotatedBoundingBox="24451,5753 25959,5764 25953,6495 24445,6484"/>
              </emma:interpretation>
              <emma:one-of disjunction-type="recognition" id="oneOf13">
                <emma:interpretation id="interp65" emma:lang="en-US" emma:confidence="1">
                  <emma:literal>is.</emma:literal>
                </emma:interpretation>
                <emma:interpretation id="interp66" emma:lang="en-US" emma:confidence="0">
                  <emma:literal>is</emma:literal>
                </emma:interpretation>
                <emma:interpretation id="interp67" emma:lang="en-US" emma:confidence="0">
                  <emma:literal>i.</emma:literal>
                </emma:interpretation>
                <emma:interpretation id="interp68" emma:lang="en-US" emma:confidence="0">
                  <emma:literal>it.</emma:literal>
                </emma:interpretation>
                <emma:interpretation id="interp69" emma:lang="en-US" emma:confidence="0">
                  <emma:literal>in.</emma:literal>
                </emma:interpretation>
              </emma:one-of>
            </emma:emma>
          </inkml:annotationXML>
          <inkml:trace contextRef="#ctx0" brushRef="#br0" timeOffset="88775.011">24081 5126 111,'0'0'169,"0"0"-22,0 0-17,0 0-12,0 0-15,0 0-22,0 0-7,0 0-24,0 0-17,0 0-27,0 0-20,0 0-37,0 0-27,0 0-69,0 0-158,0 0 69</inkml:trace>
          <inkml:trace contextRef="#ctx0" brushRef="#br0" timeOffset="88568.0891">24110 5396 225,'0'0'234,"0"0"-10,0 0-18,0 0-20,0 0-20,0 0-17,0 0-13,0 0-12,0 0-4,0 0-5,0 0-7,9 42-5,-3-27-10,-1 2-7,-2-2-7,3 4-7,-4-5-8,4 5-6,3 5-2,-6-3-8,2-1-5,3 1-6,-2-4-2,-3 0-13,2-3-13,-5 1-20,1-5-21,-1 1-20,0-11-23,2 16-23,-2-16-31,3 17-20,-3-17-25,0 0-173,-6 10-375,6-10 166</inkml:trace>
          <inkml:trace contextRef="#ctx0" brushRef="#br0" timeOffset="89421.6405">24843 5317 13,'-6'-18'150,"6"18"-7,0 0-6,-5-9-9,5 9-10,-8-10-11,8 10-14,-9-7-7,9 7-6,-13-6-11,13 6-4,-20-1-4,6 1-5,14 0-6,-26 3-3,12 1-3,-2 2 1,2-4-6,0 5-3,2-2 0,-2 1 2,4 5-1,1-4-1,1 1-5,0 2 3,2-2 0,3 4 2,-2 1-2,5-2 3,-3 4-4,3 3 1,3-4-2,-1 2-4,4 4 1,3-7 0,-1 1-3,0 4-4,6 4 0,-3-7-3,1 5 1,2-4-2,4 2-4,-4-4-3,3 4 1,3-1-1,-8-1 0,1-4-2,2 2-1,-2-3 1,-4 4-4,4-4-2,-6-1 0,1 2-2,0-9 4,-5 4-2,-3-7-4,10 12 2,-10-12-1,4 11 2,-4-11 2,6 11 5,-6-11 5,0 0 6,-3 14 1,3-14 9,-7 11 4,7-11-1,-8 8 14,8-8-6,-16 6-4,10-3 1,-5 1-8,11-4 6,-20 7-7,10-6-4,-4 2-2,-1 1-2,-2-4-3,6 3-1,-5-2 8,1 1-22,15-2-11,-21 2-16,12-2-9,9 0-17,-17 0-22,17 0-30,0 0-26,-16-9-41,16 9-39,0-13-142,0 13-380,13-19 169</inkml:trace>
          <inkml:trace contextRef="#ctx0" brushRef="#br0" timeOffset="89676.0083">25567 5859 238,'9'4'226,"-9"-4"-22,0 0-17,0 0-19,8 3-21,-8-3-20,0 0-37,0 0-37,0 0-35,0 0-55,0 0-41,0 0-55,0 0-69,-34 0-218,34 0 96</inkml:trace>
        </inkml:traceGroup>
      </inkml:traceGroup>
    </inkml:traceGroup>
    <inkml:traceGroup>
      <inkml:annotationXML>
        <emma:emma xmlns:emma="http://www.w3.org/2003/04/emma" version="1.0">
          <emma:interpretation id="{A6B94EDA-A184-4FDA-8D6B-590D6B8155EF}" emma:medium="tactile" emma:mode="ink">
            <msink:context xmlns:msink="http://schemas.microsoft.com/ink/2010/main" type="paragraph" rotatedBoundingBox="5361,8206 17151,8444 17122,9901 5332,96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FE6A4E2-BD0A-4C67-A540-12651AAEFF51}" emma:medium="tactile" emma:mode="ink">
              <msink:context xmlns:msink="http://schemas.microsoft.com/ink/2010/main" type="line" rotatedBoundingBox="5361,8206 17151,8444 17122,9901 5332,9663"/>
            </emma:interpretation>
          </emma:emma>
        </inkml:annotationXML>
        <inkml:traceGroup>
          <inkml:annotationXML>
            <emma:emma xmlns:emma="http://www.w3.org/2003/04/emma" version="1.0">
              <emma:interpretation id="{26A2D1C3-19F7-4014-BAB6-34CEC5E27DC3}" emma:medium="tactile" emma:mode="ink">
                <msink:context xmlns:msink="http://schemas.microsoft.com/ink/2010/main" type="inkWord" rotatedBoundingBox="5358,8358 7750,8407 7727,9543 5335,9494"/>
              </emma:interpretation>
              <emma:one-of disjunction-type="recognition" id="oneOf14">
                <emma:interpretation id="interp70" emma:lang="en-US" emma:confidence="1">
                  <emma:literal>ant</emma:literal>
                </emma:interpretation>
                <emma:interpretation id="interp71" emma:lang="en-US" emma:confidence="0">
                  <emma:literal>ante</emma:literal>
                </emma:interpretation>
                <emma:interpretation id="interp72" emma:lang="en-US" emma:confidence="0">
                  <emma:literal>aunt</emma:literal>
                </emma:interpretation>
                <emma:interpretation id="interp73" emma:lang="en-US" emma:confidence="0">
                  <emma:literal>anti</emma:literal>
                </emma:interpretation>
                <emma:interpretation id="interp74" emma:lang="en-US" emma:confidence="0">
                  <emma:literal>ants</emma:literal>
                </emma:interpretation>
              </emma:one-of>
            </emma:emma>
          </inkml:annotationXML>
          <inkml:trace contextRef="#ctx0" brushRef="#br0" timeOffset="92289.6489">5436 7941 2,'0'0'118,"1"-19"-9,-1 19 1,0-12-2,0 12-7,5-16 1,-5 16-2,0-15-4,0 15-5,0-14-1,0 14-10,-2-14-5,2 14 1,-3-12-12,3 12-7,0 0-6,-4-14-6,4 14-3,-7-11-8,7 11-1,-6-8-4,6 8-8,-11-15-1,11 15-7,-9-8 0,1 2 0,8 6 1,-14-8-6,5 2-3,9 6 0,-14-11 4,4 7-1,10 4 1,-14-4-7,2 0 0,12 4 1,-22-2-1,11 1 0,11 1 2,-23 1-2,14 3-1,9-4 1,-24 6 0,10 1-4,5-4 3,-5 1-2,1 3 1,6 0 0,-6 0 0,5 0-1,-4 3-2,7-1 2,-7 2 3,7-3-2,-4 3-3,1 1 3,-3 2 7,3 0 8,-3 4 1,2 0 4,0 1 9,-4 5 0,2-1 13,4-4-14,-3 2 5,4 4-7,0 0 2,-2-2 0,3 1-2,2-1 0,-1-5-3,4 1 4,0 0-3,0-1-1,3-4-4,0 3 2,1-3-1,3 6-1,-1-9-2,0 0-1,2-2 0,-3 0 1,5-2-4,-2 1 1,2-1-4,2 0 0,1-3 0,2 0-1,1 1 1,1-3-3,0-2 0,2 0-2,-2 0-3,0 0-4,3-5-3,-6 4-1,2-4 1,-1-2-3,1 2 1,-4-2-4,4-2-3,-4 0-6,-2-2 3,1-1-6,-1 2-2,0-4-3,-2 3 4,1-5 0,-3 2 6,-3-3-3,2 3 7,-2-1-4,2-3 7,1 0 1,-4 3-1,-1-1 0,5-1 2,-1 4 2,-3 2 4,2 1-1,-1-1 6,0 0 1,1 1 5,-4 10 4,4-18 1,-4 11-1,0 7 6,2-16 3,-2 16-1,0-14 7,0 14 6,1-12 3,-1 12-1,0 0 4,0 0 0,-3-15-1,3 15 1,0 0 3,0 0-4,0 0-1,-4-12-6,4 12 2,0 0-7,0 0 0,0 0-6,0 0-3,0 0-3,0 0-2,0 0-3,0 0-2,0 0 1,0 0-3,0 0 3,0 0-4,0 0 0,0 43 0,3-35 6,-3 10 2,-3 0-2,3-1-2,0 1 3,-4 6-3,4-6 0,0 0 2,0 2-2,-3-3 1,6 1-3,1 1 0,-1-3-3,0-4 4,1 5 0,3-5 2,-1-2-3,-1 2-1,4-5 3,-3 3-3,5-3 1,-3-2 0,0 2 0,4 0-1,-3-5 1,2 0 0,2-1-3,-13-1 3,29 0-4,-13-1-1,3-1-9,-10 0 2,5-3-2,3-1-4,-6 3-5,0-1 4,1-1-5,-12 5 6,18-9-8,-12 5 7,-6 4-18,11-11-8,-5 7-3,-6 4-10,8-12-14,-8 12-8,3-13-17,-3 13-18,6-11 0,-6 11-24,0-12-14,0 12-15,0 0-149,6-13-336,-6 13 149</inkml:trace>
          <inkml:trace contextRef="#ctx0" brushRef="#br0" timeOffset="93138.2489">5718 8729 3,'0'0'210,"0"0"-19,0 0-11,0 0-10,0 0-12,0 0-11,0 0-10,0 0-16,0 0-5,0 0-8,0 0-5,-3-38-10,3 38-9,6-14-5,-6 14-7,6-15-7,-4 8-6,-2 7-6,9-18-6,-6 11-4,-3 7-5,8-14-6,-2 7-2,0 0-4,-6 7 1,10-12-2,-6 7-6,-4 5-1,10-9-3,1 4-4,-11 5 0,14-4-2,-14 4-4,15 0 2,-15 0-4,20 2-1,-13 4 2,3-3 7,-10-3-8,18 10-2,-9-8 5,2 12 0,-3-3-5,1 1 5,-3 2-1,0 0 2,2 1 0,-5-4 3,0 7 2,2 0-7,-3-4 2,2 1 8,-1 0-9,-3-1 2,4 1-4,-3-4 4,-1-3-5,2 4-2,-2-12 2,3 16 0,-2-7-1,-1-9 2,3 16 1,-3-16-3,0 0 0,0 12 9,0-12-2,0 0-6,0 0 3,0 0 2,0 13 6,0-13 0,0 0-1,0 0-2,0 0-2,0 0 0,0 0-3,0 0-4,0 0-1,-9-39-6,9 39-1,2-20-5,-2 8-2,0 12-5,4-23-1,-1 7-2,1 0 7,-1 1-8,1 0-4,-1 1 0,4 0-3,-1 2 2,-3-5-3,2 4 4,1 4-2,0-6 5,-3 5-1,2-1 6,1-1-1,0 5 5,-6 7 1,8-18 2,-2 10-1,1 1-3,-4-3 8,-3 10-3,14-8 1,-11 3 3,-3 5-3,11-10 2,-11 10-1,9-5-3,-9 5 7,8-6 3,-8 6 1,9-4-2,-9 4 4,7-6 2,-7 6 3,0 0 2,14-1 4,-14 1-2,14-3 2,-14 3 1,0 0 2,20 3-5,-20-3 1,11 1 1,-11-1 0,15 6-4,-7-3-1,-8-3 3,14 5 1,-5-2-2,-2 5-3,4-2 8,-8 0-2,6 3 4,-4-3 3,4 3 1,-4 3 1,1-2-1,6 1 3,-10 1-2,4 1 0,-3 2-2,0-4-1,-3 4-2,7 2-1,-7-1-1,1-2 0,2 0-3,0 0-1,-6 2 2,6-2 0,-3 1-1,0-1-2,4-3-2,-1-3-8,-3-8-13,0 19-18,0-19-18,3 17-26,-3-17-31,1 14-25,-1-14-25,2 7-33,-2-7-157,0 0-373,0 0 166</inkml:trace>
          <inkml:trace contextRef="#ctx0" brushRef="#br0" timeOffset="93726.5957">6587 8102 44,'0'0'225,"0"0"-11,0 0-9,0 0-8,0 0-7,0 0-12,0 0-10,0 0-11,0 0-8,20 16-10,-9-16-6,3 0-13,3 0-10,3 0-11,10 1-9,1-1-9,2 4-6,10-4-10,2 2-6,2-1-7,-3-1-6,4 1-1,-5-1-6,1 4-2,-7-3-3,-2 0-6,-1-1-6,-8 0-12,2 0-14,-4 0-4,-7-1-12,3 1-9,-3 0-4,-4 1-11,-13-1-13,20-1-11,-20 1-10,14-1-19,-14 1-21,0 0-37,11-5-28,-11 5-21,0 0-116,0 0-344,0 0 152</inkml:trace>
          <inkml:trace contextRef="#ctx0" brushRef="#br0" timeOffset="94095.3862">6952 7859 61,'0'0'206,"0"0"-18,0 0-16,0 0-15,0 0-18,0 0-8,0 0 3,0 0 0,0 0 1,0 0-4,0 40-2,4-24 2,-1 6-8,0 0-5,2 3-7,1 5-3,-3-9-8,-3 9-8,6-3-3,-1 1-13,-2 2-4,3-2-5,-3 2-4,2-5-10,1 2-3,0-3-6,-3-6-3,5 7-5,-2-7-4,-2 1-2,0-1-2,2-3-7,1 3-14,-4-6-25,0 2-23,-2-3-42,3-1-40,-1 0-56,-3-10-44,3 14-201,-3-14-459,3 12 203</inkml:trace>
        </inkml:traceGroup>
        <inkml:traceGroup>
          <inkml:annotationXML>
            <emma:emma xmlns:emma="http://www.w3.org/2003/04/emma" version="1.0">
              <emma:interpretation id="{DEE83CFD-80C9-4599-A4E7-9939BE5F17FD}" emma:medium="tactile" emma:mode="ink">
                <msink:context xmlns:msink="http://schemas.microsoft.com/ink/2010/main" type="inkWord" rotatedBoundingBox="8285,8313 11982,8388 11953,9797 8256,9722"/>
              </emma:interpretation>
              <emma:one-of disjunction-type="recognition" id="oneOf15">
                <emma:interpretation id="interp75" emma:lang="en-US" emma:confidence="0">
                  <emma:literal>an-it</emma:literal>
                </emma:interpretation>
                <emma:interpretation id="interp76" emma:lang="en-US" emma:confidence="0">
                  <emma:literal>am-it</emma:literal>
                </emma:interpretation>
                <emma:interpretation id="interp77" emma:lang="en-US" emma:confidence="0">
                  <emma:literal>an-rt</emma:literal>
                </emma:interpretation>
                <emma:interpretation id="interp78" emma:lang="en-US" emma:confidence="0">
                  <emma:literal>on-it</emma:literal>
                </emma:interpretation>
                <emma:interpretation id="interp79" emma:lang="en-US" emma:confidence="0">
                  <emma:literal>an-at</emma:literal>
                </emma:interpretation>
              </emma:one-of>
            </emma:emma>
          </inkml:annotationXML>
          <inkml:trace contextRef="#ctx0" brushRef="#br0" timeOffset="95166.7704">8292 7799 95,'0'0'140,"-7"-11"0,7 11-12,0 0-6,-3-18-3,3 18-2,0-11-7,0 11-8,-6-11-7,6 11-8,-8-11-10,2 4-5,6 7-8,-8-12-5,-1 8-12,9 4-5,-17-10-5,4 7-1,13 3-5,-20-7-2,9 4-6,-3 3-4,-1 0-2,15 0 1,-28 0-3,14 6-2,-2-3 1,2 4 3,-3 1 4,3 1 5,1 0 5,-1 3 5,-3 2 1,8 1 5,-5-1 3,0-2 0,8 2 5,-5 0 3,1 3 2,3 2-2,0-4 6,1 3-12,-2 0 0,5 1-1,0-1-5,3 1-2,0 1-6,0-2-2,6 1-1,-2-1-3,0 0-2,2-5 1,4 4-4,-6-2-5,9-4 1,-5 2 1,4 0-1,-4-3-4,1-3 4,5 0-8,-3-2-3,5-2-13,-2 1-3,0-2-8,1-1-7,-4-2-2,-11 1-5,28-6-1,-15 2-1,1-3 1,0-3-4,-2-1-2,-1-2 1,2-1-1,-3-3 0,1-1 4,2 1 0,-2-4-2,-2 3 5,5-3 4,-8 3 0,2 3 0,-2-2 9,4 1 1,-6 1 8,3 4 6,-4-3 4,3 3 8,-6 11 5,5-17 10,-5 10 0,0 7-1,3-9-2,-3 9 1,0 0-2,6-14-3,-6 14 1,0 0-4,0 0-2,0 0-5,0-11-4,0 11 3,0 0-3,0 0-3,0 0-1,0 0 2,0 0 0,0 0 4,0 0 5,0 0 2,-13 36 11,10-28 3,-1 10 1,1-4 4,-1 0 7,1 5-3,3-2 2,-3 2-4,2-1 1,1 1-1,-3-1-6,6 4 0,-2 1 0,-1-3-4,3-2 1,4 3-6,-4-7 0,3-1-1,2 1-3,3-1 2,-2 0-1,0-2-2,5-3 0,3 2-5,-3-3 3,4 0 0,-1-1 3,-2 0-5,7-5-2,-2 1 2,1-2-2,-3-1-6,2 0-4,-2 1-1,-1-5-11,0 2-1,-3-4-5,-2 2-4,-1-2-3,0 1-7,-2 1-5,1-2-6,-5-3-6,1 3-5,-3-1-10,-3 8-15,8-21-14,-8 12-17,0 9-17,0-23-23,0 7-24,0 7-25,0 9-109,-8-21-336,5 8 149</inkml:trace>
          <inkml:trace contextRef="#ctx0" brushRef="#br0" timeOffset="96125.5492">8784 8809 222,'0'0'213,"0"0"-16,0 0-11,-11-34-15,11 34-10,0-12-7,0 12-13,0 0-9,0-20-1,5 12-17,-5 8-8,4-18-8,1 6-11,-2 3-4,0 0-11,6-1-6,-4 0-8,4 2-5,-2-3-5,0 4-1,1 0-8,-2 2-5,4-2-5,-10 7-1,17-11-7,-12 8 0,-5 3-4,18-8-4,-18 8-4,14 2 3,-14-2 0,21 2-6,-11 3 1,6 1 1,-5 5-3,1-1-2,-1 2 1,3 0 2,-4 2-1,-3 3 2,3-2 2,1 8-2,-5-7 2,-1 2 1,1-2 0,-3 6 2,-3 3-6,3-5 0,5-4 1,-7 0-1,1-2-1,-1-3-3,-1-1 1,2 1 0,-2-11 5,3 14-6,-3-14 0,0 12 2,0-12 2,0 12-1,0-12 5,0 0-3,0 0 1,0 0 1,0 0-1,0 0 0,0 0-5,0 0-2,0 0-5,0 0-2,0 0-2,-14-33-3,14 33 0,0-25-2,0 25-1,-3-18 1,6 6 1,-6-2 2,3 14-1,3-19-2,2 7 3,-4-2 0,2 4 3,-3 10 0,5-17-1,-2 6 1,0 2 3,2-6-4,1 8 3,1-1-4,-7 8-3,10-14-4,-3 7-1,0-5-5,0 3 1,-1 1-1,2 0 3,1 1 0,0 0 11,-1-4-9,-2 8 2,4-5-1,-10 8 6,15-14 1,-8 11-2,-1-2 4,5-1 0,-11 6 1,9-7-4,-9 7 4,14-7 0,-14 7-2,6-5 5,-6 5-5,13-4 0,-13 4 3,0 0-1,0 0 3,17-3-4,-17 3 1,11 7-1,-11-7 4,14 7 0,-8-3-4,3-1 3,-4 6-2,4-3 3,-2 1 1,0 1 0,1 5 2,-2-1 4,1-1 1,-1-3 5,2 5 2,-2-1 0,0-1 2,-1 4-1,-2-1 2,3 1-1,-3 0 1,2 0-4,-4-2 0,1 1 1,-4 0-5,4-1 3,-2-13-2,-2 25-13,2-11-19,0-2-26,0 2-29,-1-3-32,1-11-34,1 20-32,1-10-159,-2-10-364,0 17 161</inkml:trace>
          <inkml:trace contextRef="#ctx0" brushRef="#br0" timeOffset="96380.6794">9642 8878 56,'0'0'182,"0"0"-11,23 7-5,-23-7-12,14 1-11,-14-1-11,23 0-15,-5 0-11,2 0-12,0 0-18,8 0-18,0-1-19,-1-3-17,5 4-14,-4-3-20,2-2-26,1-1-23,-1-1-33,-2 6-35,-2-5-70,-9 1-215,2 1 96</inkml:trace>
          <inkml:trace contextRef="#ctx0" brushRef="#br0" timeOffset="96658.3202">10229 8681 91,'0'0'196,"0"0"-5,0 0-5,0 0-8,0 0-10,0 0-8,0 0-5,0 0-7,0 0-8,0 0-8,0 0-13,0 0-16,0 0-1,0 0 6,0 0 3,0 0-3,9 24 1,-9-24-3,5 19-7,-5-8-1,3 0-6,0 4-11,-3-4-4,0 5-4,2 0-7,-2 3-8,1 0-7,-1-1 0,3 3-7,0 4-5,-3-6-2,2 1-9,-2 3-21,-2 2-20,4-4-26,1-4-31,-6 0-34,3 2-34,0-1-30,5-6-37,-2 2-36,1 0-182,0-3-458,0-4 204</inkml:trace>
          <inkml:trace contextRef="#ctx0" brushRef="#br0" timeOffset="97446.7296">10676 8311 95,'0'0'209,"0"0"-11,0 0-8,0 0-14,0 0-12,0 0-8,0 0-5,0 0-9,42 7-7,-24-7-8,9 0-12,-1 2-11,6 1-10,8-3-8,1 2-9,2 0-8,4 1-8,1 1-6,0-3-6,1 1-4,0-2-2,-2 1-6,-2 2-4,-4-2-1,-8 1-5,-2-2-4,0-2 2,-2 2-7,-8 0-1,-1 0-3,0-1-2,-3 1-3,0 1-2,-4-1-3,-13 0-2,15-1-7,-15 1-8,13-4-16,-13 4-17,9-7-22,-9 7-21,8-5-21,-8 5-31,0 0-17,5-14-26,-5 14-143,0 0-354,0 0 158</inkml:trace>
          <inkml:trace contextRef="#ctx0" brushRef="#br0" timeOffset="97702.5845">11137 8069 36,'0'0'194,"0"0"-6,0 0-14,0 0-13,0 0-18,0 0-11,0 0 4,0 0 8,0 0-1,0 25-1,0-25-6,6 25-1,-3-8-6,2-1-6,1 3-8,-5 4-6,4 0-6,0 2-7,-1 0-6,4 3-8,-3-2-8,-2 4-2,2-5-10,-2 2-6,3-1-6,-1-1-1,1 0-6,0 1-7,0-8 3,-2-2-8,-3-1 0,5 0-12,-1-1-16,-2-7-16,3 5-24,-1-3-19,-2-2-26,-3-7-25,9 15-36,-5-11-27,-4-4-50,14 7-188,-14-7-442,0 0 195</inkml:trace>
        </inkml:traceGroup>
        <inkml:traceGroup>
          <inkml:annotationXML>
            <emma:emma xmlns:emma="http://www.w3.org/2003/04/emma" version="1.0">
              <emma:interpretation id="{B9D474E6-16E8-4C2E-86E0-32F3BA9ACB0A}" emma:medium="tactile" emma:mode="ink">
                <msink:context xmlns:msink="http://schemas.microsoft.com/ink/2010/main" type="inkWord" rotatedBoundingBox="12510,8350 15136,8403 15110,9683 12484,9630"/>
              </emma:interpretation>
              <emma:one-of disjunction-type="recognition" id="oneOf16">
                <emma:interpretation id="interp80" emma:lang="en-US" emma:confidence="0">
                  <emma:literal>an-2</emma:literal>
                </emma:interpretation>
                <emma:interpretation id="interp81" emma:lang="en-US" emma:confidence="0">
                  <emma:literal>an-r</emma:literal>
                </emma:interpretation>
                <emma:interpretation id="interp82" emma:lang="en-US" emma:confidence="0">
                  <emma:literal>an-a</emma:literal>
                </emma:interpretation>
                <emma:interpretation id="interp83" emma:lang="en-US" emma:confidence="0">
                  <emma:literal>an.,</emma:literal>
                </emma:interpretation>
                <emma:interpretation id="interp84" emma:lang="en-US" emma:confidence="0">
                  <emma:literal>an-n</emma:literal>
                </emma:interpretation>
              </emma:one-of>
            </emma:emma>
          </inkml:annotationXML>
          <inkml:trace contextRef="#ctx0" brushRef="#br0" timeOffset="99979.3514">13770 8867 8,'0'0'210,"0"0"-12,0 0-6,0 0-12,0 0-10,15 3-12,-15-3-17,0 0-11,25 2-14,-15-1-15,4 0-10,3 3-28,0-8-23,0 8-32,0-8-30,-1 4-36,4 0-30,8-1-32,-9 1-30,7-1-78,-6 1-247,5-2 109</inkml:trace>
          <inkml:trace contextRef="#ctx0" brushRef="#br0" timeOffset="100488.6559">14323 8636 67,'3'-13'212,"-3"13"-13,0 0-13,11-8-14,-11 8-16,7-6-11,-7 6-14,14-5-12,-14 5-13,19 0-10,-10 0-10,-9 0-7,22 7-8,-11-2-11,0-1-3,-2 3-4,1-1-8,-1 5-3,0 0-5,-2 4-2,-4 2-5,3-1 0,-6 0-4,0 1-3,-2 7-2,-2-7 1,-2 7-3,-2-2-2,0-4 2,2 0-5,-2-4 0,-3 1-2,6 4 0,-1-6-3,-2-1 1,-1 1-1,4-3-5,1-2 2,-3-1 0,7-7 0,-6 13 2,6-13-5,0 0 8,-3 11 2,3-11 1,0 0 7,0 0 5,-5 9-6,5-9 5,0 0 3,0 0-5,0 0-1,22 9 1,-11-9 0,0 0-1,6 4-3,-1-4-2,2-2-3,0 2 1,0 0-5,3 2 3,-4-2-5,3 3 0,-1-3 0,-1 0 0,-2 0-2,-1 0 0,-1 2 2,-1-2-4,-13 0-3,19 0 6,-19 0-8,15 2-2,-15-2-4,13 0-1,-13 0-4,0 0-4,0 0-8,15 0-21,-15 0-30,0 0-17,0 0-22,9-4-24,-9 4-20,7-7-33,-7 7-145,0 0-363,8-14 160</inkml:trace>
          <inkml:trace contextRef="#ctx0" brushRef="#br0" timeOffset="98875.4647">12653 7873 27,'0'0'108,"-3"-12"-6,3 12-4,-3-15-16,3 15 2,-5-14-5,5 14-1,-6-16-12,-2 7-1,2 2-5,2-3 2,-6 4-8,10 6-3,-15-14 2,5 3-7,-2 3 2,1 5 1,2-3-1,-1 2 2,-2-1-3,-2 3 3,0 1-5,-3 1-1,1 0-3,0 1 4,-1 1-5,-1 5 1,-1-2-5,-1 1 4,-4 5-3,4-3 5,-3 6 4,4 4-3,-6-3 4,6 2 3,2 2-2,-1 1 5,4 1-7,0 2 2,1-2 0,4 4-6,-1 0-3,1 1-2,4-5-1,1 5-5,2-3-1,4-1-1,2-3-3,0 6-5,2-7 3,0-2-7,3 1 2,4-4-2,-1 1 0,4-2-1,-1 0-4,4-3-6,4 2-9,2-3-8,2-4-10,-5-1-3,4 0-6,-9-3-5,5-3-6,-2 0 0,-1-1-1,0-4 0,-4 1 5,-1-4-2,0 3 1,-1-3-7,-4-2 4,2-1 3,-2 0-3,-1-3 5,-2 0 0,2 2 1,-5-3 2,0 2 4,2-3 0,-2 3 8,0-2 4,0-1 3,-3 5 0,2-2 8,3 2 6,-1-3 6,-4 4 8,2-1 8,-2 14 2,0-18 5,0 18 0,1-16 5,-1 16-2,0-13 3,0 13-5,0 0-3,0 0-3,0-12-1,0 12-6,0 0-8,0 0 4,0 0-3,0 0-3,0 0-4,0 0 2,0 0 2,0 0-5,0 0 4,0 0 3,-20 39 2,14-26 3,3 6 3,-3-1 6,1 1 2,2-5-2,-3 12-1,1 1 3,2-3 0,3 1-5,0-1 1,0 0-3,1 1-3,1-7 4,4 0-3,0-3 0,1 4-1,5-5-4,-3-1 2,4-1-2,1 1-1,0-4 1,5 1-1,-1 1 0,1-7-2,0 3-3,1 0-3,-3-7-4,0 3-4,2-3-3,-2-3-4,0 2-6,3-5-1,-1-1-4,-3 3-1,1 0-3,-3-6-6,0 3-9,-3-2-3,-4 0 1,3 4-2,-4-2-6,-1-3-1,-5 10-9,4-14-3,-4 14-15,7-13-9,-7 13-10,6-11-17,-6 11-24,1-10-115,-1 10-277,5-10 123</inkml:trace>
          <inkml:trace contextRef="#ctx0" brushRef="#br0" timeOffset="99744.486">12870 8775 115,'-5'-14'175,"5"14"-11,-3-18-6,1 11-10,2 7-10,2-17-6,-2 17-6,2-16-10,2 7-7,2-1-12,1 3-9,-7 7-7,9-16-8,-1 8-7,0 2-8,-8 6-7,12-11-4,-4 8-7,-8 3-7,17-7-2,-9 4-7,-8 3 2,22 3-8,-10 1 2,-1 0-4,3 6 1,0 0-6,0 2 1,0 0 3,-2-2-7,-1 5 1,-1 1-2,1 1-1,-2 4 0,-1 2 1,-1-6 0,0-3 1,-1 4-4,0 6-1,0-7 2,-2-1 0,-1-2-5,0 0 4,0 1 0,-2 1-3,-2-5 0,1-11 3,-3 17 0,1-4-5,2-13 1,-1 15-6,1-15 1,-3 11 0,3-11 0,0 0-2,-4 11 5,4-11 1,0 0 3,0 0 0,0 0-2,0 0-1,0 0-3,0 0 1,0 0-2,0 0-1,0 0 5,0 0-5,0-41-4,0 41 2,2-19 2,3 11-3,-4-4 4,-1 12-2,6-19 4,-4 8-3,3-3 0,-5 2-4,3-1 3,1-1 4,-2 0-2,3-2-4,1 5 2,-5-6 3,3 3-6,5-2 4,-3-2-4,-3 9 2,5-5 2,-2 0 2,0 0 1,-1 5-6,-2 2 4,5-2 2,-2 4 1,-6 5-7,11-13 3,-11 13 2,10-12-2,-4 8 5,-6 4-2,12-7-2,-12 7-2,11-4 5,-11 4 2,13-4-6,-13 4 4,15-2-2,-15 2 4,16 0-3,-16 0-2,14 2 4,-14-2-2,11 4 4,-11-4 0,17 3 2,-17-3 0,11 4 1,-5 2 4,2 1 4,-8-7 0,11 9 3,-4 2 3,0-3 1,-1 2 5,-3 2 0,3-3 4,-1 0 2,1 6 0,-4-5-2,2 7-2,-1-1 2,-1 2 0,3-4-6,-1 3 0,1-1-4,-2-1 0,-1-1-2,2 0-2,-1 2-1,-1-2-2,3-6-7,-5 3-13,4 3-27,-1-2-23,-3-12-26,5 17-23,-3-7-35,2-3-39,-4-7-129,3 16-337,-3-16 150</inkml:trace>
        </inkml:traceGroup>
        <inkml:traceGroup>
          <inkml:annotationXML>
            <emma:emma xmlns:emma="http://www.w3.org/2003/04/emma" version="1.0">
              <emma:interpretation id="{657E1D4D-288D-48CD-A1B8-AD406FADDB73}" emma:medium="tactile" emma:mode="ink">
                <msink:context xmlns:msink="http://schemas.microsoft.com/ink/2010/main" type="inkWord" rotatedBoundingBox="15669,8715 16091,8723 16083,9102 15661,9093"/>
              </emma:interpretation>
              <emma:one-of disjunction-type="recognition" id="oneOf17">
                <emma:interpretation id="interp85" emma:lang="en-US" emma:confidence="1">
                  <emma:literal>=</emma:literal>
                </emma:interpretation>
                <emma:interpretation id="interp86" emma:lang="en-US" emma:confidence="0">
                  <emma:literal>[</emma:literal>
                </emma:interpretation>
                <emma:interpretation id="interp87" emma:lang="en-US" emma:confidence="0">
                  <emma:literal>_</emma:literal>
                </emma:interpretation>
                <emma:interpretation id="interp88" emma:lang="en-US" emma:confidence="0">
                  <emma:literal>`</emma:literal>
                </emma:interpretation>
                <emma:interpretation id="interp8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01018.3902">15299 8087 39,'0'0'208,"0"0"-8,0 0-3,0 0-7,0 0-7,0 0-10,0 0-9,0 0-15,0 0-11,0 0-9,0 0-14,0 0-8,0 0-10,0 0-9,36 10-5,-24-9-9,4-2-9,4 2-6,0 0-5,8-1-6,-11 2-5,4-2-12,5 0-20,-4 0-18,4 1-23,-5-1-23,5 0-27,-4-1-29,4-1-25,-8 2-32,-1-1-31,-2 1-115,1-1-337,-16 1 149</inkml:trace>
          <inkml:trace contextRef="#ctx0" brushRef="#br0" timeOffset="101322.4343">15361 8434 48,'0'0'188,"0"0"1,0 0-9,0 0 0,0 0 0,8 13-2,-8-13-5,9 5-6,-9-5-9,18 3-14,-11 0-11,6 0-10,-4-2-13,4 3-13,2-4-6,1 0-11,1 2-6,0 0-10,0-2-11,3-2-19,-3 0-17,2 4-18,1-4-21,-4-2-21,3 1-23,-5-1-22,-3 1-22,3-6-23,-4 7-24,0-3-12,-10 5-143,19-9-338,-13 4 149</inkml:trace>
        </inkml:traceGroup>
        <inkml:traceGroup>
          <inkml:annotationXML>
            <emma:emma xmlns:emma="http://www.w3.org/2003/04/emma" version="1.0">
              <emma:interpretation id="{595F87AF-1CB0-4EFB-917C-2835D08D05BD}" emma:medium="tactile" emma:mode="ink">
                <msink:context xmlns:msink="http://schemas.microsoft.com/ink/2010/main" type="inkWord" rotatedBoundingBox="16686,8605 17148,8614 17137,9148 16675,9138"/>
              </emma:interpretation>
              <emma:one-of disjunction-type="recognition" id="oneOf18">
                <emma:interpretation id="interp90" emma:lang="en-US" emma:confidence="0">
                  <emma:literal>0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O</emma:literal>
                </emma:interpretation>
                <emma:interpretation id="interp93" emma:lang="en-US" emma:confidence="0">
                  <emma:literal>,</emma:literal>
                </emma:interpretation>
                <emma:interpretation id="interp94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102042.0262">16532 7982 120,'0'0'171,"-14"3"-6,14-3-9,-14 4-7,14-4-4,-17 7-9,8 0 0,-1 0-5,0 1-4,-4 6 0,1 0-4,-3 4-3,4-3-3,-4 5-4,2 1-6,2 2-4,-2 1-4,5-2-18,-2 0-5,3-4-6,2 7-7,3-2-4,3-3-6,0-1-7,1-1 1,1-1-6,4-2 0,0 1-6,4-2-1,8 5-4,-4-5-2,5 0-1,-4-2-3,12 1-3,-5-2-3,1 1-1,2-5-3,-5-2-7,-3 1-3,4-2-4,-3-1 0,-2-3 11,1 1-16,0-2 0,2 1 5,-4-6 0,-1 2 0,-1 1-1,-4-1-2,4-2 3,-2-1-2,-2-2 4,-3-2-4,2-1 4,-2-1-2,-3-1 3,3 2-7,-1-7 6,-3 2 1,2 2-4,0-4 3,-6 1 1,2 0 8,-2-5-7,-1 4-1,2 3-2,-1-3-3,-4 1 4,-2 4-5,2-4 2,-2 0 2,-3 2 0,3 1 0,-1 0 0,-2-1-2,2 5-2,-4-1-7,4 2-1,-2 1-15,-1 2-16,4 0-18,-1 1-21,9 6-26,-16-8-17,7 4-25,9 4-13,-14-7-22,14 7-26,-16-5-130,16 5-367,-8-2 163</inkml:trace>
        </inkml:traceGroup>
      </inkml:traceGroup>
    </inkml:traceGroup>
    <inkml:traceGroup>
      <inkml:annotationXML>
        <emma:emma xmlns:emma="http://www.w3.org/2003/04/emma" version="1.0">
          <emma:interpretation id="{043EEB54-ED90-491C-8B73-053198844E71}" emma:medium="tactile" emma:mode="ink">
            <msink:context xmlns:msink="http://schemas.microsoft.com/ink/2010/main" type="paragraph" rotatedBoundingBox="2091,10412 21104,11163 21062,12230 2049,114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540C7BF-533B-41BA-ADE2-010FAE1DFB91}" emma:medium="tactile" emma:mode="ink">
              <msink:context xmlns:msink="http://schemas.microsoft.com/ink/2010/main" type="line" rotatedBoundingBox="2091,10412 21104,11163 21062,12230 2049,11479"/>
            </emma:interpretation>
          </emma:emma>
        </inkml:annotationXML>
        <inkml:traceGroup>
          <inkml:annotationXML>
            <emma:emma xmlns:emma="http://www.w3.org/2003/04/emma" version="1.0">
              <emma:interpretation id="{A5B81059-76DA-43A6-A119-5887EB7128C8}" emma:medium="tactile" emma:mode="ink">
                <msink:context xmlns:msink="http://schemas.microsoft.com/ink/2010/main" type="inkWord" rotatedBoundingBox="2083,10613 3556,10671 3522,11537 2049,11479"/>
              </emma:interpretation>
              <emma:one-of disjunction-type="recognition" id="oneOf19">
                <emma:interpretation id="interp95" emma:lang="en-US" emma:confidence="1">
                  <emma:literal>Its</emma:literal>
                </emma:interpretation>
                <emma:interpretation id="interp96" emma:lang="en-US" emma:confidence="0">
                  <emma:literal>IEs</emma:literal>
                </emma:interpretation>
                <emma:interpretation id="interp97" emma:lang="en-US" emma:confidence="0">
                  <emma:literal>its</emma:literal>
                </emma:interpretation>
                <emma:interpretation id="interp98" emma:lang="en-US" emma:confidence="0">
                  <emma:literal>It}</emma:literal>
                </emma:interpretation>
                <emma:interpretation id="interp99" emma:lang="en-US" emma:confidence="0">
                  <emma:literal>'Its</emma:literal>
                </emma:interpretation>
              </emma:one-of>
            </emma:emma>
          </inkml:annotationXML>
          <inkml:trace contextRef="#ctx0" brushRef="#br0" timeOffset="108369.0091">1709 10132 76,'0'0'222,"-1"-11"-14,1 11-13,0 0-18,0 0-20,9-10-16,-9 10-15,20-6-9,-4 1-12,4 2-6,7-4-10,1 5-8,0-3-10,5-2-9,-4 4-6,1 2-3,-2-2-4,1 1-5,-1 4-4,-3-5-5,2 2-3,-9-3-7,0 4 4,-6 0-2,0 0-5,-12 0-2,18-1 1,-18 1-7,14 0 3,-14 0-3,0 0-10,15-2-4,-15 2-10,0 0-15,8-5-11,-8 5-18,0 0-28,0 0-17,0 0-24,0 0-32,0 0-153,17 0-332,-17 0 147</inkml:trace>
          <inkml:trace contextRef="#ctx0" brushRef="#br0" timeOffset="107713.7635">1974 10222 103,'0'0'195,"-1"-11"-4,1 11-4,0 0-10,0 0-7,0-18-10,0 18-6,0 0-7,-2-15-7,2 15-5,0 0-11,-3-13-3,3 13-5,0 0-3,-3-13-7,3 13-8,0 0-7,0 0-9,0 0-7,-3-10-8,3 10-8,0 0-2,0 0-12,0 0-4,0 0-4,0 0-9,0 0-4,0 0-4,0 0 3,0 0-4,0 0-2,0 0-5,0 0-1,0 0-4,3 37 3,-3-23-7,0 1 8,0 4 0,-3-3 6,3 11 4,0-2 2,-2 0 0,2-1-2,0 3 3,-1-3-3,1 3-2,0-1 3,0-1-7,0 0 2,1-6-2,-1 0-1,6 2-2,-4-3-6,3 1-13,-2-2-17,1 0-22,1-2-23,1 1-29,-4-5-31,4 5-24,-4-9-32,2 1-33,-2 4-16,-2-12-149,0 14-414,0-14 183</inkml:trace>
          <inkml:trace contextRef="#ctx0" brushRef="#br0" timeOffset="108016.5892">1758 10845 202,'0'0'189,"0"0"-6,3 9-11,-3-9-12,0 0-5,14 0-8,-14 0-10,17 1-11,-5-1-8,-12 0-10,28 0-8,-10 0-8,0 1-13,3 3-3,-4-4-6,11 0-3,-2 0-8,1 0-5,1-4-3,-2 3-9,1 0-2,-9 1-7,6-5-4,-4 5-2,-3-1 1,2 0-15,-4 2-8,-2-1-12,-13 0-9,17 0-12,-17 0-8,14-1-11,-14 1-13,0 0-22,14-5-30,-14 5-39,5-7-38,-5 7-117,1-12-331,-1 12 146</inkml:trace>
          <inkml:trace contextRef="#ctx0" brushRef="#br0" timeOffset="109644.0755">2360 10310 60,'0'0'182,"0"-15"-19,0 15-27,0 0-11,27-8-11,-18 7-21,7-1 0,2-4-9,9 3-7,-1-2-12,-1 5-2,3-2-6,3 2-7,10-2-2,-8 1-4,7 1-5,-9-4-14,4 1 4,-4 0-5,1 2-7,0 1 10,-3-4-7,1 1-13,-2-1 8,-2 2-11,2 2-2,-8 0 1,1-1 3,-6-3 2,6 1-2,-6-1 4,-4 4-6,0-2 4,-11 2-1,17-5-2,-17 5-4,16 0 2,-16 0-1,12-5 2,-12 5 1,8-6-3,-8 6-5,0 0 1,8-7 6,-8 7-8,0 0-1,0 0-4,1-12 2,-1 12-6,0 0 8,0 0-5,-9-20-2,9 20 1,-6-7 1,6 7 5,-10-7 4,10 7-8,-11-12-5,5 8 8,6 4 3,-12-8-4,12 8 11,-14-6-4,14 6-2,-16-3-7,16 3 1,-15-5 3,15 5 0,-18 0 2,18 0 2,-17 1-5,17-1 6,-18 6-3,10-5 1,8-1-5,-16 10 6,10-4 4,0-1 4,1 4 0,0-2 4,5-7 1,-9 18 10,6-5 1,-2-2 7,4-1-4,-1 2 11,4 2-4,-2 1 15,1 0 0,4-1 2,1 1-3,-3 2 8,5-2-3,3 2-3,-2 0 2,4 1 1,-1 0-5,1-4 1,-4 2-7,4 2-3,-1-3-7,-1 6 3,0-4-6,0-3-1,1 2 0,-1-2-4,-2-3-2,2 4-2,-3 0 1,-5-4-2,3 0-3,-1-2 10,1 0-4,-6-9 6,0 19-3,0-9 1,0-10-3,-3 15 0,3-15 2,-9 14 0,3-3-2,-1-6-3,-2 2 0,-2-1-2,-1 1-4,1-3 5,0 0-5,0 0 2,-3 2 4,2-3-9,-2 1-14,6-1-10,-5-1-17,13-2-17,-18 1-23,18-1-21,-16 0-31,16 0-33,0 0-40,-19-5-188,12 0-415,0-2 183</inkml:trace>
          <inkml:trace contextRef="#ctx0" brushRef="#br0" timeOffset="108957.6726">2536 10018 128,'0'0'196,"0"0"-10,0 0-15,0 0-17,0 0-13,0 0-15,0 0-15,0 0-14,0 0-9,0 0-11,0 0-3,0 0-4,0 0 4,0 0-1,0 0 5,-1 41 2,-1-28 0,2 5 6,0 5-3,0-6 2,0 6-2,-1 3-5,1 2-1,-3-6-3,1 7-2,0-2 0,-1 1-2,0 10-3,3-10-4,-1 2-4,2-2 0,-1 2-8,-1-3-4,1 0-2,1-3-4,1 3 0,-4-4 0,4-3-1,-1-1-5,2-4-3,-3 2 1,7-3-5,-4 0-2,-2-1-2,4 1-3,0-4 1,-1-2-1,-1 2 8,5 2-14,0-8 9,1 1-11,1 1 0,-1-2-7,4 0-12,-13-4-20,21 3-13,-5-1-22,1-7-24,-3 4-21,3-5-28,0 1-29,-1-2-23,-2-3-26,1 0-32,-2-3-159,-2 1-438,-2-2 194</inkml:trace>
        </inkml:traceGroup>
        <inkml:traceGroup>
          <inkml:annotationXML>
            <emma:emma xmlns:emma="http://www.w3.org/2003/04/emma" version="1.0">
              <emma:interpretation id="{7800BD15-BDC4-4FA7-B5CA-51E67D8D6848}" emma:medium="tactile" emma:mode="ink">
                <msink:context xmlns:msink="http://schemas.microsoft.com/ink/2010/main" type="inkWord" rotatedBoundingBox="4747,10526 7317,10628 7281,11541 4711,11440"/>
              </emma:interpretation>
              <emma:one-of disjunction-type="recognition" id="oneOf20">
                <emma:interpretation id="interp100" emma:lang="en-US" emma:confidence="1">
                  <emma:literal>order</emma:literal>
                </emma:interpretation>
                <emma:interpretation id="interp101" emma:lang="en-US" emma:confidence="0">
                  <emma:literal>Order</emma:literal>
                </emma:interpretation>
                <emma:interpretation id="interp102" emma:lang="en-US" emma:confidence="0">
                  <emma:literal>older</emma:literal>
                </emma:interpretation>
                <emma:interpretation id="interp103" emma:lang="en-US" emma:confidence="0">
                  <emma:literal>odes</emma:literal>
                </emma:interpretation>
                <emma:interpretation id="interp104" emma:lang="en-US" emma:confidence="0">
                  <emma:literal>odder</emma:literal>
                </emma:interpretation>
              </emma:one-of>
            </emma:emma>
          </inkml:annotationXML>
          <inkml:trace contextRef="#ctx0" brushRef="#br0" timeOffset="110392.0432">4540 10411 43,'0'0'180,"-17"0"-6,17 0-16,-17 0-10,5 0-7,-1 7-11,4-2-5,-5 2-3,0 4-9,1 1-6,-1 2 3,0 6-9,2-4 1,3 5-12,-2 1-8,1 2-6,6-7-3,1 4-3,-2 1-9,6-3-3,-1-1-5,7 1-1,-3-4-7,4 2-1,1 0-6,7-3 0,-3-1-5,1-3-2,3-2 1,0 5-5,1-8-7,1 2 1,-2 0 1,4 0-3,-7-7-3,1 2 0,1-2-3,-4 0 5,-12 0-5,20-9 1,-10 6-2,-2-3 2,-1-1-3,-7 7-4,10-17 3,-4 6 2,-1-5-5,-4 2-1,-1-3-3,0 0 2,-1-1-5,-4-1 6,2 1-3,-2-2 5,-3-1 0,1-3-1,0 8-4,3 1 3,-3 0-1,-2 1 3,3 2-5,1 1 0,-3-2-17,4 6-11,-6-1-19,3 2-25,-1 0-24,8 6-23,-17-6-25,17 6-20,-11-3-28,11 3-24,0 0-106,0 0-345,0 0 153</inkml:trace>
          <inkml:trace contextRef="#ctx0" brushRef="#br0" timeOffset="110927.2546">4755 10452 116,'0'0'221,"0"0"-23,0 0-14,3-11-13,-3 11-22,0 0-14,11-5-15,-11 5-11,17-2-11,-17 2-12,21 3-4,-7 1-5,6 2-8,-4 1-6,2-1-5,1 4-4,6 5-4,-11-4-7,9 3-1,-3 0-5,1 1-6,-6-2-2,-1 0 1,3 5-3,-6-4-7,6 1 2,-7 1-6,-2-3 0,-2 1-6,2 0-1,-2-3-1,-3 1-4,-3 2 0,0-3-1,0-11-1,0 19 3,-3-10-7,3-9 4,-6 16-4,1-9 4,5-7-3,-14 9 3,14-9 0,-13 6 1,13-6 1,-14 0 1,14 0-3,0 0 4,-17-7-3,6 0 2,11 7-2,-9-17 0,6 8 0,0-6 5,-3 4 3,4-5 1,0 1 0,2-1 2,0-1-1,4-1-1,0 2 2,1-1-3,0-6 2,-1 7-1,2-1 2,4 0 2,-2 1-2,3 1-1,-2-2-1,2 2 1,-3-3 0,1 6 0,2-2-2,0 1 0,0 1-1,-2 0-2,-1 2-2,0 2 1,-4-3-1,2 4 0,1 0-5,-7 7-3,9-14-12,-3 12-7,-6 2-17,0 0-13,11-13-12,-11 13-26,0 0-21,8-4-32,-8 4-24,0 0-26,9-6-118,-9 6-335,0 0 149</inkml:trace>
          <inkml:trace contextRef="#ctx0" brushRef="#br0" timeOffset="112527.8412">5517 10440 120,'0'0'162,"-13"-7"2,13 7-4,-11-10-3,5 5-3,6 5-5,-14-3-5,14 3-14,-14-4-14,14 4-8,-12-3-14,12 3-4,-17 1-9,17-1-12,-21 9-1,14 0 4,-6 0-4,2 2 0,-4 2-3,7 2 0,-6 6-9,4-5-1,-2 7-6,4-1-1,2-4-4,-2 1-4,2 2-5,6-2-6,0-1 0,-5-3-1,10-1-3,-5 1-5,6-4 0,-4 0 0,6-4-4,-1 4 0,3-2 0,4-4-3,0 0-2,3-3-3,-3 2-7,0-4 2,3-4-3,-1 1 3,1-2-4,-5 1-2,5-5-2,-3 1-1,0 0 5,0-2-3,2-6-5,-2 3-1,-3-1-4,1 0 2,-1-9-4,0 2 0,-2-4 0,-2 0-1,0 2 3,3-3 1,-7 0-6,3-3 8,2 3-8,-5-3-2,0-10 2,-1 12-2,-1 5 2,-1-3 1,3-1 3,-3 1 2,0 4-3,-3 3 7,2-7-1,1 6-3,-5 4 7,5 0-3,-3 1 2,-3-2 2,-1 0 1,3 5 1,1-4 1,-2 6 3,-1-1 3,3-1 6,0 0-1,3 11 2,-11-18 4,9 11 1,2 7 0,-8-11-4,8 11 1,-6-10-4,6 10 3,-5-8 0,5 8-3,0 0-1,0 0-2,-6-10 0,6 10-2,0 0-2,0 0-3,0 0 3,0 0-4,0 0 4,0 0 3,0 0 0,-15 29 5,10-14 4,-1-1 1,-1 3 6,3 6-4,-2 0 7,1 3 0,3-3 3,-2 3 3,1-3 2,3 4 2,1-4 1,-1 3-1,5 1 0,-4 3-2,-1-2 2,3 0-5,4 1 7,-3-1-12,-1 1 2,4-1 0,-1-2-8,-1-1-2,1-1-1,0-7 0,2 7-2,-2-6 1,3-1 1,-2-1-5,0 2 0,3-5-2,1 1-1,-2-1 3,2-2-1,1-1-3,-1 0 0,0-3-4,-1 0-4,4-3 3,-2-3-14,2 3-5,3-2-3,0-4-5,-3 0-4,2-4-6,3 3-6,-2-2-6,1-5-3,3-1-2,-1-3-10,2-1-7,-1 0-3,0-2-1,0-2 3,0 4 0,-4-5 3,-2 5 6,-1-5 0,4 3 10,-9 0 11,2 3-5,-5 0 5,2 0 6,-2 0 3,-1 3 9,-1 4 6,1-4-5,-5 0 15,0 11 1,0-15 14,0 15-9,0 0 1,-5-18 5,5 18 1,-4-7-1,4 7-2,-11-7 0,11 7 2,-10-7-4,10 7 2,-14-1 2,14 1-1,0 0 6,-20 4-3,20-4 5,-14 7-2,8 2 6,-2-4 4,2 4 2,-3 0 6,4 6-1,-1-4 6,-4 4-6,6-1 5,1 1-2,-4 0 0,6 1-3,-2 3-2,1-4-1,2 4 1,2 2-1,1-6-6,1 0 0,0 3-2,3-3 0,3-2 2,-1-2-3,2 1 1,1-3-1,2 1-3,4-1 0,-1-4-4,0 2 1,0-3-1,3-1-1,-3 0 3,7-6-1,-4 3-7,-3-1-5,3-2-1,1-1-4,-4-3 2,3-3-8,-6 2-3,5-4 3,-2 3-4,0-3-6,0-5 0,-3 3 2,3-5-1,-1 0 7,-2-2-1,0-2 2,0 2-2,-2-1 6,2-1-6,-1-1 6,-6 1-1,1-1 4,5 1-1,-7-1 3,5 1 1,-5-2-3,5 3 5,-5 3-6,2-2 10,-2 3-4,-3 3-4,0-3 3,1 4 1,0-1 0,-2 7-1,-2 8-1,1-21 1,-1 10 2,0 11-1,-3-16-2,3 16 0,-4-19-1,4 19 3,-7-9 3,7 9-4,-6-11-6,6 11 10,-5-7-2,5 7-1,0 0-2,-9-7 3,9 7-3,0 0 0,-14-1 4,14 1-3,0 0-1,-16 12 0,16-12 1,-7 9-1,7-9-7,-8 5 5,8-5 4,-3 14-3,3-14 4,-2 14-5,2-14 1,0 19 5,2-9-1,1 0 0,2 3 1,-2 2 0,3 3 1,2-4 0,-5 4 1,6-3 5,2 9 1,-5-8-1,5 8-4,-1-3 9,0-4-4,0 4 0,-2-2 3,-2-5-5,5 9-3,-5-5 6,0-4-1,-1 1-1,1 0 3,-3-1 2,0-2 0,0 1-4,1-3 2,-4-10 1,1 18 2,-2-9-5,1-9 4,-4 18 3,4-10-1,0-8-1,-3 16-1,3-16 1,0 0 0,0 16-4,0-16 1,0 0 3,0 15-3,0-15 2,0 10 3,0-10-3,7 7-3,-7-7 7,10 9 0,1-8-4,-1 5 6,-1-3-5,-9-3-1,22 4 3,-7-2-3,-1 0 4,-14-2-7,21 3 0,-7-3 6,-5 1-5,-9-1-9,20 1 3,-20-1 0,20-1-6,-20 1-3,15 1-5,-15-1-7,10 3-2,-10-3-13,0 0-14,0 0-19,18-4-19,-18 4-11,0 0-24,15-7-29,-10 2-28,-5 5-150,9-8-353,-3 1 157</inkml:trace>
        </inkml:traceGroup>
        <inkml:traceGroup>
          <inkml:annotationXML>
            <emma:emma xmlns:emma="http://www.w3.org/2003/04/emma" version="1.0">
              <emma:interpretation id="{0C6E9848-BF9D-4FDC-94B7-3390E4CCDC7E}" emma:medium="tactile" emma:mode="ink">
                <msink:context xmlns:msink="http://schemas.microsoft.com/ink/2010/main" type="inkWord" rotatedBoundingBox="7790,11124 8267,11142 8252,11519 7775,11500"/>
              </emma:interpretation>
              <emma:one-of disjunction-type="recognition" id="oneOf21">
                <emma:interpretation id="interp105" emma:lang="en-US" emma:confidence="1">
                  <emma:literal>=</emma:literal>
                </emma:interpretation>
                <emma:interpretation id="interp106" emma:lang="en-US" emma:confidence="0">
                  <emma:literal>-</emma:literal>
                </emma:interpretation>
                <emma:interpretation id="interp107" emma:lang="en-US" emma:confidence="0">
                  <emma:literal>[</emma:literal>
                </emma:interpretation>
                <emma:interpretation id="interp108" emma:lang="en-US" emma:confidence="0">
                  <emma:literal>I</emma:literal>
                </emma:interpretation>
                <emma:interpretation id="interp10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12940.6046">7420 10496 86,'0'0'236,"0"0"-18,0 0-12,0 0-15,0 0-9,0 0-12,0 0-11,0 0-4,6 16 2,-6-16-8,14 5-4,-3-3-13,4-2-13,-1 5-12,7-5-12,-1 0-7,3 0-16,-3 0-23,1 0-20,-1 2-30,0-2-32,0 0-30,1 2-42,-4-2-35,3-2-38,-9 2-194,3-2-401,-14 2 179</inkml:trace>
          <inkml:trace contextRef="#ctx0" brushRef="#br0" timeOffset="113207.4395">7437 10834 14,'0'0'183,"3"13"2,-3-13 4,0 0 2,14 7-5,-8-1-6,0-4-4,8 3-14,-3-3-10,5 1-10,1-1-11,0 2-6,3-4-18,8 1-14,-1-1-6,2 2-9,-4-2-17,5 0-17,-10-2-17,0 1-20,5 1-21,-4-4-16,-1 2-18,-5-1-26,-4 3-19,-11 0-24,21-1-17,-21 1-22,17-5-20,-17 5-104,14-2-303,-14 2 134</inkml:trace>
        </inkml:traceGroup>
        <inkml:traceGroup>
          <inkml:annotationXML>
            <emma:emma xmlns:emma="http://www.w3.org/2003/04/emma" version="1.0">
              <emma:interpretation id="{8A4FBB59-45D1-4E90-A5B6-455601B5CDE0}" emma:medium="tactile" emma:mode="ink">
                <msink:context xmlns:msink="http://schemas.microsoft.com/ink/2010/main" type="inkWord" rotatedBoundingBox="8781,10688 12317,10827 12280,11759 8744,11619"/>
              </emma:interpretation>
              <emma:one-of disjunction-type="recognition" id="oneOf22">
                <emma:interpretation id="interp110" emma:lang="en-US" emma:confidence="0">
                  <emma:literal>n_(n-2)</emma:literal>
                </emma:interpretation>
                <emma:interpretation id="interp111" emma:lang="en-US" emma:confidence="0">
                  <emma:literal>n_(n_2)</emma:literal>
                </emma:interpretation>
                <emma:interpretation id="interp112" emma:lang="en-US" emma:confidence="0">
                  <emma:literal>n-ln-r)</emma:literal>
                </emma:interpretation>
                <emma:interpretation id="interp113" emma:lang="en-US" emma:confidence="0">
                  <emma:literal>n-ln-a)</emma:literal>
                </emma:interpretation>
                <emma:interpretation id="interp114" emma:lang="en-US" emma:confidence="0">
                  <emma:literal>n-ln-n)</emma:literal>
                </emma:interpretation>
              </emma:one-of>
            </emma:emma>
          </inkml:annotationXML>
          <inkml:trace contextRef="#ctx0" brushRef="#br0" timeOffset="114183.9789">8388 10653 109,'0'0'213,"0"0"-8,0 0-11,3-34-9,-3 34-7,3-15-14,-3 15-7,0-14-13,0 14-5,4-17-14,-4 17-11,6-10-11,-2 4-11,0-2-11,2-2-9,3 6-9,-1-5-1,-2 4-12,8-3-5,0 1-9,-1 0-7,-2 4-5,6-1-7,0-1-5,1 5 0,-3-2-5,-15 2-2,28 3 1,-13 0-3,-1 4-1,0-2 0,0 2 0,-1 4-2,-2-1-1,-2 4 2,5 0-4,-5 0 4,-1 0 1,1 4 3,-4-1 1,4 7 0,-9-7 2,3 8 1,4 1 1,-7-2 3,0-7-3,0 8-4,1-4-1,-1-3 4,3 5-4,-6-9 1,2 2 0,-1-2-3,2-4 3,0-10-4,-5 22 2,5-15 1,0-7-2,0 14-2,0-14 5,-3 11-5,3-11-2,0 0 3,-6 8 0,6-8 1,0 0-3,0 0 4,0 0-4,0 0-1,0 0-3,-31-19-2,25 12-2,3-5-2,-5-1-9,5 1-3,0-2-5,3 1 1,0-2-5,3-1 2,0 2 5,-3 1-3,8 1 2,-2-3 3,2 1 4,-2 0-1,0 2 4,3 0 2,-1 1-4,3-2 1,-2 2 8,-2 2-6,-1 2 0,-1-3-1,4 2-6,-1 1-1,-2-2-4,3 0-1,-1 1-10,-2 0 3,5-5 3,2 3 1,-6 5 2,6-5-7,-2 0 10,1 2 1,2-3 1,-6 6 1,1-2 8,1 1 6,-2-1-8,1 2 2,-9 5 8,15-7 5,-10 2 5,-5 5 0,11-7-1,-11 7 4,14-4-5,-14 4 0,13-3-1,-13 3 0,14 0 6,-14 0-5,14 0-2,-14 0 8,17 0 9,-17 0-5,17 1 0,-8 1 4,-9-2 2,14 5-1,-1-1 0,-6-1-1,-7-3 3,14 11 3,-7-6-1,0 4 4,0-2 2,-1 0 6,2 1 2,-2 7 4,0-4 4,-3 4 3,2-1 1,-2 1-2,0 3 0,0-3 1,-3 3-5,0 1-1,3-2-4,-6-2-4,3 3-1,0 1-3,3-1-3,-3-2-3,0 0-2,0-4-10,3 4-19,2-7-21,-3 3-28,-1-2-24,6-2-39,-7 1-34,6 0-42,-6-9-173,11 10-399,-11-10 177</inkml:trace>
          <inkml:trace contextRef="#ctx0" brushRef="#br0" timeOffset="114410.8488">9326 10796 218,'0'0'224,"0"0"-22,0 0-18,37 5-16,-21-8-16,4 3-12,0 0-12,7-2-14,-3-1-14,3-1-8,3 4-15,1-2-23,-5-2-19,-4 1-31,-2 3-35,0-3-26,-1 2-41,0-2-26,-4-1-140,-4 3-286,3-5 127</inkml:trace>
          <inkml:trace contextRef="#ctx0" brushRef="#br0" timeOffset="114950.0639">10115 10190 109,'-15'-4'166,"15"4"-10,0 0-11,-18-1-9,18 1-4,-20 8-3,11 0-6,-2 1 1,-2 3 5,-1 2 0,-4 5 0,2 4-4,-7 11-4,6-7-4,-4 9-6,1 0-5,3 1-4,-3 0-1,6-3-8,0 1-9,1-6 1,7-1-7,-5 2-6,7-5 1,-1 3-6,3-1 1,4-1-6,-2-3-9,3-4-3,3 2-2,2 0-4,0-3-6,1 5-7,2-9-18,0 4-26,0-8-19,3 6-40,0-3-38,-2-3-43,9-1-52,-4-2-52,0 0-162,0-2-451,-5 1 199</inkml:trace>
          <inkml:trace contextRef="#ctx0" brushRef="#br0" timeOffset="115573.7718">10173 10680 193,'0'0'228,"0"0"-13,1-14-14,-1 14-14,8-10-13,-8 10-20,6-10-16,-6 10-11,13-10-14,-9 4-14,-4 6-11,16-4-11,-5 4-8,3-3-4,-14 3-9,25 3-5,-13 0-7,-2 2-8,4-3-3,-2 8-2,2-1-3,-5-1-3,2 3-4,0 1 1,-1 1-3,-6-5-4,3 9 0,-1-5-4,2 1 2,-4-5-3,2 4 1,1-2 0,-6 0-2,4-1-3,-5-9 3,1 14-3,3-3-3,-4-11 4,0 18-12,1-11-3,-1-7-1,0 0-5,-1 19 0,1-19 3,1 8 3,-1-8 3,0 0 1,0 0 3,0 0-1,0 0 1,0 0 2,0 0-1,0 0-2,0 0 1,0 0-1,0 0 2,-17-28-5,17 28 5,-2-21-6,2 21 1,7-28-4,-4 14 2,1-1-4,0 1 2,0 1-3,4-4 5,-2 3-4,0-1 4,4 5 0,-2-3 0,-2-1-1,5 3-2,-5 0 5,0 4-4,-1 0 2,-2-1 2,-3 8 2,9-13-1,-9 13-1,8-9-1,-2 2 2,-6 7-5,14-6 6,-14 6-2,13-8-1,-13 8 0,14 0-1,-14 0 0,14 0-7,-14 0 9,0 0-2,20 3 2,-14 2-3,2 1 4,-8-6 2,13 12 0,-7-2 2,-2-2 3,3 2 5,-1 1 8,0 7 4,-1-4 0,-1 2 1,3-2 6,-3 0-2,1 0-3,-5 4 0,5-1-2,-2-2 1,0 1-10,0 0 3,0-2 0,0-2-5,0 6-10,-1-9-13,1 4-28,-1 0-21,-1-5-20,1 2-39,2-2-33,-4-8-41,7 16-116,-7-16-338,7 6 149</inkml:trace>
          <inkml:trace contextRef="#ctx0" brushRef="#br0" timeOffset="115792.1623">10833 10783 129,'0'0'265,"0"0"-15,0 0-33,0 0-15,0 0-24,0 0-18,0 0-19,34-4-8,-18 2-18,-2 1-7,3-2-27,0 3-22,2-1-27,1 1-30,0 0-30,1-2-41,7 0-20,-5 2-38,3-3-23,-4 1-119,6 0-290,-8-4 129</inkml:trace>
          <inkml:trace contextRef="#ctx0" brushRef="#br0" timeOffset="116255.7036">11243 10567 14,'0'0'158,"21"0"-1,-14 3-10,-7-3-15,20 3-11,-9 3-3,-2-1-13,0 4-8,4-4-3,-2 5-7,0 1-8,0-1 0,-4 2-5,1 0-6,0 2-5,0 0-12,-2 4 2,-3-4-7,-1 1-4,-1 2 0,-2-1-5,-1 0-4,-4 1-5,1-1-1,-1-2-4,3-3 2,-3-1-6,1-2-3,-1-1-2,6-7 2,-3 15 0,3-15 0,-7 7 11,7-7 5,0 0 8,-1 11 5,1-11 6,0 0 6,0 0 1,0 0 1,0 0 1,0 0-9,0 0-6,11 11-1,-11-11-6,18 0-4,-5 0-6,2 0 1,1 2-7,4-1 0,8-4-4,-8 3 1,7 2-5,-5-2 4,-2 0-8,0-2 0,0 4-7,-1-4-9,0 2-13,-2 0-10,-1 0-14,2 2-7,-8-4-12,-10 2-25,21-5-19,-13 1-27,3-3-34,-3 1-41,-8 6-130,6-13-364,-6 13 162</inkml:trace>
          <inkml:trace contextRef="#ctx0" brushRef="#br0" timeOffset="116698.458">11651 10197 146,'0'0'204,"0"0"-8,18-8-11,-18 8-8,0 0-10,0 0-6,20 12-8,-10-5-5,2 2-14,-1 1-10,2-1-8,-1 5-6,1 1-4,1-2-3,1 8-10,-1-1-7,2 0-8,-7 2-5,5 0-4,-3-1-7,1 4 3,1 1-11,-4 3-5,2-3-1,-3 0-1,-2 3-3,-3-1 1,3-2 2,-1 3-4,-3-3-3,-4 4-4,2-2 4,-5 1-10,2-1 5,-3-5-4,-2 3-4,2-2-3,-2 0-2,2-6 2,-5 5-3,2 0-1,1-5-4,-1 1 1,1-4-2,0 3-1,2-3-15,3-1-17,-3-2-17,-1-2-21,1 0-25,1-2-28,-2 7-26,0-8-36,7-7-34,-7 8-28,-1-5-185,8-3-451,-14 3 200</inkml:trace>
        </inkml:traceGroup>
        <inkml:traceGroup>
          <inkml:annotationXML>
            <emma:emma xmlns:emma="http://www.w3.org/2003/04/emma" version="1.0">
              <emma:interpretation id="{02526887-D778-4528-A302-886FBDE15B90}" emma:medium="tactile" emma:mode="ink">
                <msink:context xmlns:msink="http://schemas.microsoft.com/ink/2010/main" type="inkWord" rotatedBoundingBox="12821,11411 13347,11431 13333,11781 12807,11760"/>
              </emma:interpretation>
              <emma:one-of disjunction-type="recognition" id="oneOf23">
                <emma:interpretation id="interp115" emma:lang="en-US" emma:confidence="1">
                  <emma:literal>=</emma:literal>
                </emma:interpretation>
                <emma:interpretation id="interp116" emma:lang="en-US" emma:confidence="0">
                  <emma:literal>-</emma:literal>
                </emma:interpretation>
                <emma:interpretation id="interp117" emma:lang="en-US" emma:confidence="0">
                  <emma:literal>_</emma:literal>
                </emma:interpretation>
                <emma:interpretation id="interp118" emma:lang="en-US" emma:confidence="0">
                  <emma:literal>`</emma:literal>
                </emma:interpretation>
                <emma:interpretation id="interp1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17098.2372">12454 10826 180,'0'0'234,"0"0"-15,-5 8-16,5-8-6,0 0-8,0 0-14,0 0-10,0 0-15,0 0-14,30 4-13,-13-4-9,2 0-14,7 0-8,-7 4-10,9-5-7,3 1-17,0 1-21,0-5-24,-1 3-27,4-1-34,-4-2-41,1-1-37,-1 2-42,-2-4-182,-8 0-379,-2-1 168</inkml:trace>
          <inkml:trace contextRef="#ctx0" brushRef="#br0" timeOffset="117653.4621">12529 11079 14,'0'0'192,"0"0"-10,0 10-5,0-10-9,0 0-2,0 0-13,0 0-3,0 0 0,8 16 4,-2-10-11,2-3-7,1 1-10,3-1-15,4 1-10,3 0-8,-1 0-9,10-1-15,-4 1-7,4-4-20,-2 0-25,1 3-17,-1 0-24,2-3-29,0 0-26,-6 0-18,1-3-30,-2-1-25,-4 1-39,-2-3-104,-1 1-319,-1-2 141</inkml:trace>
        </inkml:traceGroup>
        <inkml:traceGroup>
          <inkml:annotationXML>
            <emma:emma xmlns:emma="http://www.w3.org/2003/04/emma" version="1.0">
              <emma:interpretation id="{067C8697-40AF-4C8C-BE7E-6F9391378D98}" emma:medium="tactile" emma:mode="ink">
                <msink:context xmlns:msink="http://schemas.microsoft.com/ink/2010/main" type="inkWord" rotatedBoundingBox="14010,10883 17213,11009 17176,11943 13973,11817"/>
              </emma:interpretation>
              <emma:one-of disjunction-type="recognition" id="oneOf24">
                <emma:interpretation id="interp120" emma:lang="en-US" emma:confidence="0">
                  <emma:literal>n-nit</emma:literal>
                </emma:interpretation>
                <emma:interpretation id="interp121" emma:lang="en-US" emma:confidence="0">
                  <emma:literal>pint</emma:literal>
                </emma:interpretation>
                <emma:interpretation id="interp122" emma:lang="en-US" emma:confidence="0">
                  <emma:literal>nnt</emma:literal>
                </emma:interpretation>
                <emma:interpretation id="interp123" emma:lang="en-US" emma:confidence="0">
                  <emma:literal>n-nix</emma:literal>
                </emma:interpretation>
                <emma:interpretation id="interp124" emma:lang="en-US" emma:confidence="0">
                  <emma:literal>n-not</emma:literal>
                </emma:interpretation>
              </emma:one-of>
            </emma:emma>
          </inkml:annotationXML>
          <inkml:trace contextRef="#ctx0" brushRef="#br0" timeOffset="118235.129">13616 10882 158,'6'-14'194,"-5"7"-11,-1 7-7,10-14-9,-4 5-18,-1 2-13,-5 7-18,14-12-8,-7 5-12,3 0-5,1 5-15,1-3-14,4 3 1,2 0-9,0 2-7,-3 2-4,4 3-5,1-1-3,-1 3-6,-2 2-4,2 0 4,-4-1-8,1 3-1,1 3 3,-8 1-1,2 0-1,-2 3-4,-1-4 3,0 5-2,-2 1-3,0-4 0,-6 0-2,2 8 2,1-7-6,-3 0 5,-5 8-5,4-11 3,-1 0-5,-2 1 3,-1-5 1,5-10-7,-5 19-2,1-8 0,-1-4-3,5-7-5,-5 14 0,5-14-2,-3 9 3,3-9 0,0 0 0,-6 10 2,6-10 4,0 0-3,0 0 0,0 0-8,0 0 2,0 0-5,-14-22 3,14 22-4,-2-15-7,2 15 0,2-28-4,-2 12 3,3 2 0,0 0 2,-1 0-11,1-4 8,0 2 9,6 1-4,-7 0 5,4-1 0,0 4 1,-1 0 3,4-1-3,-4 4 9,4-1-4,-1-1 0,0 1 8,0 2-6,3 0 4,-4 1-7,3-4 4,4 4 2,-2-2-3,-4 4 2,3-2 2,-2 1-4,1 0 4,4 0-5,0 1 5,1-1-5,1 3 3,-7-2-1,4 3 2,-4 0 11,-9 2 0,20-7-2,-9 5 11,-11 2-6,20-5 3,-12 5-2,-8 0 0,17-2-12,-17 2 10,17 0-2,-17 0-3,16 2-3,-8 3 3,-8-5-1,14 9 1,-6-5 2,2 4 0,-3 2 2,-1-2 4,2-1 4,-2 4 0,2 1 3,-1 1 2,1 1 3,0 0 1,-2 3-2,-1-4 4,-2 1-3,2 0-3,-1 4 3,-2-4-5,-1 3-2,1-1 0,-2-2-4,0 1-2,3-1 0,-1 0-8,-1 1-18,4-1-23,-5 0-30,0 0-28,3 0-27,2-2-42,-4-3-36,-1-9-146,5 14-370,-3-5 164</inkml:trace>
          <inkml:trace contextRef="#ctx0" brushRef="#br0" timeOffset="118480.9992">14724 11079 157,'0'0'236,"0"0"-20,0 0-17,13 2-18,-13-2-15,17 5-15,-17-5-12,26-4-12,-7 8-13,3-4-14,-5 0-8,10 2-14,1-4-18,-8 2-21,6-4-29,-5 3-27,-4-1-30,3 4-38,-1-1-35,-4-4-25,1-1-131,-4 1-298,-1-2 133</inkml:trace>
          <inkml:trace contextRef="#ctx0" brushRef="#br0" timeOffset="119141.5615">15329 10874 212,'0'0'204,"0"0"-21,0 0-14,-8 19-5,8-19-5,0 0-6,0 0-15,14 32-10,-10-25-5,0 5-10,-3 2-7,5 1-9,2 8-9,1-9-10,1 0-8,-4 4-5,-3 0-5,3-3-5,5-1-9,-3 4-2,-2-6-4,1-2-4,-1 1-5,-2 0-4,1 0-10,0-4-10,-5-7-16,4 8-8,-4-8-3,7 10-5,-7-10 1,0 0 2,0 0 0,9 5 8,-9-5-4,0 0-3,0 0-1,0 0-1,0 0 5,11-19 1,-11 19-1,5-18 6,-2 7-9,3 3 11,0-3 0,2-3-4,3-2 3,-3 0 7,1 1-6,2 1 6,1 1-2,-1 0 0,2 4 3,-1-4 6,2 2-1,-1 0 2,1 0 3,-3 0 5,3 3-1,-2-3 1,-1 4-2,0-3 0,-3 6 7,3-3-5,-2 3 0,2 1 4,-11 3 4,15-9 1,-7 6-1,-8 3 0,11-6 0,-11 6-2,14 0 0,-14 0-3,12-1 4,-12 1-2,15 0 0,-15 0 1,10 4-2,-2 0 1,-8-4 0,13 11 0,-9-2 2,3-2 1,0 5 0,0-5-1,-1 5 2,-2 1 3,3 1-5,-1 2 5,-1-1-5,1 0 1,-2 4 7,0-5-12,-3 4-2,4-4 2,-4 4-3,1-3-2,0 0-1,1-1-12,-3 0-18,1-2-18,-1-1-25,0-11-28,-1 16-30,4-5-29,-3-11-33,0 16-40,0-16-116,-3 11-367,3-11 162</inkml:trace>
          <inkml:trace contextRef="#ctx0" brushRef="#br0" timeOffset="120868.9108">16173 10390 131,'0'0'173,"-28"19"2,15-10 5,1 6 2,-4 6 2,0 3-5,-5 8-6,-3 1-3,-1 3-6,-3 4-13,-1-3-6,1 1-9,-3 4-13,-1-2-7,-2 0-11,3-2-10,-2 1-5,2 0-12,0-7 0,1-1-15,2-3 0,0 1-10,8-9-4,5-3-5,-3-1-4,6-3-5,-2-2-3,5 0-4,2-3 2,0-5-10,7-3-5,-8 11-1,8-11-10,-8 7-12,8-7-8,0 0-17,-9 7-17,9-7-29,0 0-33,0 0-51,0 0-56,0 0-37,0 0-141,4-37-431,-2 23 191</inkml:trace>
          <inkml:trace contextRef="#ctx0" brushRef="#br0" timeOffset="119466.5875">16278 11061 191,'0'0'250,"0"0"-4,0 0-9,-7 7-7,7-7-8,0 0-10,0 0-13,0 0-15,0 0-19,0 0-19,32 0-15,-16 0-11,10 3-11,4-2-9,1-1-12,-1 0-12,12 0-12,-10 3-19,-2 1-19,3-4-12,-4 2-16,1-2-13,1 0-19,-6 1-6,-6-2-13,-1 1-15,-1 0-14,1-2-15,-7-2-24,-1 1-18,-10 3-19,18-8-32,-9 1-153,-4 0-371,-1-1 163</inkml:trace>
          <inkml:trace contextRef="#ctx0" brushRef="#br0" timeOffset="119746.6104">16500 10801 43,'0'0'201,"0"0"-16,0 0-18,0 0-2,0 0 17,-4 15 3,4-15-1,-3 19-4,3-7 0,-1-3-15,1 10-9,0-1-10,0 7-10,1-4-2,2-2-16,1 4-11,-4 2-7,1-7-13,2 3-7,-3-3-8,3 5-9,2-4-5,-2-6-13,3 2-25,1-2-21,-3 4-29,2-4-35,2 1-43,-5-2-57,4-5-46,-3 4-220,-2-2-464,-2-9 205</inkml:trace>
          <inkml:trace contextRef="#ctx0" brushRef="#br0" timeOffset="121457.5804">14443 10287 140,'-10'11'187,"-7"1"-8,-11 15-1,6-8 2,-9 15-3,-2-2-10,-1 1 1,-2 6-4,-4 2-12,1-1-5,-9 13-13,9-14-4,-3 0-11,1-3 4,-1-1-20,3 0-2,2 0-11,-1-3-1,4-7-11,3 3-2,9-6-9,-3 0-8,8 0-7,-1-5-1,5-5-6,4-1-6,1 1-2,2-2-3,-1-7-6,7-3 4,-10 12-5,6-6-5,4-6 1,0 0-8,-7 7-9,7-7-7,0 0-10,-7 7-10,7-7-13,0 0-16,0 0-14,0 0-19,0 0-21,0 0-38,0 0-44,0 0-46,0 0-184,0 0-450,0 0 200</inkml:trace>
        </inkml:traceGroup>
        <inkml:traceGroup>
          <inkml:annotationXML>
            <emma:emma xmlns:emma="http://www.w3.org/2003/04/emma" version="1.0">
              <emma:interpretation id="{B91731AB-8BA8-4850-BAE1-266258DDE253}" emma:medium="tactile" emma:mode="ink">
                <msink:context xmlns:msink="http://schemas.microsoft.com/ink/2010/main" type="inkWord" rotatedBoundingBox="17658,11115 21101,11251 21066,12138 17623,12002"/>
              </emma:interpretation>
              <emma:one-of disjunction-type="recognition" id="oneOf25">
                <emma:interpretation id="interp125" emma:lang="en-US" emma:confidence="0">
                  <emma:literal>2=2</emma:literal>
                </emma:interpretation>
                <emma:interpretation id="interp126" emma:lang="en-US" emma:confidence="0">
                  <emma:literal>2=2.</emma:literal>
                </emma:interpretation>
                <emma:interpretation id="interp127" emma:lang="en-US" emma:confidence="0">
                  <emma:literal>2=2,</emma:literal>
                </emma:interpretation>
                <emma:interpretation id="interp128" emma:lang="en-US" emma:confidence="0">
                  <emma:literal>2=1</emma:literal>
                </emma:interpretation>
                <emma:interpretation id="interp129" emma:lang="en-US" emma:confidence="0">
                  <emma:literal>2=0.</emma:literal>
                </emma:interpretation>
              </emma:one-of>
            </emma:emma>
          </inkml:annotationXML>
          <inkml:trace contextRef="#ctx0" brushRef="#br0" timeOffset="122328.5443">18924 11188 125,'0'0'166,"0"0"-8,11 11-10,-11-11-8,20 0-15,-20 0-12,30-4-12,-11 1-12,-1-1-21,2 4-18,8-1-28,-1-3-37,1 1-25,-2-1-29,1 1-34,1 0-77,-5-3-195,4 4 86</inkml:trace>
          <inkml:trace contextRef="#ctx0" brushRef="#br0" timeOffset="122198.6269">18951 10914 53,'0'0'200,"0"0"-14,-13 4-14,13-4-21,0 0-15,0 0-10,0 0-16,0 0-12,0 0-12,0 0-4,51-11-10,-35 11-7,4-3-11,1 3-11,-4 0-16,3-5-12,0 5-12,-1 0-18,-2-3-20,2 2-23,-1 1-12,-7 0-29,-11 0-29,19-2-85,-19 2-230,12-4 102</inkml:trace>
          <inkml:trace contextRef="#ctx0" brushRef="#br0" timeOffset="123054.1897">19650 10622 120,'8'-6'161,"-8"6"-12,14-7-8,-4 6-9,0-5-8,4 2-7,0 3-15,4-2-7,3-1-10,1 4-9,4-3-8,-7 9-5,4-6-12,-1 2-1,-2 4-11,0-2-6,-3 6 7,2-2-12,-2 4 0,0-1-4,-3-1-8,-1 3 2,-2 3 0,-3-2-3,2 0 2,-5 1-8,0 2 2,-1-5-1,-2 4-1,1 0 3,-6-2-8,1 2 3,1-4 4,-5 4-7,-1-1 1,1 1 3,-3-5-5,-2 4 5,-1-1-7,-2 0 1,0 0 6,0-2-2,-2-1 9,0 1-10,-1 1-3,2-5 13,1 0-10,0 4 5,1-5-2,2 1 5,0-2 2,4 1-2,-1-1 4,8-6 1,-14 5-2,14-5-2,-11 7 4,11-7-1,-6 7-1,6-7 3,0 0 0,0 0 0,0 0 5,-8 6 1,8-6 4,0 0-4,0 0 4,0 0 0,0 0 7,0 0 6,0 0 3,0 0 3,22 7 0,-22-7-3,26 5-3,-7-5-2,1 0-1,8 2-6,3-2-1,10 3-6,1-1-2,-2 2-1,1-4-3,5 1-1,-3 1-2,-1-2-7,1 4 3,-1-3 0,-11 2-5,-1-4 9,0 1-8,1 0-2,-11 0-2,-1 1 1,-2 2-1,-2-6 7,-2 6-7,-13-3 3,20 0 3,-11 0 4,-9 0 0,0 0 3,21-3-2,-21 3-1,10 3-1,-10-3-3,0 0 1,0 0-6,0 0 2,16-3-1,-16 3-19,0 0-14,0 0-19,0 0-20,0 0-26,0 0-35,0 0-36,0 0-33,0 0-220,0 0-449,13-1 199</inkml:trace>
          <inkml:trace contextRef="#ctx0" brushRef="#br0" timeOffset="123603.5769">19874 11475 89,'0'0'222,"0"0"-7,0 0-11,0 0-4,0 0-12,0 0-6,0 0-11,0 0-18,0 0-15,0 0-14,37 1-11,-20-1-9,12 0-18,3 3-2,-2-2-13,12 1-7,-9-1-6,10 3-7,1-4-6,1 3-1,-5 1-7,-7-4-3,9-4-2,-11 8-2,2-4-5,-3 0-6,2 0 3,-2 0-3,-2 0-2,-5 0-1,-3 0 2,-2 0 6,-4-4 0,-2 4 9,-12 0 4,17-1 3,-17 1 7,13-2 9,-13 2-14,0 0 3,14 0-5,-14 0 1,0 0-6,0 0-8,11-5 2,-11 5-11,0 0-19,0 0-24,0 0-35,0 0-40,0 0-57,14-2-59,-14 2-54,0 0-161,14-8-467,-11 2 207</inkml:trace>
          <inkml:trace contextRef="#ctx0" brushRef="#br0" timeOffset="120309.6719">17281 10681 127,'14'-3'180,"-4"-1"-12,2 0-17,-12 4-2,31 0-22,-17 4-9,0 1-12,0 2-10,2 0-7,-2 6-7,0-1-8,1 8-6,-4-4-6,-1 0-10,-4 8 0,0 1-8,-1-3-2,-5 4 0,-3-1-11,0 1-1,-4-1-3,1-4-2,1-4-2,1-2-6,1-1 5,0-4-7,-2 0 3,5-10-6,-6 15-2,3-6 2,3-9-1,0 0 0,-7 13 10,7-13 12,0 0 15,-4 8 17,4-8 8,0 0 12,0 0 11,0 0 1,0 0 3,0 13-3,0-13 12,0 0-15,0 0-4,0 0-10,14 5-9,-14-5-7,21-4-4,-2 4-10,3 0-7,4-1-5,4 2-2,3-1-3,-4 4-5,4-4-3,0 0-4,1 2-3,-3-4 0,-3 2-4,-1 0-10,-7 0-1,-1 2-5,-4-2-3,1 0-2,-4 0-4,-12 0-3,17 0 5,-17 0-4,11 0 2,-11 0-19,0 0-25,14-6-29,-14 6-29,0 0-40,5-10-24,-5 10-29,-3-15-35,3 15-189,-11-19-465,-2 9 206</inkml:trace>
        </inkml:traceGroup>
      </inkml:traceGroup>
    </inkml:traceGroup>
    <inkml:traceGroup>
      <inkml:annotationXML>
        <emma:emma xmlns:emma="http://www.w3.org/2003/04/emma" version="1.0">
          <emma:interpretation id="{66855A2F-7DEB-4592-A040-9E33E902AE85}" emma:medium="tactile" emma:mode="ink">
            <msink:context xmlns:msink="http://schemas.microsoft.com/ink/2010/main" type="paragraph" rotatedBoundingBox="1830,13193 18857,13300 18850,14402 1823,142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B85DC6-A210-4CC6-9B0A-2342FE393FA0}" emma:medium="tactile" emma:mode="ink">
              <msink:context xmlns:msink="http://schemas.microsoft.com/ink/2010/main" type="inkBullet" rotatedBoundingBox="1828,13428 2636,13433 2631,14222 1823,14217"/>
            </emma:interpretation>
            <emma:one-of disjunction-type="recognition" id="oneOf26">
              <emma:interpretation id="interp130" emma:lang="en-US" emma:confidence="0">
                <emma:literal>:</emma:literal>
              </emma:interpretation>
              <emma:interpretation id="interp131" emma:lang="en-US" emma:confidence="0">
                <emma:literal>"</emma:literal>
              </emma:interpretation>
              <emma:interpretation id="interp132" emma:lang="en-US" emma:confidence="0">
                <emma:literal>.</emma:literal>
              </emma:interpretation>
              <emma:interpretation id="interp133" emma:lang="en-US" emma:confidence="0">
                <emma:literal>!</emma:literal>
              </emma:interpretation>
              <emma:interpretation id="interp134" emma:lang="en-US" emma:confidence="0">
                <emma:literal>&amp;</emma:literal>
              </emma:interpretation>
            </emma:one-of>
          </emma:emma>
        </inkml:annotationXML>
        <inkml:trace contextRef="#ctx0" brushRef="#br0" timeOffset="125803.9448">1454 13516 128,'0'0'126,"0"0"5,0 0-16,0 11-7,0-11-7,0 0-6,0 0-2,0 0-11,0 0-6,0 0 0,0 0-11,6 14-3,-6-14-3,0 0-8,0 0 0,8 7-5,-8-7-1,0 0-4,0 0-6,0 0 4,0 0 1,0 0 6,0 0 4,0 0 4,0 0-1,0 0 6,13 0 4,-13 0 5,0 0 1,0 0-6,0 0 2,0 0-6,0 0-7,0 0-3,0 0-7,0 0-5,0 0-7,0 0-4,0 0-3,0 0-2,0 0 0,0 0-8,0 0 2,0 0-1,-14 19-5,14-19-6,0 0-12,0 0-16,0 0-19,0 0-23,3 15-15,-3-15-33,0 0-30,11 7-34,-11-7-156,14 1-360,-14-1 159</inkml:trace>
        <inkml:trace contextRef="#ctx0" brushRef="#br0" timeOffset="125301.2513">1842 12803 79,'0'0'149,"-6"7"-17,6-7-11,0 0-13,-4 12-10,4-12-7,-3 9-6,3-9-14,-3 16-8,3-16-2,0 14-3,0-14-9,0 13-7,0-13 2,2 14-9,-2-14-3,4 8 0,-4-8-4,2 11-7,-2-11 1,0 0-2,0 0 1,3 11-2,-3-11 3,0 0 1,0 0 10,0 0 2,0 0 6,0 0 3,0 0-1,0 0 11,0 0 5,0 0 0,0 0 3,0 0-1,0 0-3,0 0 1,0 0-7,0 0-1,0 0-9,-14-30-3,14 30-3,0 0-5,0 0-3,0 0-5,0 0-2,0 0 1,0 0-4,-22 12-1,22-12-8,-7 11 3,7-11-5,-7 8-14,7-8-11,-3 9-10,3-9-12,0 0-9,-3 12-9,3-12-9,0 0-7,0 0 5,0 0 0,9 13-4,-9-13-15,0 0-13,0 0-14,0 0-21,24-5-123,-24 5-280,0 0 125</inkml:trace>
        <inkml:trace contextRef="#ctx0" brushRef="#br0" timeOffset="126321.6485">2225 13548 95,'0'0'183,"0"0"-17,0 0-20,-5 9-8,5-9-13,0 0-16,0 0-4,-4 9-11,4-9-10,0 0-12,0 0 2,0 0-10,9 11-7,-9-11-3,0 0-8,9 5-1,-9-5-10,0 0 0,0 0 0,0 0-6,16 0 1,-16 0-2,0 0-1,0 0 1,0 0-4,0 0 4,0 0-4,12-12 8,-12 12-3,0 0-1,0 0 4,0 0 1,-6-18 4,6 18-1,0 0 6,0 0 9,0 0 2,0 0-1,-14-7-4,14 7-3,0 0-6,0 0-7,0 0-2,0 0-7,0 0-4,0 0-6,0 0-5,0 0-2,0 0-7,0 0-5,0 0-12,0 0-8,0 0-3,0 0-6,0 0 2,0 0-6,0 0 6,0 0 6,0 0 6,0 0 3,0 0 1,0 0 15,0 0 9,0 0 16,0 0 8,0 0-3,0 0 3,0 0-2,0 0 2,0 0-4,0 0 4,-6-11-4,6 11-2,0 0-3,-6-8-6,6 8-4,-7-13-18,7 13-17,0 0-27,-7-12-35,7 12-41,0 0-40,-5-10-51,5 10-122,-8-7-367,8 7 164</inkml:trace>
      </inkml:traceGroup>
      <inkml:traceGroup>
        <inkml:annotationXML>
          <emma:emma xmlns:emma="http://www.w3.org/2003/04/emma" version="1.0">
            <emma:interpretation id="{B8850946-A060-4DC5-A87B-2FD8EE9FDCE2}" emma:medium="tactile" emma:mode="ink">
              <msink:context xmlns:msink="http://schemas.microsoft.com/ink/2010/main" type="line" rotatedBoundingBox="3923,13206 18857,13300 18850,14402 3916,14308"/>
            </emma:interpretation>
          </emma:emma>
        </inkml:annotationXML>
        <inkml:traceGroup>
          <inkml:annotationXML>
            <emma:emma xmlns:emma="http://www.w3.org/2003/04/emma" version="1.0">
              <emma:interpretation id="{C8B2B343-6F2A-4EAD-B409-632FF977CE35}" emma:medium="tactile" emma:mode="ink">
                <msink:context xmlns:msink="http://schemas.microsoft.com/ink/2010/main" type="inkWord" rotatedBoundingBox="3922,13374 5513,13384 5508,14233 3916,14223"/>
              </emma:interpretation>
              <emma:one-of disjunction-type="recognition" id="oneOf27">
                <emma:interpretation id="interp135" emma:lang="en-US" emma:confidence="1">
                  <emma:literal>Its</emma:literal>
                </emma:interpretation>
                <emma:interpretation id="interp136" emma:lang="en-US" emma:confidence="0">
                  <emma:literal>It</emma:literal>
                </emma:interpretation>
                <emma:interpretation id="interp137" emma:lang="en-US" emma:confidence="0">
                  <emma:literal>It's</emma:literal>
                </emma:interpretation>
                <emma:interpretation id="interp138" emma:lang="en-US" emma:confidence="0">
                  <emma:literal>Ito</emma:literal>
                </emma:interpretation>
                <emma:interpretation id="interp139" emma:lang="en-US" emma:confidence="0">
                  <emma:literal>It.</emma:literal>
                </emma:interpretation>
              </emma:one-of>
            </emma:emma>
          </inkml:annotationXML>
          <inkml:trace contextRef="#ctx0" brushRef="#br0" timeOffset="126950.2882">3779 12936 111,'0'0'223,"-3"-14"-7,3 14-3,0 0-8,0 0 1,0 0-17,0 0-14,-2-11-13,2 11-16,0 0-12,0 0-14,0 0-18,0 0-10,0 0-15,0 0-6,0 0-6,0 0-8,0 0-5,0 0 1,0 0 2,2 47-4,-2-29-3,0 0-1,-2 8-3,1-1-2,-2-2-3,3 2-3,0-3-4,0 7-4,-2-7 0,2 0-1,0 0 0,2 3-7,-2 1-1,0-7 1,-2-5-12,7 4-9,-8-3-15,6-1-21,-3 2-24,0-2-29,0-4-36,-3 5-23,3-15-39,4 18-30,-4-4-175,0-3-425,0-11 188</inkml:trace>
          <inkml:trace contextRef="#ctx0" brushRef="#br0" timeOffset="127251.1166">3547 13582 64,'0'0'235,"0"0"-19,0 0-12,0 0-11,0 0-16,0 0-15,0 0-8,0 0-11,0 0-1,22 12-9,-10-12-10,5 0-8,2 2-8,7-2-10,-5-2-4,11 2-11,0 0 2,0-2-15,10-1-8,-12-1-7,4 3-6,-3-1 0,-1 2-6,-1 0-3,0-5-4,-6 2-3,-6 2-5,0-1-3,-3 1-1,-5-2 0,-9 3-2,18-1-1,-18 1-8,15 0-7,-15 0-7,0 0-11,10-6-16,-10 6-20,0 0-37,7-4-50,-7 4-41,0 0-34,5-15-190,-5 15-435,0 0 193</inkml:trace>
          <inkml:trace contextRef="#ctx0" brushRef="#br0" timeOffset="127598.5498">3592 12812 25,'0'0'244,"0"0"-18,0 0-17,-5-9-15,5 9-20,0 0-19,0 0-10,0 0-17,22-9-16,-8 6-11,5-1-10,1 2-4,8-2-15,-4 3-1,7-1-10,0 2-4,9-2-5,5 1-7,-13-1-4,8-2-5,-7 3-3,-4 1-13,-1-2-7,-1-2-10,-10 2-4,2-3-5,-10 5 0,4-1-7,-13 1-5,18-3-2,-18 3-4,10-1-14,-10 1-9,0 0-16,0 0-21,0 0-19,0 0-21,0 0-18,0 0-24,0 0-91,0 0-279,0 0 124</inkml:trace>
          <inkml:trace contextRef="#ctx0" brushRef="#br0" timeOffset="128910.469">4287 12981 67,'0'0'228,"0"0"-22,0 0-20,-10-4-15,10 4-21,0 0-15,0 0-14,0 0-8,0 0-12,0 0-10,39 3-6,-19-3-7,5 0-6,3 0-10,2 1-7,3-2-5,9 2-4,0-1-12,1-1-2,-1 1-8,2-2-16,-13 1-6,10-3-6,-9 7-11,3-8-8,-6 4-1,-1-4-5,-1 4-5,-1-1 0,-4-4 3,-2 5-6,-3-3 3,4 3 12,-11-1-4,3 0-3,-2 0 14,-11 2 3,20-1 1,-11-3-3,-9 4 3,18-3 8,-11-1-4,-7 4 2,16-6-2,-16 6 3,12-7 3,-12 7-6,10-5 6,-10 5-2,9-9-5,-9 9-8,6-10 1,-6 10-2,3-9-1,-3 9-4,0 0 3,5-12 0,-5 12-6,0 0 7,0 0 0,-12-14-6,12 14 11,0 0 1,-19-4 9,19 4-10,-14-2-4,14 2 9,-23 2 7,10 2 0,1-3 8,12-1 0,-24 6-3,12-2-1,2 0 13,0 0-2,-1 3-2,0-5 3,-2 5 6,4 2-4,1-2 6,2 3-4,-2-3 5,2 2 3,3 2 7,0-1-2,3-10 7,-2 20 7,2-6 0,2 0 3,1 0 3,3 1 4,0 0-2,2-1-2,3 4 1,-2-3-3,4 2-2,-1 1 5,1-3-2,-2 0-7,1 0 0,0-2-4,-1 3-7,-1-1 1,-1-1-5,0 2 1,1-2-7,1 3-3,-5-3 0,2 2-2,-2-6-1,0 6 0,-4-3-3,1 1 3,-6-2 5,6-1 0,-3-11 1,-3 19 3,1-5-3,-1-7 3,-2 4-3,5-11 1,-12 12-5,4-2 3,0-2-4,8-8-1,-14 8-4,8-2 1,-2-2-3,8-4 4,-11 7-3,11-7-6,-9 5-1,9-5-8,0 0-14,-12 2-19,12-2-24,0 0-30,0 0-39,-18-13-43,18 13-50,-10-12-166,8 3-419,2 9 186</inkml:trace>
          <inkml:trace contextRef="#ctx0" brushRef="#br0" timeOffset="128231.8582">4389 12766 113,'0'0'216,"0"0"-2,0 0-14,0 0-14,0 0-10,0 0-19,0 0-12,0 0-17,0 0-13,0 0-17,0 0-10,0 0-12,0 0-6,0 0-4,-6 14 3,6-14-3,2 18 0,-2-7 0,0 4 1,0 3-5,-2 0 1,2 8-3,-1-5-4,-3 8 1,3-7 5,-1 4-7,-2 1-3,1-3 3,-1-2 0,3 7-5,-1-7 4,-2 3-6,4 0 0,-3-6-3,-1 6-1,4-6-2,0 5-1,4-5-2,-1-3-7,-3 3 3,4 4-4,-2-4-4,3-2 0,-2-1 1,1-1-8,-1-1 2,2 1-3,0-5-1,-2-3-1,2 5-3,-2-3 0,3-2 1,-6-7-2,11 11-2,-6-6 3,5 0 6,-10-5-8,16 6-5,-5-5-9,-11-1-12,20 0-16,-9 0-12,-11 0-29,23-1-25,-12-2-24,2 0-33,-4-4-26,5-3-30,-1 0-33,-3 0-193,-2-5-471,0-3 208</inkml:trace>
        </inkml:traceGroup>
        <inkml:traceGroup>
          <inkml:annotationXML>
            <emma:emma xmlns:emma="http://www.w3.org/2003/04/emma" version="1.0">
              <emma:interpretation id="{DE173694-5513-49EA-AC3B-B7F4352CC7F5}" emma:medium="tactile" emma:mode="ink">
                <msink:context xmlns:msink="http://schemas.microsoft.com/ink/2010/main" type="inkWord" rotatedBoundingBox="6544,13223 14358,13272 14351,14242 6538,14192"/>
              </emma:interpretation>
              <emma:one-of disjunction-type="recognition" id="oneOf28">
                <emma:interpretation id="interp140" emma:lang="en-US" emma:confidence="1">
                  <emma:literal>characteristic</emma:literal>
                </emma:interpretation>
                <emma:interpretation id="interp141" emma:lang="en-US" emma:confidence="0">
                  <emma:literal>Characteristic</emma:literal>
                </emma:interpretation>
                <emma:interpretation id="interp142" emma:lang="en-US" emma:confidence="0">
                  <emma:literal>characteristics</emma:literal>
                </emma:interpretation>
                <emma:interpretation id="interp143" emma:lang="en-US" emma:confidence="0">
                  <emma:literal>Characteristics</emma:literal>
                </emma:interpretation>
                <emma:interpretation id="interp144" emma:lang="en-US" emma:confidence="0">
                  <emma:literal>characteristics'</emma:literal>
                </emma:interpretation>
              </emma:one-of>
            </emma:emma>
          </inkml:annotationXML>
          <inkml:trace contextRef="#ctx0" brushRef="#br0" timeOffset="134796.3252">10623 13308 192,'0'0'193,"0"0"-4,0 0-9,0 0-8,4 7-17,-4-7-13,0 0-14,0 0-12,0 0-12,24-7-11,-24 7-6,14 0-11,-3-7-7,-2 2-6,7-2-9,-1 1-15,-1 2 1,3 0-14,-1-6-10,4 6-12,-4-4-7,-1 3-7,-1-4-6,3 2 3,-3 0 0,-4 3-3,2-3 0,1-3 3,-5 5-3,-1-3 6,-7 8-1,8-12 0,-2 5 6,-6 7-3,7-13 7,-7 13 7,0-14 2,0 14 1,0 0 2,-8-23 2,2 19 0,6 4-5,-8-11 14,8 11-5,-11-10 2,11 10-4,-11-7 2,11 7-4,-16-3-4,16 3 1,-14-1 6,14 1-4,-15 1-2,15-1 1,-17 7 1,6-4 10,1 5 3,1-1 0,-5 0 1,5 6 6,-4-5 1,2 7-1,0-4 6,2 2 2,0 3-1,1-5 0,0 0-1,5 3-5,-2 0-1,-1-2-1,3 3-5,3-15 1,0 22-3,0-12-3,3 1-1,2-4-1,-2 4 3,2-3-6,2-2 0,3 5-1,7-3-6,-3 0-12,3-1-5,0 1-11,5-6-8,6-1-7,-2 3-4,1-2-7,-2-2-5,1-2-6,2 1-1,-1-5-5,-2 2 1,-3 0-2,-4 0 7,9-3 5,-9 1 3,0 0 6,0-4 5,1 3 3,-4-3 4,1 1 2,1-1 4,-1-1 1,-1-1 6,2-2-5,-1 3-2,3-7 2,-5 4 13,1 3-1,-1-3-2,0 4 17,2 1 4,-2-2-1,-2 0 3,1 3 0,1-2 3,-6 2-2,1 5 4,-3-2-1,2-2-1,-8 7 3,12-10 2,-12 10-5,11-7 3,-11 7-4,7-3 0,-7 3 2,0 0-4,0 0 2,0 0-2,14-1-4,-14 1 9,0 0 4,10 11 4,-10-11 2,7 10 5,-3-2 1,-2 3 4,-1-1 5,-1 2-1,0 6 0,0-3-5,-1 2-3,1-1-3,-2 2-4,4 3 0,-4 2-4,2-5 0,-3-3 2,3-1-3,3-3-4,0 2-1,2-1-1,1-4-1,2 2-1,5-2-3,1-1-8,3 1-6,3-3-10,-1 0-8,7-3-13,2 1-14,-3-4-8,2-1-3,1 0-11,0-5-2,-2 0-1,1-4-9,-7 6 6,-3-4 4,0-1-1,-1 1 3,-2-3 4,-5-1 9,2 1 5,-5 1 4,2-3 5,-2 0 16,0 2 5,-3-2 5,2-1 22,-2-3-4,0 4 11,1-3 9,-1 3 5,-3 0 13,1 3 14,-1 11 8,0-20 14,2 13 11,-2 7 5,0-17 2,0 17-6,1-10-7,-1 10-9,0 0-7,0 0-7,0-15-9,0 15-7,0 0-5,0 0-6,0 0 1,0 0-4,0 0 6,0 0 0,0 0 0,0 0-2,0 48 8,0-34 1,-3 2-1,3 0 2,0 1-4,-4 0 0,4 9 1,-2-8-4,2 1-5,-2-2 1,-1 1-5,3-2 0,0 3-11,0-2-19,0-2-24,0 3-25,0-7-31,0-11-33,3 17-36,-1-9-34,-2-8-38,2 13-162,-2-13-421,0 0 186</inkml:trace>
          <inkml:trace contextRef="#ctx0" brushRef="#br0" timeOffset="134995.2138">11918 12850 208,'0'0'191,"0"0"-20,0 0-15,0 0-19,0 0-19,0 0-33,0 0-42,0 0-24,0 0-29,0 0-29,0 0-30,0 0-100,0 0-182,0 0 81</inkml:trace>
          <inkml:trace contextRef="#ctx0" brushRef="#br0" timeOffset="135786.7593">12586 12875 96,'0'0'167,"0"0"-10,0 0-13,0 0-18,-9-5-11,9 5-11,0 0-10,0 0-11,-19 0-8,19 0-4,-20 9-6,6-2-6,-1-4 7,-1 8-3,-1-4-5,1 1-1,-2 5-2,2-4-2,0 2-5,2-1-1,0 1-2,2-2-1,1 3-4,0-3-1,5-2 0,0 0-4,-1 4-4,7-11-3,-6 14-1,5-6 1,1-8-1,-2 11 0,2-11-3,3 16-3,-3-16 1,13 14 1,-6-11-3,4 7-4,0-3 2,3 0-2,0 1-5,0 2 1,5-2-3,-5 3-1,0 1-1,2-1 2,-4-1-4,0 5 0,-2 0 0,2-4-2,1 3-8,-4 2 14,2 0-5,-5-4 0,-3 13 2,2-13 4,-3 2-1,2 3 1,-4-4 7,0-3 3,0-10 2,-6 24 1,3-15-1,0 2 4,-2-1 2,5-10-3,-9 15-1,3-8 0,-2 0-1,2 0 0,6-7 1,-14 10 1,6-7 4,8-3-9,-19 6-2,10-5 3,9-1-7,-31 0 3,13 0-5,1 0-2,0-5-9,-2 2-7,2 1-16,-1 0-17,2-1-31,-1-3-15,1 1-26,2-3-29,2 1-28,-1-3-42,4 0-143,1-3-380,4-1 169</inkml:trace>
          <inkml:trace contextRef="#ctx0" brushRef="#br0" timeOffset="136562.3296">12913 13170 11,'0'0'172,"0"0"-13,0 0-18,0 0-18,0 0-20,0 0-4,24-8-18,-24 8-10,28-7-14,-8 6-12,0-1-9,5-2-15,2 4-7,-1-1-6,1-1-5,-3 1 1,5 1 2,-3 1 5,-6-2-10,-1 1-6,-2 0 9,-3-4-1,-1 4 3,-1 0 13,-12 0 7,16-2 9,-16 2 14,14 0 8,-14 0 10,0 0 7,14-5 4,-14 5 1,0 0 0,0 0-7,12 5-2,-12-5-11,0 0-2,0 0 5,8 7 15,-8-7 5,1 10 8,-1-10 2,0 19 1,0-4-2,0-5-4,-1 5-6,1 2-5,-3 2-5,3-1-4,-5 4-7,0 3-5,4-2-2,1-4-6,-2-2-5,2 0-7,-3-1-2,2 0-20,1 1-10,0-6-35,0 1-27,0-12-33,1 20-43,-1-20-37,0 11-31,0-11-33,5 7-160,-5-7-429,0 0 189</inkml:trace>
          <inkml:trace contextRef="#ctx0" brushRef="#br0" timeOffset="136167.5409">12923 12835 19,'0'0'183,"0"0"-17,0 0-6,0 0-3,0 0-4,0 0-3,-7 28-4,7-28 1,0 25-11,0-8-4,0-1-3,2 2-3,-2 6-6,2-7-5,-2 4-4,-2 2-6,2 2-4,0-1-4,2 0-8,-2 0-4,3 2-7,-2-3-8,-2 3-4,2-2-8,-1-1-4,0 2-3,2 1-6,-1-5-2,-1 5-7,0-9-2,4 2-4,-3-5-4,-1 2-11,2-5-10,1-1-11,-2 2-11,-1-12-14,8 11-17,-8-11-21,6 10-17,-6-10-32,13 8-25,-13-8-33,15-5-30,-15 5-27,16-6-119,-5-1-379,1-4 168</inkml:trace>
          <inkml:trace contextRef="#ctx0" brushRef="#br0" timeOffset="136825.4339">13211 12783 108,'3'-8'219,"-3"8"-22,0 0-15,0-13-21,0 13-17,0 0-16,0 0-29,0 0-30,0 0-27,0 0-23,0 0-31,0 0-25,0 0-44,0 0-126,0 0-224,0 0 101</inkml:trace>
          <inkml:trace contextRef="#ctx0" brushRef="#br0" timeOffset="137342.4995">13555 13190 159,'37'-8'164,"-37"8"-3,16-3-11,-7 0-10,1-1-10,-10 4-12,18-6-11,-5 5-3,-1-1-12,-1 1-8,3-3-7,-14 4-5,25 0-9,-13-3-9,-12 3-1,22 0-8,-12-1-4,-10 1-2,18 0-6,-18 0-7,16 0-1,-16 0 1,12 1-7,-12-1 2,0 0-4,16-1-5,-16 1 9,0 0-7,0 0 0,14 1-3,-14-1-1,0 0-6,0 0 3,0 0 5,0 0-6,0 0-3,0 0 6,0 0-3,0 0-4,0 0-2,0 0 1,0 0-6,0 0 5,0 0-1,0 0 0,0 0-4,0 0 3,0 0 2,0 0 4,0 0-7,0 0-3,-41-7 1,41 7 3,-17 4 0,17-4 7,-20 2 5,8-2 2,2 5 8,-2-2 6,-1 0 4,4 1 2,-3-1 5,2 2 4,-4 0 4,2 8 12,-1-5-10,1 3 2,1-2 3,0 3 7,5 3 0,0-1-2,-1 1 1,6 0-1,-1-1 1,4 5-3,-1-1-2,2 0-3,4-3-1,-4 3-2,5 0-4,2-4 5,0 1-4,1-1-2,3-2-5,0-2 8,0-1-9,1 1-4,1-3-2,3 1-2,-1-5-4,2 0-12,-2-2-12,0 1-16,-1-4-20,4 1-17,-1-2-26,-1 3-21,-2-10-31,0 5-34,-17 5-26,28-13-35,-14 2-210,-5 1-472,2-1 209</inkml:trace>
          <inkml:trace contextRef="#ctx0" brushRef="#br0" timeOffset="130501.9422">6191 13140 147,'0'-10'214,"0"10"-11,6-16-15,-6 16-12,2-13-13,4 6-13,-6 7-20,6-16-9,1 8-13,0 1-9,3-1-11,1-1-8,3-1-7,1 1-9,-1 4-7,6-4-4,-6 5-8,7 1-5,-1-1-4,3 1-2,2 1-4,2 0-2,-10 2-8,3 2-2,6 0-2,-2 0 2,-7 1-6,0-1 2,-3 5-6,-1-7-2,1 4-4,-7-1-6,-7-3-2,19 5-7,-19-5-1,8 2-2,-8-2-5,0 0-1,12 4 0,-12-4-1,0 0 3,0 0 4,0 0-2,0 0 4,0 0 3,0 0 2,0 0 1,0 0-3,0 0 2,-36-11 4,36 11-5,-18-7 5,8 5 2,10 2-3,-29-5 3,12 1-2,0 3 3,-1-1 2,1 0-4,-3 2 5,3 2 2,0 1 6,-2-1 5,0 0 3,2-2 1,-1 5 2,4 1 1,0-1 1,-4-3-2,1 5 6,2 0-1,1 3-4,0-2 0,0 4 3,1-4-3,2 3-1,5 2 7,-3-2 5,4 3-3,-4 1 1,6-1 4,-2 1 3,2 0-2,0 0-1,3 3 0,6 0-3,-6 0-2,6 5 2,2 2-3,0-7 1,4 4-6,2 1-2,2-2-1,3-4 1,-4 2 0,5-5-4,1 1-5,2-1 2,5-1 0,-2-2-4,6-1-8,-1-6-10,1 0-10,9-4-5,-10 0-7,13 0-4,-13-4-6,9-7 0,-10 4-11,10-3 2,-12-1-1,2 2 3,1-6-5,3-6 0,-7 6 6,-1-3-9,-1 3 12,-1-8 1,-4 2 6,0-1-4,0 0 8,-6-2-1,7 1 6,-9-2-1,-4 3 3,4-3 4,-4-1 1,-2 0 0,1 2-1,0-1 2,-7 1 3,3-1 4,-3 2-1,7-3 4,-7 2 0,0 5-4,0-6 7,0 8 3,-3-1 0,-1 0 6,1-1 4,0 4 0,-1 0 2,0-4 7,-5 2-4,6 3 3,-5-1-2,-1 4 1,-2-5 0,2 7-7,1-3 5,-5 0-3,6 6 5,0-1 0,-2 0 4,9 7 10,-11-11 5,5 8 4,6 3 2,-11-9-3,11 9-1,0 0-4,-6-5-6,6 5 1,0 0-8,0 0 0,0 0-2,0 0-3,0 0-3,0 0-1,0 0-2,0 0 1,-11 16-1,11-16 2,-3 17 3,0-4 5,3 1 5,0 0 0,0 4 9,3 1-1,-3 0 2,0 6 5,3 1 2,-3-4 1,0 3 2,3 1-4,-1 4 0,-1-6 0,4 9-6,-5-7 9,3 3-11,3-1 0,-6 0-5,3 0-2,2 11-2,-5-10 1,0 6-5,0-8 2,0 6-6,0-8 10,0 1-11,-3 3 1,3-7-3,-2 3 7,2-9-8,0 0-5,0 0 3,0-5-2,0 0 0,0-11 0,0 22-6,2-17-2,-2-5-1,0 14-1,0-14 2,0 0 6,3 10 1,-3-10 1,0 0-2,0 0 0,0 0-1,0 0-1,0 0-6,0 0-5,0 0-1,0 0-4,12-28-7,-12 28-1,3-13-5,2 0-1,-2 1-6,0-1 1,4 5 0,-4-7-1,1 7 3,6-5 1,-3 3-4,3-3 9,-4 3-1,2-2 1,1 1 2,2-2 6,-2 5-2,2 0 3,-1-2 1,4-1 2,-7 7 1,6-4 1,-5 1 1,1 0 1,0 0 0,-9 7 1,18-11 1,-11 9 2,3-4 3,-10 6-3,11-6 0,-2 4 2,-9 2 2,11-6-5,-11 6 6,0 0-2,17-1 3,-17 1-2,16 4 0,-16-4 4,14 3 7,-7-1-5,6 4 1,-5 0 4,1 0-4,-1 2 5,1-1 1,-3 0-3,5 3 3,-1 2-3,0 2 0,0-2-2,-2 2 2,1 3-1,-3-3-3,-1 2 2,-2-1-1,0 3 2,0-4-4,-3 4 0,3-6-2,-3 4 4,-3 0-3,3-2 1,0-5-2,0-9-1,-3 20-8,3-13-10,0-7-8,-3 15-26,3-15-17,0 15-23,0-15-18,0 0-20,-3 10-12,3-10-20,0 0-22,0 0-127,0 0-337,0 0 150</inkml:trace>
          <inkml:trace contextRef="#ctx0" brushRef="#br0" timeOffset="133326.2287">7821 13202 98,'0'0'155,"0"0"-3,-3-14-6,3 14-8,-3-14-8,3 14-3,-6-12-14,6 12-7,-8-10-9,8 10-1,-15-5-13,15 5-4,-18-7-5,8 7-9,10 0-1,-21 0-5,7 5-2,2-2 4,-5 7-2,3 1 2,1-1-4,-7 8 7,6-5-2,3 2-6,-6 5-4,4 3-1,-1-4-6,0 2-2,11-3-4,-3 0-5,3-5-4,0 1 3,1 0-8,-1 1 0,3-5-2,0-10-2,8 20-2,-5-11-1,3-1 0,2-4-3,-8-4-8,16 6-11,-2-5-7,-3-1-10,4 0-13,-1 0-1,6-2-4,-9-4-1,6-1-4,-1 3-1,-5-7 2,-2 4 3,2 0 1,0-4 6,-2-1 1,1-1 7,-2-1 0,-2-2 15,2 2-4,-2 2 11,-3-2 3,3 0 7,-1 3 0,-2 3 11,0-3 7,-3 11 6,3-19-1,0 11 7,-3 8-2,0-14 9,5 7-6,-5 7 4,0 0-13,6-13-2,-6 13-6,0 0-3,0 0-4,0 0-1,0 0 0,0 0 4,0 0 2,0 0 3,-14 32 1,11-21 0,-3 1-4,1 5 4,2-5-3,-3 5 2,3-6 0,0 5-9,3-2 5,0-14-6,3 25 2,0-16 0,-3 3-3,3-3 2,3-2-3,-1 4 0,4-6-2,2 2 2,2 2-3,4-2-7,-3-3-5,0 0-1,6-1-8,-3 1-3,2-7-4,-2 3 1,0-1-2,0 0-1,-3-4-3,6 1 0,-6-1 0,2-4 0,-2-1 1,0 1 1,0-2 3,-2 4 1,-4-4-3,5 0 7,-2-5 2,-5 2 2,5-3-1,-5 2-2,0-3 4,2 3 2,-5 0 1,3-4 4,-6 2 0,3-1 3,-3-1 2,-3 4 1,3 1 3,-3-1 4,3 15-5,-3-22 3,0 12-2,-2 0-1,5 10-1,-12-15 3,6 11-6,-2-2 2,8 6 0,-14-7 2,14 7-3,-16-3 1,16 3 0,0 0-3,-20 0-1,20 0 2,-11 5-5,11-5 0,0 0 2,-14 3 4,14-3-2,0 0 2,-9 4-2,9-4 2,0 0-2,0 0 4,0 0-1,0 0 1,0 0-1,20 19-4,-11-15-1,8-1-8,1-3-6,2 4-7,8-2-8,-2-2-13,1 1-8,7-1-8,10 3-2,-4-3-2,2-3 0,0 0 3,-3-1 5,5 1 3,-4 2 11,-9-2-1,2-1 4,-2 1 3,13-1 6,-16 1 4,-2-1 1,1 1 2,-7 1 7,7-3-10,-10 2 14,-6 2-3,1 0 5,-1-4 3,-11 5 11,17-2 4,-17 2 4,14 0-2,-14 0 5,9-5 6,-9 5-8,0 0-2,0 0 3,0 0 3,11-3-9,-11 3-3,0 0 1,0 0-2,0 0 1,0 0-4,0 0 7,0 0-5,0 0-3,0 0 7,0 0-1,0 0 0,0 0 7,0 0-3,-37 11 4,28-6 4,-2 1 8,11-6-2,-17 7 9,7-2 1,-4 1 2,3 1 3,2-3-4,-5 3 8,6-3-2,-4 3 4,5 1-4,-7 0 5,5-1 8,-2 3-4,3-2 1,-1 5-1,-2-1 5,2-1 1,1 4-5,-4-4 2,5 3-5,0 0 0,-3-2-2,6 2 0,-3 1-5,7-1 0,-6-2-7,9 2 4,-3-14-5,0 23-5,3-14 0,-3 6-1,5-4-3,1 4-2,4-4-1,-3-1 1,6 1-2,1-3-5,0-4 1,3 2-4,0-2-7,-1 2 1,4-4-19,6 1-6,-1-1-5,-4-4-1,-4-1-10,12-2-4,-1 4-2,-1-5-2,-4-1 1,4-1 2,-2-2-1,-2-1-1,3 0 0,-2-1 2,-6 3 0,-2-2 4,3-1-5,-7-2 10,2 3 0,0 1 3,-4-6 1,2 9 3,-4-7 2,-2 0 10,0 6 6,-1-7 4,-5 15 7,3-18 4,-3 18 2,0-14 3,0 14 3,0-15 1,0 15 0,-3-13-3,3 13-3,0 0 2,-5-8-3,5 8-5,0 0 1,-12-12 0,12 12-3,0 0 3,-10-3-4,10 3-1,0 0-2,-23 5 1,23-5 2,-16 10 2,7-3-2,-3 0-2,-2 4 2,0-1 3,3 1-1,-2 2-1,7 3 0,-8-4 2,3 1 1,2 2-2,-2 0 1,2 0-2,5-2-1,1-3 2,-4-1 2,7-9-1,0 19 0,0-19 1,3 15-2,3-8-2,-6-7-10,14 7-3,-3-3-14,4-1-10,-1-3-19,7-3-10,-4-1-9,0-3-9,3 2 5,0-2-11,4-3 4,-2-4 4,-7 2 9,2 1-2,-3 1 16,5-2 10,-11 1 7,6-3 27,-8 3-1,5 1 23,-8 1 18,0-4 7,2 3 16,-4 0 4,-1 10 5,2-17 7,-2 17 6,0-17-2,0 17-4,0 0-3,-2-14-1,2 14-11,-6-9-8,6 9-3,0 0-6,0 0 1,0 0-4,0 0-7,0 0-6,0 0 2,-23 21-3,20-12 0,-2 3-2,-1 3 1,-1 0-2,3 0 0,-2 4-2,2-5 2,1 0-2,0 4-2,3-3 0,-4-5 0,4-10-2,0 27 3,0-21-5,0-6-1,4 19 0,-4-8 2,0-11-7,13 7-10,-6-5-6,3 1-7,-10-3-10,26 0-10,-10-1-14,3-3-7,-1-3-8,1 0-11,4-5-14,-6 2 17,5-4 2,-2 0 9,-2 1 0,-1 3 4,-5-5 7,5 2 12,2-6 11,-5 7 8,-3-2 7,3 1 11,-2 1 13,-1 0 10,0 2 3,-5-4 0,1 4 8,2 3-1,-1-4 6,1 4-2,-4 0 4,1 0-4,3 1-4,-9 6-8,11-8 0,-11 8-3,17-6-2,-7 5 5,-10 1-3,15 0-10,-15 0-6,19 1-17,-19-1-6,17 6-9,-6-2 0,-2-1 5,-9-3-8,14 4-6,-1-1 10,-13-3-6,14 7-5,-14-7 6,14 4 5,-14-4-3,9 3 14,-9-3-1,0 0 0,11 4 8,-11-4-3,0 0 8,0 0 5,0 0-5,0 0 9,0 0 6,0 0 9,0 0 3,17-10 0,-17 10 3,0 0 6,0 0-10,0 0-5,0 0 1,0 0-3,0 0-2,0 0 5,0 0-6,0 0-8,-37-12 2,37 12 5,-17 0-6,6 0 1,11 0-1,-27 0-4,15 1 5,-4 2 7,4-2 4,1 2 5,-6 1 10,1 0-7,5 2 6,2-3 6,-5 6 2,3-2 4,-1 0 3,1 1-3,-2 3 6,2-1 1,2-2 2,1 8-2,-1-3-6,4-1 6,-4 2 3,6 0-6,0 0 3,1-2-8,2 2-4,0 2 3,2-2 5,4-4-9,2 2 3,-2-2 0,8 1-5,-2 0-2,2-3 1,2 2-5,4-6-2,5 0-3,2 1 2,1-4-3,-2 2-4,2-6-3,2 0-10,1 0-3,-5-4-4,2 2-7,2-6-6,-4 1-8,1-1-8,-4-1 5,2-2-14,-3 0-5,-2-3 1,2-3 1,-5-2-1,3-3 5,1 6-1,-3-6 7,1 0 1,-5 0 3,0-1-10,0 1 14,-1-1 11,-1 3-1,0-3-5,-1 4 5,-3-1 3,-5 7 0,5-1 6,-2-2 1,-3 2 0,-1 0 0,-2-1 4,-2 2-6,-4-3 15,6 4-2,-3 0 5,1-4 0,-4 5 1,5-3 3,-7 6 11,6-6-2,-1 3 5,0 3-1,-2-3 9,1 0 6,1 3 10,3 11-2,-7-21 1,6 13 2,1 8-2,-2-17 2,-1 9 0,3 8 1,-1-15-3,1 15 0,0 0-6,-3-14 0,3 14-3,0 0-4,-4-10-3,4 10 0,0 0-8,0 0-6,0 0 0,0 0-3,0 0-5,0 0 1,0 0-3,0 0-1,0 0 3,0 0-3,0 0-1,0 0 0,-12 32-1,7-23-1,5-9 3,-3 20-2,3-9-3,-3 3 5,-2 1 5,4 0 0,-2 2 1,6 0 5,-6 3 3,3-2 2,-2 2 3,4 1 3,-7 8 1,8-3 1,-3-2 3,0 3-4,0-2 1,0 3-3,0-1 1,-3 0 2,-2 3 0,4-4 0,-2 3 5,3-1-7,-3 0-4,1-4-1,-4 1 11,6-3-15,0-1-2,-3 3 5,1-10-6,2 4 0,0-4-4,-1 1 0,1 0 3,1-4-5,4 0-1,-5-1 11,3 1-10,3-3 5,0-1-1,-1 0-3,4 1 4,-1-5-6,6 4-10,0-2-20,-1-5-15,5 4-17,-7-5-28,6 1-27,-3-3-29,2-2-37,3-2-40,-4-4-43,-1 0-176,0 0-470,-1-5 208</inkml:trace>
          <inkml:trace contextRef="#ctx0" brushRef="#br0" timeOffset="133548.7221">10209 13056 199,'0'0'209,"0"0"-20,0 0-18,0 0-16,0 0-17,0 0-14,0 0-9,0 0-13,0 0-17,43 6-29,-27-6-20,-4 1-30,4-1-21,4 1-32,0-1-26,0-1-29,1 0-27,-3-4-75,4 4-220,-2-2 98</inkml:trace>
        </inkml:traceGroup>
        <inkml:traceGroup>
          <inkml:annotationXML>
            <emma:emma xmlns:emma="http://www.w3.org/2003/04/emma" version="1.0">
              <emma:interpretation id="{63920D55-DDF0-460C-9354-5F0625C13E43}" emma:medium="tactile" emma:mode="ink">
                <msink:context xmlns:msink="http://schemas.microsoft.com/ink/2010/main" type="inkWord" rotatedBoundingBox="15032,13329 16876,13341 16869,14390 15025,14378"/>
              </emma:interpretation>
              <emma:one-of disjunction-type="recognition" id="oneOf29">
                <emma:interpretation id="interp145" emma:lang="en-US" emma:confidence="0">
                  <emma:literal>Egn</emma:literal>
                </emma:interpretation>
                <emma:interpretation id="interp146" emma:lang="en-US" emma:confidence="0">
                  <emma:literal>Can</emma:literal>
                </emma:interpretation>
                <emma:interpretation id="interp147" emma:lang="en-US" emma:confidence="0">
                  <emma:literal>Eyn</emma:literal>
                </emma:interpretation>
                <emma:interpretation id="interp148" emma:lang="en-US" emma:confidence="0">
                  <emma:literal>Eryn</emma:literal>
                </emma:interpretation>
                <emma:interpretation id="interp149" emma:lang="en-US" emma:confidence="0">
                  <emma:literal>Eqn</emma:literal>
                </emma:interpretation>
              </emma:one-of>
            </emma:emma>
          </inkml:annotationXML>
          <inkml:trace contextRef="#ctx0" brushRef="#br0" timeOffset="138785.8446">15107 12794 28,'0'0'143,"-1"-14"-7,1 14-17,0 0-7,-6-12-12,6 12-15,-7-10-3,7 10-2,-6-8-2,6 8 3,-8-13-9,8 13-7,-12-10 4,12 10-6,-11-9-8,0 4-2,11 5-7,-20-6-4,9 5 6,-3-1-12,-6 2 6,1 0 6,-1 2-5,-2-1 2,-3 10-3,0-4-3,-1 4 6,-1-3-4,4 6 0,0 1 0,4-1-1,-1 4-8,1-1 0,5-3-2,5 0 1,-1 3-3,2-5-3,2 2-4,3 4 2,3-7-2,-1 6-2,4-3-3,1-2-1,6 1 1,1 1-5,-1-2-10,4 1-9,0-3-9,4 1-9,2-3-6,-3 1-8,2-2-2,-4 0 3,-1-3-1,-1-1 11,-4 1-5,-9-4 4,14 6 2,-5-5 0,-9-1 11,0 0-6,10 3 0,-10-3 3,0 0 1,0 0 4,0 0 1,0 0 4,0 0 5,0 0 10,-36 6 3,25-5 9,2 6-5,-5-3 15,0 6 7,1-2-1,-1 4 3,0 1 2,2-2-2,2 1 4,-1 3-2,4-1 0,-1-3-3,2 0 0,-1 2-4,6-3-2,-1 0-5,2-10 11,7 21-4,-3-10 0,6 0-3,4-4-1,1 5-3,4-2-2,4-2-2,5 2-6,5 0-4,-3-3-6,2 2-12,12-4-12,-11 4-4,7-6-11,-9-2-5,3 2-7,8-3-4,4-3 0,-17 2 6,1-5-3,1 0 5,-1 1-5,-2-4 0,-2 0 6,1-6 7,-6 5 0,-5 1 2,-2 0 9,0-3 5,3 1 2,-6 1 3,3-5 1,-2 3 1,-4-3 12,-2 2 3,-1-1 3,-2 5 5,2-4 6,-4-2 1,-1 15 4,-1-20 8,-4 11 1,5 9-2,-8-15 2,1 6-3,-1 3-2,8 6 2,-20-7-1,4 6-1,-1 5 2,3-1 0,0 4-1,-2 2-2,-2-1-1,2 5 1,2-2-4,0 3-4,3-2 1,2 2 2,-2 0-6,3 1-2,0-1 2,7-2-3,-1 2-5,2-5-9,3 1-8,2 1-9,4 0-8,5-3-17,3-1-9,1-1-6,2-1-7,6-2 4,-5-3 0,-1 0 3,0 0 5,-1-4 6,-1-2-1,1 1 18,-3-2-1,-4 0 2,-1-4 13,3 4 19,-5-5 8,-2 5 6,0-4 10,-5-2 10,-2 13 6,5-19 9,-5 19 12,1-15 6,-1 15 5,-4-14 5,4 14 6,0-14 0,0 14 5,-2-13-2,2 13 4,0 0 0,-2-14-2,2 14-8,0 0 0,0 0-10,0 0-13,0 0-3,0 0-8,2-14-12,-2 14-3,0 0-3,0 0-4,0 0 1,0 0 0,-5 40-1,5-25 2,-3 5-1,2-4-3,-3 10 0,1-1 4,-1 4-1,2-1-1,2 10 8,0-9-4,-3 0-7,3 0-2,5-2 11,-5 0-11,4-5-2,-1 3-1,2-6-2,-2-1-1,2 0-2,0 0-6,-2-3-14,1 0-22,3-3-24,-3 4-31,3-7-35,-3 1-46,2-1-50,2-2-38,-5 0-226,-3-7-519,10 11 229</inkml:trace>
          <inkml:trace contextRef="#ctx0" brushRef="#br0" timeOffset="139664.628">15933 13268 188,'0'0'196,"11"-7"0,-11 7-4,6-8-11,-6 8-14,8-7-9,-8 7-17,0 0-12,7-7-11,-7 7-16,0 0-12,0 0-10,0 0-8,0 0-9,21 9-7,-21-9-3,12 13-7,-9-3-4,3-2-5,2 2 1,0 2-6,1 2-8,-5-3 2,2 4-7,0-4-9,2 3-2,-7 1-9,2-5-3,-1-1-3,-2-9-4,6 14-6,-3-5 2,-3-9 2,3 10-4,-3-10 6,4 10 5,-4-10 3,0 0 2,0 0 1,0 0-1,0 0-5,0 0 1,0 0 7,0 0-13,20-18 6,-20 18-4,8-18 0,-2 7-2,5 0 4,-2 0 0,-1-6 1,3 4 0,-2 0 2,2-3 4,-2 9-4,-1-5 0,3-1 3,-2 2 4,4 3-2,-1-1 1,-4 2 4,0-2 2,4 1 2,-4 2 3,1 4 0,2-4 6,-11 6-5,16-10 3,-8 7-4,-8 3 0,17-5 1,-17 5-1,14-2-3,-14 2-2,15-1-5,-15 1 5,18 3-4,-9 0-1,-9-3-2,15 9 8,-5 0 3,1-4-6,-4 5 4,0 0 3,-1-2-3,0 4 4,0 3 0,-1-1 2,1 0-4,1 4 0,-3-3-4,-1 2 1,2-1-1,-3 1 5,-1-1-2,-1 0-3,0 1 0,5 0-4,-4-3-11,-1-2-13,3-5-17,-3-7-19,2 18-23,-2-7-24,0-11-39,3 14-21,-3-14-32,0 13-115,0-13-334,0 0 148</inkml:trace>
        </inkml:traceGroup>
        <inkml:traceGroup>
          <inkml:annotationXML>
            <emma:emma xmlns:emma="http://www.w3.org/2003/04/emma" version="1.0">
              <emma:interpretation id="{FA419CD0-2F5D-4713-B896-00CB7A4EBB53}" emma:medium="tactile" emma:mode="ink">
                <msink:context xmlns:msink="http://schemas.microsoft.com/ink/2010/main" type="inkWord" rotatedBoundingBox="18145,13469 18856,13473 18851,14211 18140,14207"/>
              </emma:interpretation>
              <emma:one-of disjunction-type="recognition" id="oneOf30">
                <emma:interpretation id="interp150" emma:lang="en-US" emma:confidence="1">
                  <emma:literal>is</emma:literal>
                </emma:interpretation>
                <emma:interpretation id="interp151" emma:lang="en-US" emma:confidence="0">
                  <emma:literal>iS</emma:literal>
                </emma:interpretation>
                <emma:interpretation id="interp152" emma:lang="en-US" emma:confidence="0">
                  <emma:literal>if</emma:literal>
                </emma:interpretation>
                <emma:interpretation id="interp153" emma:lang="en-US" emma:confidence="0">
                  <emma:literal>i5</emma:literal>
                </emma:interpretation>
                <emma:interpretation id="interp154" emma:lang="en-US" emma:confidence="0">
                  <emma:literal>i}</emma:literal>
                </emma:interpretation>
              </emma:one-of>
            </emma:emma>
          </inkml:annotationXML>
          <inkml:trace contextRef="#ctx0" brushRef="#br0" timeOffset="140177.2076">17781 12854 125,'0'0'187,"0"0"-24,0 0-4,0 0-17,-6-10-14,6 10-10,0 0-14,0 0-12,0 0-16,0 0-12,0 0-17,0 0-25,0 0-22,0 0-17,0 0-7,0 0-44,0 0-31,0 0-105,0 0-220,0 0 98</inkml:trace>
          <inkml:trace contextRef="#ctx0" brushRef="#br0" timeOffset="139950.4649">17882 13140 45,'0'0'211,"0"0"-15,0 0-17,0 0-13,0 0-14,0 0-16,0 0-10,0 0 3,0 0-2,0 0-6,0 0 2,16 36-6,-11-22-3,-4-2-8,1 2-6,-1 1-2,2 4-11,0-4-5,-3 3-11,4 0-7,-4 1-3,1-1-6,4 2-7,-4-4 3,-1-1-12,2 3-5,-1-4-20,3-5-23,-4-9-17,1 20-24,-1-20-31,2 8-29,-2-8-16,3 13-27,-3-13-30,0 0-170,0 0-381,0 0 168</inkml:trace>
          <inkml:trace contextRef="#ctx0" brushRef="#br0" timeOffset="140702.9062">18485 13061 112,'0'0'161,"0"0"-21,-8-15-19,8 15-13,-11-11-3,5 5-12,6 6-4,-17-9-6,6 2-16,-1 5 5,-2-3-5,3 3 3,-6-1-4,1 1 4,0 2-5,-1 0-3,17 0-3,-25 2-5,8 1-3,3 2 2,3-1-8,-3 3-3,2 2-3,-1 0 4,4 1-4,0-2 0,-1 0-5,4 3 0,3 0 0,0 3 5,3-14-9,3 25 4,0-10 1,5 3-1,-2-6-3,5 2-1,0 4-6,3 1 1,5-2-3,-4 2-4,2-1 0,-3-6-3,0 2 0,0 0-1,-4 1-4,4-1 2,-3 1-2,-4 0-1,6-4 3,-5 2-4,-5 3 3,1-5 6,0-1 0,-4 1 9,3-1-1,-3-10 8,-5 20 1,2-12 6,0 2-2,-3 2 4,1-5-1,-1 2 1,-1 0-8,0-2-3,-3-4-3,2 4-3,-1 2-2,-3-6-3,2 1-1,-7 2-6,6-2-19,-6-4-21,2 4-33,-1 0-37,-1-8-44,1 3-50,1-3-63,-2-2-138,7 2-422,4-3 186</inkml:trace>
        </inkml:traceGroup>
      </inkml:traceGroup>
    </inkml:traceGroup>
    <inkml:traceGroup>
      <inkml:annotationXML>
        <emma:emma xmlns:emma="http://www.w3.org/2003/04/emma" version="1.0">
          <emma:interpretation id="{E8E3BB27-5868-42EC-A328-BC6F47863A50}" emma:medium="tactile" emma:mode="ink">
            <msink:context xmlns:msink="http://schemas.microsoft.com/ink/2010/main" type="paragraph" rotatedBoundingBox="5680,14868 13199,15258 13121,16765 5602,163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F03ADB1-DC44-48EE-92BF-EF29D943D7A6}" emma:medium="tactile" emma:mode="ink">
              <msink:context xmlns:msink="http://schemas.microsoft.com/ink/2010/main" type="line" rotatedBoundingBox="5680,14868 13199,15258 13121,16765 5602,16376"/>
            </emma:interpretation>
          </emma:emma>
        </inkml:annotationXML>
        <inkml:traceGroup>
          <inkml:annotationXML>
            <emma:emma xmlns:emma="http://www.w3.org/2003/04/emma" version="1.0">
              <emma:interpretation id="{B4A33578-1123-4298-96E3-BA3C7C30F7FC}" emma:medium="tactile" emma:mode="ink">
                <msink:context xmlns:msink="http://schemas.microsoft.com/ink/2010/main" type="inkWord" rotatedBoundingBox="8648,15517 11814,15681 11762,16695 8596,16531"/>
              </emma:interpretation>
              <emma:one-of disjunction-type="recognition" id="oneOf31">
                <emma:interpretation id="interp155" emma:lang="en-US" emma:confidence="0">
                  <emma:literal>2+2+1=0</emma:literal>
                </emma:interpretation>
                <emma:interpretation id="interp156" emma:lang="en-US" emma:confidence="0">
                  <emma:literal>22+2+1=0</emma:literal>
                </emma:interpretation>
                <emma:interpretation id="interp157" emma:lang="en-US" emma:confidence="0">
                  <emma:literal>23+2+1=0</emma:literal>
                </emma:interpretation>
                <emma:interpretation id="interp158" emma:lang="en-US" emma:confidence="0">
                  <emma:literal>22+4+1=0</emma:literal>
                </emma:interpretation>
                <emma:interpretation id="interp159" emma:lang="en-US" emma:confidence="0">
                  <emma:literal>26+2+1=0</emma:literal>
                </emma:interpretation>
              </emma:one-of>
            </emma:emma>
          </inkml:annotationXML>
          <inkml:trace contextRef="#ctx0" brushRef="#br0" timeOffset="145244.8303">8851 15043 129,'-24'5'152,"24"-5"-12,-9 7-14,9-7-12,-14 10 3,9-6-9,-1 5-3,6-9-4,-11 16 3,2-2-2,3-2 2,-5 2-2,1 0 1,-1 4-1,2 2 2,-5 3-2,0-2-6,-3 2-2,1-2-6,2 2-4,-6-1-7,3-2-6,0 2-8,-3-1-8,3-3 0,-4-1-8,1-1-6,0 2-1,7-4-4,-1-3-3,-3 1-6,3-3 0,3-2-4,-4 3-1,4-3-1,1 6-4,0-9-4,0 4 1,-1-2-3,0 0-1,2-4 3,9-2-5,-17 9-4,11-6 0,6-3-2,-14 7 1,14-7-2,-10 8 2,10-8-1,-11 5 0,11-5-1,-9 1 0,9-1-2,0 0-1,0 0-3,0 0-1,-20-7-3,20 7 1,-2-10-8,2 10 3,-6-9-3,6 9-2,-3-15-1,3 15 1,0-15-1,0 15-4,3-17 3,-3 17 1,3-16 2,0 7 1,-3 9 2,5-18 0,-2 13 2,-3 5 1,6-14 2,-6 14 2,0-14-1,0 14 0,8-15 2,-8 15 0,6-11 2,-6 11 0,3-10 2,-3 10 2,8-5 0,-8 5 6,0 0 1,10-7-1,-10 7 0,0 0 8,7-7-10,-7 7-2,0 0 7,0 0-9,10-7-3,-10 7 5,0 0-1,0 0 0,23 8-4,-14-4 2,-9-4-4,14 11 0,-6-5 5,5 4-4,1 1 4,-3-4 3,6 5 0,-5 2 3,5-2-1,-3 1 1,0 1 1,2-2 1,1-1 0,0 7 5,0-5-2,-3 0 0,3-4-2,2 3 2,-5 0 1,0-1-1,0 0 2,-1 3-3,-2 0-3,1 0 3,-1 2 2,3-1-2,-5-1 3,5 7 2,-8-8-1,5 4 3,-4-3-3,0 3-2,-4-3-1,4 3-2,4-2 0,-8-2 1,3 3-2,2-5 1,-4-1-8,-2-2-12,4-1-17,2 0-22,-8-7-32,9 11-31,1-4-46,-10-7-47,17 5-193,-17-5-432,17-5 193</inkml:trace>
          <inkml:trace contextRef="#ctx0" brushRef="#br0" timeOffset="145623.5907">9321 15567 10,'0'0'253,"0"0"-18,0 0-18,0 0-14,0 0-8,0 0-19,0 0-11,0 0-13,0 0-11,0 0-9,0 0-4,0 0-6,0 0-5,23 9 2,-9-6-9,3-2-12,4 4-4,2-3-9,5-3-5,-1 4-12,2-2-9,-1 2-6,0-3-5,-1-1-3,5 1-5,-4-2-5,-4 2-4,4-1-3,-3 1-10,-3 1-10,-5-1-8,1 2-12,-2-2-6,-4 1-12,1-4-13,-13 3-11,15 2-12,-15-2-18,14 1-22,-14-1-26,13 0-32,-13 0-36,0 0-193,0 0-426,9-7 189</inkml:trace>
          <inkml:trace contextRef="#ctx0" brushRef="#br0" timeOffset="146036.3554">9606 15363 63,'-14'1'198,"14"-1"-9,0 0-9,0 0-11,0 0-12,0 0-10,0 0-12,0 0-5,0 0 10,-3 13 0,3-13-1,3 15-8,-3-15-6,-3 16-6,3 1-1,0 2-5,0-4-8,3 3-9,-3 7-2,3 0-1,-6 0-7,0 2-6,3-3-6,0 2-3,0 3-1,0-1-9,-3 2 0,3-5-14,0-2-2,-5 1-2,2-8-8,0 6-1,0-7-4,0 3-3,1-6-3,0-2-15,1 1-22,1-11-19,-3 14-22,3-14-23,-2 11-20,2-11-20,0 0-33,0 0-22,2 14-42,-2-14-41,0 0-145,0 0-433,20-3 192</inkml:trace>
          <inkml:trace contextRef="#ctx0" brushRef="#br0" timeOffset="146732.0034">10448 15002 210,'0'0'214,"0"0"-4,0 0-3,0 0-9,0 0-13,0 0-12,0 0-13,0 0-10,0 0-12,0 0-14,0 0-13,0 0-10,0 0-11,0 0-8,0 0-11,0 0-4,0 0 3,0 0 0,0 0-4,0 0-2,3 35 4,1-24-1,-4 6-1,3 0 6,-3 2 1,1 6 6,4 1-6,-4 1-2,1 3 3,0 0 2,-2-4-4,3 4 2,-3-2-3,0-1 0,0-3-9,0 2 1,1 0-4,1 1-4,-2-3-5,3 1-21,-6-7 18,6 0-8,-3 1 2,2 0-9,-1-2-2,2 3 3,-3-4-6,2 2-5,-1 5-4,-1-6 5,0-1-6,2 0-6,1-1 6,-3-2-6,2-4 5,-2-9 7,0 19-12,0-9-13,0-10-12,0 0-10,1 12-10,-1-12-18,0 0-5,0 12-24,0-12-15,0 0-14,0 0-15,0 0-36,0 0-41,0 0-49,0 0-42,0 0-208,17-37-542,-12 25 240</inkml:trace>
          <inkml:trace contextRef="#ctx0" brushRef="#br0" timeOffset="147158.943">10995 15385 230,'0'0'257,"0"0"-10,0 0-11,0 0-8,0 0-13,0 0-10,-5 11-9,5-11-9,0 0-20,0 0-15,0 0-17,0 0-9,30 4-11,-30-4-13,20-4-6,-4 4-9,2-2-10,-2 4-10,3-2-8,-2 0-5,1 0-7,3 0-1,-4-2-12,1 2-17,-2 0-12,3 2-15,-4-2-16,2-2-14,1 2-16,-4 2-15,-2-2-21,-12 0-21,19 0-20,-19 0-27,14 0-21,-14 0-29,0 0-173,11 1-414,-11-1 183</inkml:trace>
          <inkml:trace contextRef="#ctx0" brushRef="#br0" timeOffset="147494.0095">11006 15652 160,'-10'5'218,"10"-5"3,0 0-6,0 0-2,0 0-10,0 0-12,0 0-5,0 0-11,0 0-4,0 0-1,0 0-3,24 11-3,-10-9-15,0 0-12,1-1-9,4-1-15,1 4-5,1-3-16,-1 0-2,5-1-16,-5 1-1,6 3-4,-4-8-3,5 4-17,-9 4 2,3-3-8,-4-1-18,-2 1-17,-15-1-16,24-2-13,-15 2-16,-9 0-17,19 0-22,-19 0-24,0 0-27,14 1-30,-14-1-29,0 0-24,0 0-26,12 2-14,-12-2-129,0 0-408,0 0 181</inkml:trace>
          <inkml:trace contextRef="#ctx0" brushRef="#br0" timeOffset="142480.6927">5852 14808 49,'0'0'196,"0"0"-8,0 0-8,0 0-11,0 0-8,0 0-9,0 0-13,0 0-11,0 0-19,0 0-10,0 0-10,0 0-11,0 0-10,0 0-7,-10 12-4,7-3 21,-9 8-1,4 5-4,-6 1 0,-2 0-1,-2 3-5,-3 6-4,0 2-6,-4 3-4,1-1-3,-4 0-4,5 0-8,-4-1-1,-1 0-7,5-3 1,0 2-4,-5-3-4,12-10-3,-4 1-2,6-1-2,-2 0 0,-1-2-2,9-5 0,-4-1-2,4-1-3,-3 0-2,2-1 1,1 0-2,2-4-5,0 0-2,6-7-2,-14 14-2,10-9 2,4-5-1,-14 10 2,14-10 0,-6 4-1,6-4 3,0 0 2,-9 7-4,9-7-3,0 0-7,0 0-3,0 0-3,-20-11-2,20 11 2,-11-11-1,8 4 0,3 7-4,-7-15-2,4 5-3,3 10 5,-1-22 4,1 10 0,-3-2 1,3 14 4,-4-21-1,4 10 4,0 11 3,7-18-2,-7 18 5,0-15 1,0 15-1,0-15 3,1 7-1,-1 8 4,0 0-3,5-19 0,-5 19 3,5-13-2,-5 13 0,6-9 3,-6 9-4,5-10-1,-5 10 4,12-11-5,-12 11 3,6-7 0,-6 7 0,10-5-1,-10 5 0,0 0-3,12-8 0,-12 8-1,0 0-1,19 6 5,-19-6-3,17 7 0,-6-3 1,-2 0-1,5 6 2,-3 0 2,3-2-2,-2 0 1,-1 4 2,5 1 3,-2-2 0,-2 1 3,6 0 0,-8-2 0,3 4 2,-1 0 3,1 0 4,1 0 2,-2-1 9,-1 4-5,2-2 2,-6 0 5,0 0 1,0-2-1,3 6 1,1-6 2,-2 3 3,0-2-3,-1-2 2,1 2 0,-1 2-1,0-2 2,1-1-1,1-1-4,-2-3-1,4 4-6,-6-5 0,2 1 0,4 0-1,-1-4-3,-1 0-1,1 1-12,0-5-18,-2 4-28,2-4-28,-11-1-43,23 0-43,-10-2-67,-3-3-212,0-1-469,4-4 207</inkml:trace>
          <inkml:trace contextRef="#ctx0" brushRef="#br0" timeOffset="143179.9472">6191 14321 120,'0'0'209,"3"-11"-9,-3 11-13,11-9-12,-11 9-14,6-7-14,-6 7-9,0 0-20,7-6-14,-7 6-11,0 0-13,0 0-8,0 0-7,23 8-7,-23-8-2,11 14-9,-5-3-2,-3-4-6,2 8-4,-2 3-3,-3 7-6,0-8 1,0 10 4,0-10-10,-3 6-2,-3 3-1,1-4-5,-1-6 0,-4 1-3,6 1 5,-3-4-3,-2-1-1,1 0-1,2-3-2,-2 0 3,-1-2-4,3-2 3,1 1 5,5-7 0,-9 13 6,9-13 4,-7 9 1,7-9 5,0 0 3,-4 7-1,4-7 1,0 0 1,0 0-3,0 0 0,0 0 3,0 0-4,0 0-4,17 9-2,-17-9 2,23-2 0,-9 2-4,3 0-4,1 0 1,-1 0-2,0 0-3,3 0-2,-3-2 0,2 2-2,-2 2 4,3-6-3,0 4-5,-6 2 1,7-4 0,-21 2-3,20-3-1,-9 6-1,-11-3-3,15 0-6,-15 0-7,18-3-8,-18 3-8,14 0-12,-14 0-11,0 0-18,14-2-13,-14 2-19,0 0-19,0 0-33,10-2-31,-10 2-38,0 0-118,10-8-368,-10 8 163</inkml:trace>
          <inkml:trace contextRef="#ctx0" brushRef="#br0" timeOffset="143783.841">7016 15361 98,'0'0'263,"0"0"-16,0 0-19,0 0-13,0 0-16,0 0-17,0 0-15,0 0-12,0 0-14,0 0-7,0 0-17,0 0-8,0 0-13,0 0-4,21 9-7,-1-8-4,-3-1-4,3 0-8,5 0-5,8 2-9,-2-2-7,2-2 0,1 2-5,-3 0-7,2 0-2,-5-1-5,-2 1-2,-5-3 1,7 3-7,-8 0-4,-3 0-2,0 0-6,-1 0-13,-2 0-11,0 0-15,-14 0-17,14-3-9,-14 3-15,15-1-16,-15 1-16,0 0-22,0 0-21,17 0-24,-17 0-40,0 0-152,3-11-390,-3 11 173</inkml:trace>
          <inkml:trace contextRef="#ctx0" brushRef="#br0" timeOffset="144140.6379">7284 15151 159,'0'0'190,"0"0"-24,0 0-10,-6 8 6,6-8 7,0 15 3,0-15-1,3 17-7,-3-1-9,3-2-4,-3 0-12,3 5-3,-3 3-10,7 0-13,-7 3-5,4 0-9,-1 0-4,4 2-7,-7-2-9,3 1-5,0 0-9,-3-1-5,0 0-7,0-3-6,-3 1-3,3-5-6,0 0-2,-3-2-5,3 1-13,-4 0-15,1-2-29,3 1-26,-3-5-32,3-11-34,0 19-42,3-11-40,-3-8-33,0 12-166,0-12-433,0 0 191</inkml:trace>
          <inkml:trace contextRef="#ctx0" brushRef="#br0" timeOffset="148322.749">12571 15261 22,'0'0'169,"0"0"-11,-14-7-9,14 7-11,-13-3-9,13 3-12,-14-5-5,14 5-8,-14-3-4,14 3-2,-18 3-5,18-3-4,-16 1-2,16-1-6,-19 6-3,10-2 5,0 0-10,9-4 3,-21 11-2,9 0 1,1-4 1,2-2-3,-1 6 2,-1-2 1,4 2 3,-3 1-1,-2-2-6,-1 3-2,4-3-2,-2 8-2,-1-4-1,2-2-2,3 2-8,-4 3 1,3-3-2,0 2-8,2-1-3,0-1 0,-1-3-3,4 8-1,2-8-1,-2 3-4,3 2-3,3-2 1,-2 0-5,1 0-4,-1-3 1,4 5-1,1-4-3,1 4-2,-1 0 0,-2-3 0,6 1-4,-2-9 2,1 7-6,-1-3-1,6-2 5,-3 5-3,3-6 0,0 2-1,1-4 0,5 3-2,-1-3 2,1 1-6,5-3-4,2 0-7,-7-2 1,7-2 0,-1 2-6,-4 0 1,-2-4 0,0-1 0,-3 2 0,1-3 5,0 2 1,-2-3-2,-1 0 9,-2 0-6,-2-3 12,1-1-8,-1-1 0,-3 4 2,-2-6 6,2 0 0,-5 1 0,2-4 5,-2 2-1,-3-3-1,4-1 3,-5-5 3,1 5 2,0-3 9,-5-2-5,4 5 14,-1-4-9,-4 4 6,0-1-8,-1-2-2,1 7 6,0-3-14,0 4-7,0 2 7,1-1-5,-1 5-2,-2-5 0,-3 1-15,3 3-20,-4 2-26,-1 0-29,2-2-24,-3 0-40,-3 5-38,0 0-37,0 1-41,-2 0-40,2-1-153,-3 0-491,3 3 218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5:27.1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3C682D-A399-440C-B18B-AF3B0CA12976}" emma:medium="tactile" emma:mode="ink">
          <msink:context xmlns:msink="http://schemas.microsoft.com/ink/2010/main" type="inkDrawing" rotatedBoundingBox="20198,8527 24473,8494 24478,9191 20204,9224" semanticType="callout" shapeName="Other">
            <msink:sourceLink direction="to" ref="{F3526ACD-8B18-4711-9450-6D27EBA9AF7E}"/>
            <msink:sourceLink direction="from" ref="{7EF2795E-1BD3-4242-BD3F-1B45DAE1068C}"/>
          </msink:context>
        </emma:interpretation>
      </emma:emma>
    </inkml:annotationXML>
    <inkml:trace contextRef="#ctx0" brushRef="#br0">19844 8065 18,'0'0'156,"0"0"-7,0 0-5,0 0-11,-14-1-3,14 1-9,0 0-2,0 0-12,0 0-7,0 0-6,0 0-3,0 0-8,0 0-8,0 0-11,0 0-3,0 0-3,0 0-7,53 7-3,-25-2 1,14-4-3,2 7 0,6-3-1,4-1-6,26 1-3,-21-2-3,20 6-4,2-5-2,5-3 0,-7-1-5,1 3-3,-1 1 0,-1-1-1,3-2-6,-3 5-1,3-6-7,0 3 1,0-1-2,1-2 5,-2 0-4,-4-2 2,2 6-5,3-4 3,-2 0-2,2 3 0,-3-3 1,5 2 0,-1-2 1,-4 0-3,3 3-3,2-1 5,1-2-5,1-2 4,1 2 1,-7 4-3,2-4 0,-3 1-1,-2-2 3,-15 1 0,16 0-4,-20 0 3,4-4-3,15 8-4,-21-3 8,-1 3-3,-1-4-3,2 0 7,-2 0-6,-5 0 1,3 2 3,1-2 0,-6 1-4,3-2 3,-3-2 0,-1 4 3,-2-2-2,-12-2-2,3 2 1,-3-1 3,-1-2-4,-7 1-4,-3 0 5,0-4 3,1 6-3,-6-5 0,-1 3 1,-1-1 4,-1 1-1,-4-1-3,-8 4 2,14-6-5,-14 6 6,11-7-6,-11 7-3,0 0 0,9-7-10,-9 7-5,2-8-3,-2 8-8,0 0-3,0 0-3,-10-19 3,10 19-7,-10-12 8,10 12-6,-14-10 2,4 2 0,-2-1 8,-1 1 0,-1 0 0,0 1-1,-1 0 2,-1 0 3,-3 0 5,1 0-3,-1-3 7,-1 3 1,-4-1 6,1-1-9,3 2 4,-2 3 2,2 0 3,-7-2-2,4-2 3,-2 4 6,5 0-3,0 1-1,2 3 1,0-7-2,1 5 4,0-1-2,6 1 2,11 2 3,-24-4 3,15 1 4,9 3-2,-19-4 15,19 4-2,-14-1 3,14 1 2,0 0 4,-14-2-1,14 2 1,0 0-6,0 0 3,0 0-5,0 0 2,-11-2-5,11 2 2,0 0-1,0 0-7,0 0-2,0 0 0,0 0-1,0 0 5,0 0-7,0 0 4,0 0-4,33 14 0,-16-10-1,-1 1-1,-1-5-2,6 5 4,-1-3-5,0 3 4,5-1-3,0 1-2,-5 0 5,7-1-1,1 5-11,-2 1 15,-6-5-9,1 3 2,-4-5 0,8 8-8,-8-3-2,0-1 1,-3 0-9,0 1 4,-5-1 0,2-5-2,-2 3 7,-1 2-1,-8-7 8,13 5-10,-13-5 0,9 6 7,-9-6 0,9 3-4,-9-3 6,0 0-6,0 0 9,11 8-4,-11-8 0,0 0 1,0 0-8,0 0 14,10 4-5,-10-4 5,0 0-3,0 0-3,0 0-15,9 6 18,-9-6-7,0 0 10,5 7-2,-5-7-2,0 0 4,0 0-3,0 0 0,0 0-3,0 0 3,0 0 0,0 0 3,0 0-9,0 0 10,0 0-3,3 9-6,-3-9 8,0 0 1,0 0 2,0 0-6,0 0 1,0 0-1,0 0 3,0 0-6,0 0 7,0 0 4,0 0-3,0 0 3,0 0-7,0 0 5,0 0-6,0 0 5,0 0 0,0 0-5,0 0 0,0 0 5,0 0-5,0 0 12,0 0-6,0 0 3,0 0 10,0 0-2,0 0 13,-16 21-2,12-17 4,-3 7 14,-2 2 6,-2 2 0,0 0 6,-8 5-1,4 2 2,-2 2-3,-2-2 1,-6 9 0,5-7-2,0 1 1,3-3-8,-5-1 0,3 3-7,0-3-6,2-3-2,-1 1-1,2 1-4,2-4-2,2-6 0,2 3 4,-1-1-20,3-1-24,1-6-18,0 6-31,3-4-28,4-7-29,-8 10-32,8-10-20,0 0-28,-2 11-153,2-11-380,0 0 169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29.9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B40732-1F00-4864-8F44-40092B63EE79}" emma:medium="tactile" emma:mode="ink">
          <msink:context xmlns:msink="http://schemas.microsoft.com/ink/2010/main" type="inkDrawing" rotatedBoundingBox="5303,7995 11516,8004 11515,8082 5302,8073" shapeName="Other"/>
        </emma:interpretation>
      </emma:emma>
    </inkml:annotationXML>
    <inkml:trace contextRef="#ctx0" brushRef="#br0">0 36 1,'0'0'58,"0"0"0,0 0-9,0 0-7,0 0 0,0 0 0,0 0-10,0 0-5,0 0 1,0 0-1,0 0 2,0 0 1,0 0 4,0 0-10,0 0 5,0 0-1,0 0 4,33 0 3,-33 0 0,0 0 0,14 0-5,-14 0-7,0 0 1,14 3-5,-14-3 1,0 0 3,15-2 5,-15 2-15,0 0 6,14-1-5,-14 1 1,0 0 5,17 1 0,-17-1-9,0 0 3,21-1-7,-21 1 7,17 0-9,-17 0 9,17 1-9,-17-1 7,14-1-10,-14 1 9,17 0 2,-17 0-10,17 0 7,-17 0-5,17 1 4,-17-1-1,19 0 3,-19 0 1,20-1-7,-11-2 8,-9 3-5,22-1 0,-9 1 6,-13 0-6,28-2-7,-17 1 10,1 1-5,1 0-8,-1-3 12,-12 3-7,25 0-1,-10-3 7,1 6-3,-5-3 0,3 0-4,-2 3 4,6-3-6,-18 0-1,24 0 6,-11 1 0,-2-2 0,4 4 0,-1-3 0,-14 0-6,25 0 3,-9-2 5,1 2 2,-3 0-7,-3-1-3,-11 1-1,33-3-2,-19 3 9,-2 0 4,-12 0-27,22 3 19,-10-3 5,6 0 0,-8 0-1,6 0-5,-5 1 3,0 1 1,-11-2-1,22 4 1,-8-3 0,-3 1 1,-2-1-1,8 2-5,-6-2 0,3 1 2,-2-1 1,5-1 1,1 1 0,-6 2-7,2-1 8,0 0 2,0-2-5,0 2-9,-1-2 7,-3 2 0,-10-2 1,27 0 0,-16 0 3,1 2-3,5-2 0,-7 0 0,-10 0-3,25 0 0,-13 1 9,2 1-4,-14-2-4,24-2 3,-10 2-2,-14 0 4,23-1-4,-12 1 2,3-2 3,-14 2-10,22-2 13,-5 0-6,-6 2 1,1-2 0,-12 2-6,25-5 6,-14 5 2,8-1-3,-5 0 1,3-1-8,0 2 9,0-1-4,-1 1 0,-2 0-3,-4-3 6,8 2-4,-18 1 7,23-2 1,-12 2-6,4 0 0,-15 0 2,21 0 1,-7 0 6,-5-1-13,-9 1 2,22 0-3,-22 0 7,23 0-4,-10 0-1,-2 1-2,-11-1 3,23 0-5,-12 0 10,3 0-3,-2 0 1,-12 0 3,24 2-6,-13-1 5,1-1-5,2 0-2,-14 0-2,23 3 5,-12-3 1,0 0 1,-11 0-2,24 1 2,-15-1 3,5 2-7,-14-2 7,20 1-3,-20-1 4,17 0-9,-4 1-3,-13-1 5,17 3 1,-17-3 1,20-3-7,-9 6 11,-11-3-6,20 2 2,-10-2-3,-10 0 6,25 0-5,-16 0 1,5 0 4,-3 2-3,-11-2-1,23 2-4,-7-2 8,-5 0-6,3 2-2,0-2-1,4 2 12,-7-2-2,-11 0-6,27 3 4,-16-1-12,-1-2 7,3 1 6,-13-1-1,28 2-9,-9 0 2,-5-2 8,0 0-4,3 2 3,-17-2 1,29 0-8,-11-2 1,-4 2 6,3 2-1,0-2-4,0 0 6,-1-2 3,1 2-2,-3 0-3,3 0-5,-3 0-3,4-2 6,0 0 5,-7 4-5,3-4 4,-2 1-10,-12 1 10,25 0 0,-13 0-8,-12 0 2,28 0 6,-15 0-6,-13 0 3,20-2-3,-9 0 0,-11 2 5,23 0-2,-6 0 2,-7 0 1,4-1 0,-14 1-6,26-2 9,-12 0-8,-14 2-8,21 0 6,-14 0 4,6-2 0,-13 2 0,20 2 4,-20-2-9,17 0 8,-17 0 1,17-2 0,-3 2-8,-14 0-3,13 0 12,-13 0-6,17-2 2,-17 2 0,17-2-6,-17 2-2,17-3 13,-17 3-9,20 0 5,-20 0-5,18-1 6,-18 1 0,17-1-8,-17 1 10,20 1-7,-20-1 5,14-1-1,-14 1 3,20 0-9,-10 1 2,-10-1-2,17 0 2,-17 0-2,20-1 7,-9 2-9,1 0 9,-12-1-4,20 0-9,-6 3 15,-3-3-4,-11 0-1,24 2 2,-9-2 0,-1 0 5,0 2-7,0 0 2,5 0 1,-5-4-2,3 2-1,0 0 7,-17 0-7,28 0 1,-12 0-4,-2 0 3,-2 0-3,2 0 6,0 0-1,-14 0-6,28 0 2,-15 0 4,-2 0 2,6 0 0,-17 0-4,20 2 0,-10-2 2,4 0-4,-14 0-2,20 0 2,-6 0-3,-14 0-3,26-4 10,-13 4 0,1 2-4,0-4 2,3 4-1,-5-2-1,2 0-1,0-2 4,-14 2-2,30-2-1,-13 0 2,-3 2 0,0 0-2,-14 0 6,20 0-9,-10 0 9,-10 0-2,26 2 1,-18-2-3,9 2 3,-6 0-2,-11-2-5,22 0 3,-11 2 0,-11-2-2,20-2 4,-3 0 5,-17 2-7,20 0 2,-3 0 1,-4-2-4,4 2 5,-17 0 0,28 0 2,-15 0-5,-3-2 2,-10 2 2,27 2-2,-16-4-6,3-1-2,-14 3 8,17-1-5,0 1-7,-8-1 9,-9 1-7,21 1 2,-12-1-3,-9 0 1,20 1-4,-9 2 10,0-1-3,-11-2-3,23-2-1,-23 2-1,21 0 4,-6 2-3,1 0 4,-1-2 1,-4 0-2,-11 0 5,33 0-3,-19 0 4,3-2-4,0 0 6,0-1-10,-1 2 3,3 2-1,-4-2 2,2 1 9,-3 0-14,3-1 6,1 1 9,-3 0-12,1 0 7,2-2-5,0 4 2,-1-2 5,-3 0 1,0 0-5,1 0 1,-4 0 1,6 0-5,-4 1 0,-13-1 7,28-1-4,-14 2 6,-2-1-14,-12 0 15,24-1-3,-13 2-1,3-1-2,-14 0 5,26-1-5,-15 2 1,-11-1 4,26-3-6,-12 3 6,-4-1-6,-10 1-7,23 0 4,-12 0 7,-11 0-8,20 1 3,-9-1 4,-11 0-3,20 2 1,-10 0-5,-10-2 7,20 0-8,-8 3 5,-12-3 6,21 0-7,-10 0-3,1 2 7,-12-2-5,28-2 11,-11 2-2,0 0 0,0 2-7,2-2-3,-2 0 6,-1 2-2,4 0 1,-4-2 1,4-2-5,-1 4-1,1-2 0,0 0 9,-3 2-4,2-2 0,-2 2 2,3-1-3,-3-1-3,1 0-2,-1 0 1,1 0 0,-1 0 0,-1 0 12,3 0-10,-4 0 0,4 0 6,-5 0-10,6 0 5,-3-1-3,0 1 7,1-2-6,0 2 2,-2-2 4,-1 0-8,-1 0 5,4 2-1,-3-2 5,1 2-1,-16 0-7,26 0 1,-13-3 10,-1 3-10,-12 0 0,22-1 5,-14 0-2,-8 1 3,21-2 7,-21 2-25,19-1 17,-19 1-2,17 1 8,-17-1-10,19 0 0,-19 0 4,19-1 0,-10-2-3,-9 3 5,20 0-18,-20 0 16,19 0 4,-19 0-6,17 3 6,-17-3-2,17 0-1,-17 0-2,11 0-1,-11 0 4,14 0-4,-14 0-2,13 0-2,-13 0 4,0 0 4,15 1-3,-15-1 2,0 0-1,14-1-1,-14 1 9,0 0 3,0 0 6,14-4-10,-14 4 7,0 0-5,0 0 5,14 0-7,-14 0 3,0 0-4,0 0 1,13-3 1,-13 3-7,0 0 0,12-4 1,-12 4-3,0 0-2,14-3 3,-14 3 3,0 0-1,13-3-4,-13 3 4,0 0 3,9-6-6,-9 6 3,0 0-4,0 0 4,12-1-3,-12 1 4,0 0 0,0 0 0,0 0-3,14-4 3,-14 4-3,0 0 7,0 0-7,0 0 0,0 0 3,0 0-3,10-3 4,-10 3 2,0 0-5,0 0 3,0 0 2,0 0-4,0 0 3,0 0 2,0 0-4,0 0-1,0 0 4,0 0-9,0 0-13,0 0-5,0 0-15,0 0-14,0 0-20,0 0-18,0 0-32,0 0-63,0 0-194,6-12 86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5:29.2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526ACD-8B18-4711-9450-6D27EBA9AF7E}" emma:medium="tactile" emma:mode="ink">
          <msink:context xmlns:msink="http://schemas.microsoft.com/ink/2010/main" type="inkDrawing" rotatedBoundingBox="24491,8901 25514,7550 26704,8451 25681,9802" hotPoints="26358,8730 25575,9512 24793,8730 25575,7947" semanticType="enclosure" shapeName="Circle">
            <msink:destinationLink direction="to" ref="{5F3C682D-A399-440C-B18B-AF3B0CA12976}"/>
          </msink:context>
        </emma:interpretation>
      </emma:emma>
    </inkml:annotationXML>
    <inkml:trace contextRef="#ctx0" brushRef="#br0">902 120 79,'-17'-5'96,"6"2"-6,-1-1-13,-2 2 4,0 1-13,-6-2 6,-1 2 4,3 1-8,-4 0-24,2 0 22,-1 0-15,-2 1 8,6 2-11,-8-2-11,5 1 11,1 2-3,0-3-6,-1 3-1,1-1 2,5-1-3,-1 2-4,1 1-6,0-2 3,0 2 2,0 1-11,0-2 2,-2 4 0,4-5 2,-2 4 0,0 0 7,0 1 0,-3 3-7,3-3 1,4 2 3,-5-2-3,1 3-2,0 1 6,0-3-7,0 3-2,1 1-5,-1-1 5,2 2 2,-1-1 0,4 6-2,-2-3-3,0-2-3,-3 7-1,6-6 4,-3 2-5,5-1-1,-3 0-2,-2 1 2,3-1 0,0 1-2,4-3-5,-4 1 1,0 3-1,3-3 3,-6 2 9,5-1-7,0 2 2,0 4 3,0-4 0,-1-2-10,-2 5 8,3-2-1,-2-2 5,3 0-5,2 1-2,-1 1 2,0-1-7,4 0 5,-3 1 0,3 3 0,-1-4-2,-1 2 1,4-3 7,-1 0-9,6 3 1,-3-3-1,-1 1 0,2 1-3,-2-3 4,3 1-4,4-1 1,-7 0 0,3 2 2,-1-3-4,-1 2-2,1-4 1,1 2 1,-3-1-7,2 0 6,1 0 1,-3 1 0,2-7 0,1 1-3,-3 3 3,4 1-2,2 0-4,-6-3 5,5-3-1,-2 4 0,0-3-3,2 1 3,-3 7 0,1-8 0,0 0-3,2 2 0,0 5 2,0-3-2,-1 1 3,0-5-2,0 5 4,6-1 1,-10-4-4,6-1 1,2 8 0,-1-8 0,0 0-1,-3 0-3,7 5 3,0-2-2,-8-3 1,5 0 2,-3 0-4,3 3 0,-1-3 5,4 2 1,-4-2-4,1-5 0,-2 4 2,2-3-1,-2 2-1,5 2 1,-6-2-2,5-3 1,1 4 3,0 0-2,-2-4-1,2 5 2,3-3-2,0 1 2,-1-3-2,3 2 1,-2-1-3,1-2 0,1 2 0,-2 1 4,3-4-3,-1 2 1,-2-1 3,3-2-4,-2 1 1,-1 0 0,-3-2 1,3 2 1,-2-3-5,-1 2 3,-14 1 2,28-4-1,-15 2-1,1-3 1,0-1 0,-5 5-2,4-3-3,2 1 8,-1-2-3,2-1-3,-4-1 2,2 3 1,4 0-4,-1-6 3,0 3-1,0 2 2,3-2 0,-6-2 1,2 0-4,2 1 0,-2 0-2,-2 1 3,3-2 1,-4-1 1,4 1-1,-6 2 0,3-5-1,-5 1-1,5-2 1,-2 1 1,-1 3 3,2-3-2,1-2 0,-8 2 0,7-3-3,-4 3-1,2-1 3,-3-1 1,-1-1-2,0 3 0,0-3 1,0 2-3,-3-1-1,6-1 3,-4-1-1,0 2-1,-3 0 0,5-1 4,-5 1 1,5-1-3,-2-2 0,0 2-1,1 0 1,-3-2 0,-1-3-4,4 6-1,-4 0 6,0-4-1,1 3-1,3-1 2,-4 3-1,-2-5 1,1 3 2,3 0-6,-2-2 0,0 3 0,0-3 4,-3 0-2,0 0-2,0 1 1,3 1 2,-1-4-1,-1 5 1,1 0-1,4-2-1,-6 0 1,3-1 1,-3 2 0,3-1-1,-3 6 4,0-6 0,0 4 0,0-2-1,0 14 0,-3-25-1,0 13 5,3 1-6,0-3 3,-6-3-1,6 3 1,-3 2 0,1 0 4,-1-2-2,3 0 1,0 14-4,-6-25 4,6 11-1,-7 3 1,4-1-3,-1-3 2,-3 3 0,4 2-3,-1-4 2,1 3 0,-1-7 1,1 6 1,-4-1-4,2 1 1,0 1 0,2 3 2,-2-5-4,-4 1 3,3 1-4,-2 1 4,2-2-7,-4 1 6,4 0-1,-5-3-1,4 3 1,-3-1-1,-4-1 1,0 2 2,-1 0-4,1-5 2,0 7-3,-2-3 1,2-1 0,0 1-2,2 0 3,1 3 1,-3 0-3,1 0 0,2 4 0,2-1-1,1 1 1,8 5-4,-17-9-4,11 4-13,6 5-18,-17-1-21,17 1-15,-21 0-23,7 1-27,-4 3-34,4-3-30,-7 5-137,4-3-355,-1 1 157</inkml:trace>
    <inkml:trace contextRef="#ctx0" brushRef="#br0" timeOffset="-1511.1126">624 502 195,'0'0'185,"0"0"-11,0 0-19,0 0-13,0 0-15,0 0-13,0 0-13,0 0-3,0 0 7,0 0-1,0 0-2,7 40-5,0-24-6,-7 0-1,1 2-10,2 0-4,-1-1-5,1 8-5,2-6-7,-5 5-2,3 0-4,0-1-8,-2 2 0,6-2-8,-1-1-3,-3 4 0,0-1-6,0-6-1,0-2-18,0 2-20,2-2-24,-2 0-27,-3 0-32,-3 0-33,6-1-26,-3-2-39,-8 1-130,2 0-347,3-8 154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6:48.40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EC9060-3F51-486D-B5E6-0F0C814EF3CA}" emma:medium="tactile" emma:mode="ink">
          <msink:context xmlns:msink="http://schemas.microsoft.com/ink/2010/main" type="writingRegion" rotatedBoundingBox="1004,265 13228,565 12946,12086 722,11786"/>
        </emma:interpretation>
      </emma:emma>
    </inkml:annotationXML>
    <inkml:traceGroup>
      <inkml:annotationXML>
        <emma:emma xmlns:emma="http://www.w3.org/2003/04/emma" version="1.0">
          <emma:interpretation id="{8E470C2D-B4F8-4E36-BA0C-6966B743FA9C}" emma:medium="tactile" emma:mode="ink">
            <msink:context xmlns:msink="http://schemas.microsoft.com/ink/2010/main" type="paragraph" rotatedBoundingBox="3223,331 9902,397 9886,2009 3207,19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AC4105F-CCBF-491A-A43B-DA759FB72665}" emma:medium="tactile" emma:mode="ink">
              <msink:context xmlns:msink="http://schemas.microsoft.com/ink/2010/main" type="line" rotatedBoundingBox="3223,331 9902,397 9886,2009 3207,1943"/>
            </emma:interpretation>
          </emma:emma>
        </inkml:annotationXML>
        <inkml:traceGroup>
          <inkml:annotationXML>
            <emma:emma xmlns:emma="http://www.w3.org/2003/04/emma" version="1.0">
              <emma:interpretation id="{71C32035-13AF-46F8-BC33-EB5B37DB3A75}" emma:medium="tactile" emma:mode="ink">
                <msink:context xmlns:msink="http://schemas.microsoft.com/ink/2010/main" type="inkWord" rotatedBoundingBox="3223,331 9902,397 9886,2009 3207,1943"/>
              </emma:interpretation>
              <emma:one-of disjunction-type="recognition" id="oneOf0">
                <emma:interpretation id="interp0" emma:lang="en-US" emma:confidence="0">
                  <emma:literal>2+2+1=0</emma:literal>
                </emma:interpretation>
                <emma:interpretation id="interp1" emma:lang="en-US" emma:confidence="0">
                  <emma:literal>22+2+1=0</emma:literal>
                </emma:interpretation>
                <emma:interpretation id="interp2" emma:lang="en-US" emma:confidence="0">
                  <emma:literal>23+2+1=0</emma:literal>
                </emma:interpretation>
                <emma:interpretation id="interp3" emma:lang="en-US" emma:confidence="0">
                  <emma:literal>21+2+1=0</emma:literal>
                </emma:interpretation>
                <emma:interpretation id="interp4" emma:lang="en-US" emma:confidence="0">
                  <emma:literal>24+2+1=0</emma:literal>
                </emma:interpretation>
              </emma:one-of>
            </emma:emma>
          </inkml:annotationXML>
          <inkml:trace contextRef="#ctx0" brushRef="#br0">16 0 45,'-9'6'156,"9"-6"-4,0 0-4,0 0 1,0 0-8,-8 3-3,8-3 1,0 0-7,0 0-3,0 0-1,0 0 3,0 0 3,23 16-6,-4-14-8,-2-2-4,11 2-12,0 1-11,5-3 1,0 0-16,10 0-9,-2 0-9,2 0-6,-2 2-6,-1-2-2,-9 0-5,13 2-6,-13 1-2,2-3-3,-4 0-3,3 4-2,-8-3-5,0 1 1,-5-2-3,1 0-6,-2 0-3,-5 4-8,4-4-4,-9 1-8,-8-1-6,17-1-6,-17 1-4,12 1-4,-12-1-9,0 0-5,0 0-15,0 0-31,14-5-34,-14 5-23,7-12-31,-7 12-26,0-13-129,0 13-360,-3-15 159</inkml:trace>
          <inkml:trace contextRef="#ctx0" brushRef="#br0" timeOffset="428.2053">331-292 43,'0'0'203,"0"0"-11,0 0-8,-13-4-7,13 4-12,0 0-13,0 0-13,0 0-14,0 0-16,0 0-9,0 0-12,0 0-11,0 0-7,0 0-1,0 0 1,10 32 2,-7-24-1,0 7-2,1 0 1,-2-1 1,6 5 3,-4-1-6,0 6-3,3 2-1,0 0-5,-4 1-7,1 0 3,1 3-7,-2-6-5,0 3-3,0-5-2,2 2-4,-3-4-3,2-2-2,2-1-1,-4 2-6,0-1 1,4-3-2,-5 3 5,6-3-12,-3-2-12,-1-4-15,2 0-16,0 2-18,-2-3-21,-3-8-24,6 16-21,-1-7-45,-5-9-8,9 9-31,-9-9-182,5 7-409,-5-7 181</inkml:trace>
          <inkml:trace contextRef="#ctx0" brushRef="#br0" timeOffset="1495.9008">1657-439 27,'0'0'132,"0"0"-12,0 0-11,0 0-10,0 0-9,0 0 0,0 0-2,0 0 7,0 0 0,-14 33-2,8-21 1,0 1-4,0 1-1,-2 5 2,-1-4 2,-5 12-6,-1-5 2,1 3-8,0 1 1,-1 0-5,-5 9-4,3-7-8,-1-2-6,-5 4-6,9-4-4,-3-1-4,3 0-8,-3 0 3,4-6-10,-1 2 6,2-5-8,1 0-3,-2 0-5,3-4 3,-1 2-3,1-3-6,-2 0 1,4-3 2,2-2-6,-2 2-6,8-8-8,-12 7-5,12-7-3,-11 8-4,11-8-4,-13 2-1,13-2-3,-14 5-6,14-5-1,0 0 2,-23-7-5,23 7-2,-16-4-4,10-1 5,6 5-2,-14-10-3,8 2 17,6-2-9,0 10-4,-10-13 7,6 3-4,4 10 10,-3-21 5,3 11-7,0 10 6,-3-23 1,-1 13-6,4 10 5,0-16 9,0 2 1,0 14 2,4-21-2,-4 12 1,0-5-2,0 14 3,3-19 8,-3 11-3,0 8 7,3-17-9,0 8 1,-3 9 4,5-16 0,-5 9 0,0 7 3,6-11 3,-6 11 1,4-8 3,-4 8-3,0 0 0,7-10 1,-7 10 0,0 0 0,0 0-5,6-8 5,-6 8-1,0 0-7,14-3 3,-14 3-3,0 0 3,0 0 6,17 4-7,-17-4-2,14 3 7,-14-3-5,16 7 4,-7-3-1,2 0 4,-2 0-3,2 3-1,3 3 2,-4-6 1,0 7 4,4-3 2,-3 5 2,2-3 2,1 3-1,-2 1 4,-1-2-1,0 2 4,2 1-3,-3 2 3,0-3-7,4 2 3,-5-2-1,2 1-6,0-1-2,1 3 5,-4-4-4,2 2-2,-3-1 5,6 1-5,-7 0 2,2-1-3,4-1-3,-6-2 2,5 1-2,-4 0-1,3-5 2,-3 1-4,1 2-1,-2-3 0,2 0-13,1 0-15,-9-7-20,8 11-24,-2-7-18,-6-4-25,12 7-36,-12-7-27,11 1-133,-11-1-332,0 0 147</inkml:trace>
          <inkml:trace contextRef="#ctx0" brushRef="#br0" timeOffset="1985.5843">1874 39 48,'0'0'192,"0"0"-6,-6 5 1,6-5-9,0 0-5,0 0-6,0 0-16,0 0-12,0 0-14,0 0-10,0 0-11,49-5-11,-31 2-7,2 3-12,5 3 0,4-6-12,-2 3-6,4-4-6,0 4-5,3 0-5,5 0 1,3 0-9,-1 0-1,-9 2-8,-4-4-4,2 2 2,-2 0-5,5-7-6,-8 7 1,-8 0-5,2 0-3,-2 0-2,-3-4 0,-3 3-1,-11 1-9,17 0-6,-17 0-7,12 1-5,-12-1-4,14-3-10,-14 3-6,0 0-23,0 0-24,13-5-29,-13 5-30,0 0-26,1-11-113,-1 11-316,0 0 140</inkml:trace>
          <inkml:trace contextRef="#ctx0" brushRef="#br0" timeOffset="2364.4561">2185-275 76,'0'0'209,"0"0"-13,0 0-8,0 0-13,0 0-14,0 0-14,0 0-15,0 0-14,0 0-14,0 0-11,0 0-8,-9 16-1,9-16 3,0 14-5,0-14-3,0 25-1,3-10 3,-3 3-6,0-3-2,3 9-1,0 1-6,0-1-4,0 1 2,-3 1-12,0-1-2,4 1-6,0 0-4,-4 2-3,3-5-3,-3-1-6,3 3 6,-3-2-11,0-3-2,0-2-3,4-3 5,-1 4-4,-2-5-3,2 1-2,-3-1-2,3-2-12,1 2-14,-1-4-21,-3-10-18,4 17-25,-2-8-29,6-4-34,-5 2-19,-3-7-32,6 7-26,-6-7-125,5 9-371,-5-9 165</inkml:trace>
          <inkml:trace contextRef="#ctx0" brushRef="#br0" timeOffset="3041.4642">2906-475 83,'0'0'185,"0"0"-4,0 0-12,0 0-8,0 0-3,0 0-11,0 0-6,0 0-12,0 0-10,0 0-10,0 0-6,0 0-12,0 0-8,0 0-9,0 0-6,0 0-11,0 0 1,0 0-5,0 0 0,-3 22-3,3-22-1,0 0-2,6 21-1,-3-13-3,-3 7 6,0-15-9,5 24 7,-2-8-6,0 2 5,0-3-1,1 3 0,-1 8 1,1-4 1,-1 4-9,4-2 4,0 3 2,0 1-2,-1 1 7,0 0-11,-1 1-1,-2-5-3,3 2 4,0 0-10,-1-2-3,-2-1-4,3 1 2,-6 0-3,7-3-2,-6 0 6,5 0-8,-2-7-4,-1 3 1,0 1-3,0-3 1,-2 0-1,6 2 0,-7-7-2,6 4 7,-6-4-5,0-1-4,3 1 8,-3-11-11,5 16-14,-2-7-15,-3-9-11,3 10-13,-3-10-17,0 0-18,3 13-23,-3-13-22,0 0-17,0 0-25,6 8-22,-6-8-49,0 0-133,0 0-406,0 0 179</inkml:trace>
          <inkml:trace contextRef="#ctx0" brushRef="#br0" timeOffset="-662.9156">-593-1014 146,'0'0'186,"5"-10"-9,-5 10-14,8-12-10,-8 12-13,6-10-13,0 2-11,-6 8-12,9-9-10,-9 9-12,13-9-7,-13 9-6,12-4-14,-12 4-4,11-1-4,-11 1-5,19 5-3,-19-5-6,19 2 0,-10 3-6,2-1-5,-2 3 4,1-3-4,1 3-4,1 1 0,-3 5-5,2-1-3,-1 2 1,-4-3 2,6 1-4,-7 6 4,4-4-3,-3 1-1,-6 2 0,2-1-5,-4 1 2,-1-1 5,0 4-5,-3-1 1,0-4-2,-2 0 4,0 3-2,4-4-3,-6-2 2,1 0-1,4-4 1,-1 0 2,6-8-3,-9 12 0,4-6 0,5-6-5,0 0 4,-5 16-3,5-16 4,0 0-4,0 0 3,-8 3 2,8-3 1,0 0 0,0 0-2,0 0 10,0 0 2,0 0-9,0 0 6,0 0-2,0 0 0,33 4-4,-16-4 2,2-4 2,1 3-1,0 1-2,-1 0-1,5-2-4,-4 2 1,0 0 1,2 0 0,-2 0-7,-3 0 4,2 0 0,-5 0-4,1 0 4,1-4 1,-4 3-1,-12 1 1,19 0-2,-19 0 3,16-2-8,-16 2-11,0 0-10,12-1-4,-12 1-19,0 0-14,0 0-21,14 1-20,-14-1-24,0 0-23,0 0-26,0 0-104,0 0-302,0 0 134</inkml:trace>
          <inkml:trace contextRef="#ctx0" brushRef="#br0" timeOffset="-1472.4469">-647-354 57,'0'0'134,"6"-10"8,-6 10-2,5-8-1,-5 8-8,0 0-5,0 0 1,0 0-11,6-11-4,-6 11-9,0 0-5,0 0-6,0 0-8,0 0-17,3-9 2,-3 9-8,0 0-10,0 0-8,0 0-2,0 0-6,0 0-5,0 0-5,0 0-3,0 0 2,0 0-4,0 0-3,-14 28-6,8-15 3,-4-1-6,3 4 3,-6 0 1,4 6-1,-4-1 0,-1-2 1,0 3 4,-4 3 1,2 1 0,0-2-2,-1 0-1,2 1 5,1 0-5,-2 1 4,-1-1 0,1 1 0,-2 0-2,2-2 2,-2 1 1,2 0-3,0-1 2,-1-1-1,2-2 0,-1 1-2,2-7 2,0 5-2,2-5 3,-2 0-5,1-1-1,2 1-1,-1-1-1,-1-2 0,1 2 3,1-2-5,0 2 4,2-3-5,-4 2 1,2-3-2,4 0-2,-3 0 1,2-3-2,2 0 3,-2 0 0,1-2-1,7-5 8,-13 7-13,7 0 3,6-7 1,-14 7 3,14-7-5,-12 7 1,12-7-1,-13 4 3,13-4-2,0 0 2,-16 0-4,16 0 7,0 0-3,-15-6-2,15 6 2,-8-7 1,8 7 0,-9-12-4,9 12-1,-8-14 2,5 6-4,-2-2-3,5 10 0,-6-18-2,3 10-1,3 8 0,-3-20-1,0 10-2,0-3 1,3 13-4,-2-21 6,2 11-2,0 10 3,2-21-1,-2 11 2,0 10-5,3-22 1,-2 13 3,1-2-4,-2 11 4,6-17-3,-3 7 3,-3 10-3,3-19 1,-1 12 0,-2 7 2,6-12-2,-1 3 2,-5 9 3,6-12 1,0 1-4,-1 4 2,-5 7-3,11-15 3,-8 8 1,3 0 1,-6 7-1,13-10 0,-13 10 1,10-9-2,-5 4 0,-5 5 4,14-7-5,-5-2 3,-9 9-4,11-4 5,-1-1-1,-10 5 3,11-3-4,-11 3-1,14-4 3,-14 4 0,14-7-4,-14 7-5,0 0 6,20 4 2,-20-4-1,14 3-1,-6 1-1,-8-4 0,12 3 4,-1 1-1,-3 0 2,-8-4-1,15 8 2,-7-2-4,3-1 1,-2 0 2,-1 0-1,0 0-1,3 3-1,-2-1 2,1 0-1,-1 5 6,0-3-6,4 3 3,-2-1-2,-4-4 1,3 3 3,1 5-2,-2-6 0,3 3 0,-4-1 1,2 0-1,2 3-1,-1-2-2,0 2 1,-2-5 1,1 7 2,-1-4 1,0 2-1,2-5 2,-2 7 2,1-4 1,-1 1 2,0-1 0,1-1-1,-1 1 2,2-2-5,-3 5 2,4-7-1,1 1 1,-4 2-1,4-3 2,-6 2 0,3-2-2,2 3-2,-1-7-1,-2 1-12,-1 1-11,3-2-16,0 2-23,-2-3-33,1 1-30,-10-4-40,20 0-184,-20 0-374,20-10 166</inkml:trace>
          <inkml:trace contextRef="#ctx0" brushRef="#br0" timeOffset="3471.5819">3742-51 93,'-7'7'199,"7"-7"-4,0 0-7,0 0 1,0 0-6,0 0-9,0 0-3,0 0-7,0 0-9,0 0-11,0 0-11,0 0-14,0 0-10,0 0-14,0 0-7,34-1-15,-20 1-3,6-3-10,-6 2-4,2-1-5,4 1-4,-3 1-5,0-3-8,0 6-12,0-6-10,4 2-18,-7-1-14,1 1-19,2-2-20,1 2-22,-4-1-29,0 0-14,-2-1-20,-12 3-9,23-4-23,-12 1-150,-11 3-353,14-6 156</inkml:trace>
          <inkml:trace contextRef="#ctx0" brushRef="#br0" timeOffset="3835.3734">3746 265 203,'-8'6'209,"8"-6"-5,0 0-1,0 0-10,0 0-7,0 0-9,0 0-18,0 0-8,0 0-12,0 0-13,0 0-7,25 9-9,-10-6-15,-1-6-9,6 3-8,1 0-5,1-2-10,4 0-3,0-3-8,3 4-7,-3 0-3,-3-4-9,1 3-7,-4 0-6,0 0-12,-3 1-1,0-3-3,-6 4-9,-11 0-4,21-2-7,-21 2-8,15 0-6,-15 0-1,11-1-6,-11 1-8,0 0-4,0 0-11,0 0-16,0 0-20,0 0-25,0 0-9,0 0-25,0 0-36,0 0-109,0 0-324,0 0 144</inkml:trace>
          <inkml:trace contextRef="#ctx0" brushRef="#br0" timeOffset="5476.9503">5012-350 39,'0'0'106,"0"0"-1,0 0-15,0 0 1,0 0-10,0 0-16,0 0 3,0 0-7,0 0-6,-11-7-11,11 7 7,0 0-7,0 0-10,-11-5 6,11 5-3,0 0-9,-13-3-3,13 3-3,0 0 1,-17-4-15,17 4 12,0 0 6,-20 0-4,20 0-2,-14 0 9,14 0 1,-14-3-5,14 3-2,-19 0 1,19 0-2,-17 3 8,17-3-13,-17 0 14,17 0-6,-14 4 5,14-4-11,-14 3-3,14-3 10,-19 2 3,19-2-8,-11 6 1,5-2-3,6-4 0,-11 3-2,11-3 1,0 0-10,-11 6 7,11-6-6,0 0-1,-12 5-1,12-5 2,0 0-8,-6 8 7,6-8-2,-8 5 5,8-5-1,-10 7 9,10-7-3,-4 10-3,4-10-1,-6 11 5,6-11 0,-7 11-6,7-11 6,-6 13-1,1-7-3,5-6 6,-6 14-3,2-7 4,4-7-5,-10 14-4,7-8 1,3-6 3,-8 16-1,7-9-1,1-7 1,-5 11-3,5-11 2,-6 14 0,6-14-8,-6 11 3,6-11 4,-4 15-1,4-15-3,-4 11-2,1 0 10,0-1-5,3-10-2,-4 19-3,1-10 6,3-9-2,-3 16 2,2-7 1,1-9-2,-3 16-1,-1-6 1,4-10-2,-3 16 7,3-5-1,-3 0 0,3-11-1,-4 19-2,2-10 2,2-9 0,0 19-3,0-19 2,-2 15 1,-1-5-1,3-10-1,3 14-1,-3-4 1,0-10 2,4 14 0,-4-14-1,3 14-4,-2-7 2,-1-7-3,6 13 0,-2-6-2,0 2 1,-1-1 0,-3-8-2,10 14-1,-4-7 2,-3 0-3,-3-7 1,8 16 0,-2-9 2,-1 0-6,1 0 8,-6-7-2,9 14 0,-1-7-4,-2 0 4,5-2 1,-8 2-3,-3-7 1,17 8 0,-10-3-2,4-3-2,-2 2 2,-9-4-1,17 6-1,-4-2 0,-6-3 1,-7-1 0,14 4-1,-1-1 1,-13-3 1,8 4 1,-8-4-5,20 3 1,-14-1 5,-6-2 1,17 2-4,-4-2 0,-13 0 1,21-2-1,-8 0-1,1-1 1,0 3-4,-2-2 2,-12 2-2,24-5 2,-13 3-6,0-1 2,-11 3 2,20-6-5,-6 2 8,-14 4-2,18-4 3,-10 1-2,2-1-2,-10 4 2,17-4 1,-17 4 1,14-5-2,-14 5-2,14-2 1,-14 2 1,15-7-8,-7 3 6,-2-1-2,-6 5-2,14-7-1,-7 4 1,-7 3 1,14-11-3,-5 5-1,-9 6 2,14-12-1,-5 9 1,-4-6 2,-5 9 0,12-14 0,-4 8 2,-2-1 5,-6 7-3,11-12-1,-4 5 5,-7 7 0,7-18 5,0 11-1,-4-4 0,3 3 3,-1-2 2,-4-4-2,4 2 0,-2-3-1,-3 7 0,6-6 2,-4 4-5,-2-6-1,3 2-1,-3 14 2,0-25 1,-3 13-5,-2 2 2,2-5 0,0 2-2,0 4 0,-5-5-1,5 0 0,-3 6 0,1-5-3,-1-1 6,-1 5-1,4-3-3,-3 2-2,-2-1 0,8 11 1,-7-17 2,-3 9-3,4-1-2,1 2 7,5 7-3,-15-14 0,7 7-4,-1 0 0,2-1-8,7 8-15,-17-11-19,6 5-32,-1-2-31,-2-2-37,0 1-45,-3 2-164,4-1-382,-1-5 169</inkml:trace>
        </inkml:traceGroup>
      </inkml:traceGroup>
    </inkml:traceGroup>
    <inkml:traceGroup>
      <inkml:annotationXML>
        <emma:emma xmlns:emma="http://www.w3.org/2003/04/emma" version="1.0">
          <emma:interpretation id="{8B7C0F04-6AFA-4AD7-BEAD-9E9DF6589ACB}" emma:medium="tactile" emma:mode="ink">
            <msink:context xmlns:msink="http://schemas.microsoft.com/ink/2010/main" type="paragraph" rotatedBoundingBox="1944,3058 10686,3280 10655,4536 1912,43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F370F3F-CE59-4D09-AAFB-20FD3A63184D}" emma:medium="tactile" emma:mode="ink">
              <msink:context xmlns:msink="http://schemas.microsoft.com/ink/2010/main" type="line" rotatedBoundingBox="1944,3058 10686,3280 10655,4536 1912,4314"/>
            </emma:interpretation>
          </emma:emma>
        </inkml:annotationXML>
        <inkml:traceGroup>
          <inkml:annotationXML>
            <emma:emma xmlns:emma="http://www.w3.org/2003/04/emma" version="1.0">
              <emma:interpretation id="{0BCB5474-896E-4225-941D-7169F1B6150A}" emma:medium="tactile" emma:mode="ink">
                <msink:context xmlns:msink="http://schemas.microsoft.com/ink/2010/main" type="inkWord" rotatedBoundingBox="1943,3091 4159,3147 4130,4294 1914,4238"/>
              </emma:interpretation>
              <emma:one-of disjunction-type="recognition" id="oneOf1">
                <emma:interpretation id="interp5" emma:lang="en-US" emma:confidence="0">
                  <emma:literal>a=1,</emma:literal>
                </emma:interpretation>
                <emma:interpretation id="interp6" emma:lang="en-US" emma:confidence="0">
                  <emma:literal>a = 1,</emma:literal>
                </emma:interpretation>
                <emma:interpretation id="interp7" emma:lang="en-US" emma:confidence="0">
                  <emma:literal>a = "</emma:literal>
                </emma:interpretation>
                <emma:interpretation id="interp8" emma:lang="en-US" emma:confidence="0">
                  <emma:literal>at,</emma:literal>
                </emma:interpretation>
                <emma:interpretation id="interp9" emma:lang="en-US" emma:confidence="0">
                  <emma:literal>a = ',</emma:literal>
                </emma:interpretation>
              </emma:one-of>
            </emma:emma>
          </inkml:annotationXML>
          <inkml:trace contextRef="#ctx0" brushRef="#br0" timeOffset="17748.4696">-2273 1813 59,'5'-10'122,"-5"10"-5,4-8-4,-4 8 3,0 0-9,0 0 0,5-10-9,-5 10 0,0 0-7,3-10-5,-3 10-10,0 0-7,5-8-4,-5 8-7,0 0-2,0 0-11,0 0-3,0 0-10,-3-16-1,3 16-6,0 0-3,0 0-1,0 0 1,-5-13-2,5 13-7,0 0-1,0 0-4,-9-12 7,9 12-4,0 0-1,-5-9-3,5 9-2,0 0 2,-12-7-3,12 7-3,-11-9 3,11 9-3,0 0-3,-11-7 9,11 7-1,-10-4-6,10 4 1,-10-4-1,10 4 1,0 0-1,-14-4 1,14 4 2,0 0-9,0 0 12,-19 0-9,19 0 9,0 0-8,-19 4 3,19-4 1,-9 1-6,9-1 1,-13 6 6,13-6-2,-11 1-5,11-1-1,-12 6 1,12-6 4,-12 5-1,12-5-1,-13 7 4,13-7-5,-11 7 3,5 0 4,6-7 1,-13 5 7,13-5-5,-12 7 3,12-7-1,-12 11 5,8-5 0,4-6-4,-12 12 5,6-9 11,6-3-12,-11 12 2,5-5 5,6-7-2,-13 14 1,9-8 2,4-6-4,-10 11 0,5-4-3,5-7 2,-9 14-3,8-5 5,-6-2-3,7-7-2,-6 12-2,1-1 0,5-11-1,-6 12 3,5-2 0,1-10-2,-3 17-2,-1-9 5,1 2-8,3-10 5,-4 22 0,2-11 4,-1 1-1,1 2 1,2 4-2,-3-4-2,3-2 2,-3 4 3,3-16-3,-3 20 0,5-6 1,-2-14-2,0 16-1,0-6 2,0-10-2,1 20 0,2-10-5,-3 1 1,3 1 0,2 2 1,-2-4-1,0 0-1,0 5-2,4 0 1,-6-6-1,9 0-2,-6 3 3,2-2 2,2 0-5,2-3 2,-6 1 0,6 1-1,-6-5-1,6 3 2,-3-1 1,1 0-3,2-2 2,-10-4 2,17 8-4,-8-6-1,3-2 0,-12 0 0,22 0 0,-11 0-5,-11 0-1,22-5-6,-10 1-2,-2 0-7,2 0-4,-2-2 3,2 2-4,-3-3 3,1 3-2,4-7-7,-5 0 5,0 2 2,2-1-1,-3-1-2,0 4 6,-2 0 0,0-4-5,4 0 2,-6 0-5,1 4 8,-5 7 2,8-15 2,-2 6-1,-3 1-5,-3 8 8,6-15 3,-1 7-5,-5 8 3,3-14 5,2 7-4,-2-4 1,-3 11 2,5-11-7,-1 3 1,-4 8-2,2-14-2,-2 14 5,3-16-3,-3 16-2,5-14 5,-5 14-3,4-14 3,-4 14-3,0-11 6,0 11-9,2-13 10,-2 13 3,0 0 1,0-19 0,0 19-2,0-11 3,0 11 4,3-12-1,-3 12 2,0-11 3,0 11 1,0 0 3,0 0-2,0-17 1,0 17-3,0 0-2,-2-16 2,2 16-1,0 0-5,0-13 0,0 13 14,0 0-14,-3-10 1,3 10 2,0 0 0,0 0-2,-3-15 5,3 15-9,0 0 3,0 0 6,-1-8-6,1 8 2,0 0 1,0 0-6,0 0 7,-5-12 2,5 12-7,0 0 3,0 0 8,0 0-4,0 0 0,0 0 1,0 0-1,-3-11-3,3 11 5,0 0-8,0 0 3,0 0-11,0 0 13,0 0-5,0 0 3,0 0-4,0 0 5,0 0-1,0 0-9,0 0 5,0 0 7,0 0-8,0 0 0,0 0 5,0 0-3,0 0 4,0 0-1,0 0 5,0 0 5,0 0-7,0 0 4,0 0 7,0 0 0,-13 28-2,13-28-4,-1 10 9,1-10-1,-6 14 5,6-14 1,-5 14-4,2-7 3,-2 1 0,5-8-2,-6 23-1,4-16 0,2-7 3,-4 21 1,1-14-3,3 8 5,-2-3 0,2-12 1,-3 27-6,3-13 4,-2 0 1,2 2 1,0 1-1,-1-6-4,2 5-3,-2 1 9,4-3-4,0 2-2,-3-3 2,2 3-2,-1-1-4,1 1 2,1-3 6,-2-2-3,4 3 1,-2-2-2,2-1 0,-4-4 0,-1-7 0,7 18-4,-4-10-4,1-2 3,1 4-1,-5-10-4,8 12 3,-5-4-4,-3-8 0,11 11 0,-8-7 2,-3-4-3,9 7 1,-9-7 4,10 7-1,-10-7 1,12 11-1,-6-11 2,-6 0 0,16 2 1,-16-2-4,14 2 0,-14-2-2,20-4-4,-20 4-16,20 0-13,-7-7-17,-5 5-20,-8 2-23,20-5-34,-12 0-19,3-4-26,-2 5-27,-9 4-157,16-8-375,-16 8 166</inkml:trace>
          <inkml:trace contextRef="#ctx0" brushRef="#br0" timeOffset="18274.1716">-1753 2057 191,'-5'8'222,"5"-8"-3,0 0-7,0 0-15,0 0-12,0 0-10,0 0-15,0 0-11,0 0-11,0 0-15,0 0-11,0 0-8,0 0-14,0 0-9,0 0-10,0 0-6,0 0-6,0 0-10,28 2-1,-28-2-3,16 2-6,-16-2-6,14 0-2,-14 0-4,19 0 3,-7 0-9,-12 0 0,30 2-2,-18-1-1,4-2-4,-2-1-11,5 0-14,-5 0-12,-2 4-14,4-4-22,-1 1-14,-15 1-29,28 0-15,-15-2-25,-2 0-22,-11 2-16,18 0-22,-18 0-106,11-3-331,-11 3 146</inkml:trace>
          <inkml:trace contextRef="#ctx0" brushRef="#br0" timeOffset="18613.5852">-1689 2344 32,'0'0'224,"0"0"-8,0 0-11,0 0-8,0 0-11,-5 9-10,5-9-14,0 0-11,0 0-16,0 0-12,0 0-15,0 0-6,0 0-11,0 0-4,0 0-11,21 7-3,-21-7-1,18 2-10,-18-2-3,22 0-5,-13-2-4,9 0-7,-18 2 4,29 2-12,-16-2-5,2 0-2,4-2-4,-7 1-3,2 1-2,-14 0 4,22 0-6,-13 0 0,-9 0-2,19-2-7,-19 2 1,16 2-5,-16-2-9,14-2-5,-14 2-16,0 0-13,14 0-15,-14 0-18,0 0-29,0 0-22,14 0-28,-14 0-28,0 0-10,0 0-150,0 0-367,0 0 162</inkml:trace>
          <inkml:trace contextRef="#ctx0" brushRef="#br0" timeOffset="19188.2658">-956 1774 194,'0'0'204,"0"0"-11,0 0-13,0 0-11,0 0-12,0 0-16,0 0-11,0 0-10,0 0-11,0 0-10,0 0-13,-3 14-4,3-14 6,0 0-3,5 15 5,-5-15 0,5 17-7,-4-5 3,1 2-2,1 1-1,-3 4-1,1-4-6,-1 9 1,0 1 1,-1-1-8,1 1-7,-3 4-4,3-4 4,-2 0-11,2-5 0,-1-1-5,1 4-5,0 3-2,-3-9-5,3 3-6,3-3 13,-3-2-13,1 1-1,-1 1-8,2-6 1,-2 0 11,3 1-18,-2-1 5,3-4-5,-4-7-1,3 14-6,-3-14-15,0 11-23,0-11-24,0 0-32,1 12-38,-1-12-33,0 0-50,0 0-45,0 0-203,0 0-493,0 0 218</inkml:trace>
          <inkml:trace contextRef="#ctx0" brushRef="#br0" timeOffset="19518.6863">-432 2461 198,'0'0'231,"0"0"-6,0 16-3,0-16 1,0 15-13,-3-4-7,-2 3-17,-1 4-4,1 0-17,-4-6-10,1 6-13,0 4-8,-1 2-17,-1-1-9,1-1-12,-5 0-6,2-1-7,8-5-7,-7-3-10,2 6-11,-2-4-21,2-1-28,-4 1-34,6-3-39,-6 1-38,5-2-47,1-4-46,0 0-51,-7 0-153,7-1-435,7-6 193</inkml:trace>
        </inkml:traceGroup>
        <inkml:traceGroup>
          <inkml:annotationXML>
            <emma:emma xmlns:emma="http://www.w3.org/2003/04/emma" version="1.0">
              <emma:interpretation id="{747CAD78-3F90-4B39-A53E-D3B0DF5AE396}" emma:medium="tactile" emma:mode="ink">
                <msink:context xmlns:msink="http://schemas.microsoft.com/ink/2010/main" type="inkWord" rotatedBoundingBox="5455,3148 7676,3204 7644,4460 5423,4403"/>
              </emma:interpretation>
              <emma:one-of disjunction-type="recognition" id="oneOf2">
                <emma:interpretation id="interp10" emma:lang="en-US" emma:confidence="0">
                  <emma:literal>b=1,</emma:literal>
                </emma:interpretation>
                <emma:interpretation id="interp11" emma:lang="en-US" emma:confidence="0">
                  <emma:literal>bel,</emma:literal>
                </emma:interpretation>
                <emma:interpretation id="interp12" emma:lang="en-US" emma:confidence="0">
                  <emma:literal>b=\,</emma:literal>
                </emma:interpretation>
                <emma:interpretation id="interp13" emma:lang="en-US" emma:confidence="0">
                  <emma:literal>bet,</emma:literal>
                </emma:interpretation>
                <emma:interpretation id="interp14" emma:lang="en-US" emma:confidence="0">
                  <emma:literal>bit,</emma:literal>
                </emma:interpretation>
              </emma:one-of>
            </emma:emma>
          </inkml:annotationXML>
          <inkml:trace contextRef="#ctx0" brushRef="#br0" timeOffset="20798.1811">883 1731 140,'0'0'213,"0"0"-8,0 0-2,0 0-10,0 0-7,0 0-8,0 0-13,0 0-10,0 0-7,0 0-13,0 0-14,0 0-12,0 0-11,0 0-10,0 0-10,0 0-6,0 0-13,0 0-7,0 0-10,0 0-2,0 0 3,0 0-5,0 0 4,0 0-5,13 39 0,-13-26 2,3 7 4,-1-2 2,4 7 3,-6-9-3,1 12 2,7-1-7,-6 5 3,4-3 3,-1 7-4,-4-11 0,10 12-5,-9-11 1,5-1-5,-7 4 2,4-2-7,-1-2 5,0 0-14,0 0 5,0 0-4,-3-1 0,5 0 4,-2-4-7,0-4-5,-2 2 2,1-6-3,-2 6 0,3-6 0,-3-2 0,0-10-2,3 18-4,2-10 0,-2 0 8,-3-8-5,0 11 1,0-11-1,0 0-4,5 10 4,-5-10-1,0 0 5,0 0-5,0 0 4,0 0 1,0 13-3,0-13 4,0 0-3,0 0-2,0 0-3,0 0-2,0 0-1,0 0 2,0 0-3,0 0 0,0 0-4,0 0-5,0-44-1,0 44 1,1-11-5,-1 11 5,0-17-4,0 6-8,0 11 2,-3-21-4,3 21 1,0-18 4,-3 6-4,8-1 3,-5 13 0,4-19-3,-7 10 6,3 9-5,3-20 5,0 8 0,-3-3 4,2 7-2,4-5 3,-6 13 0,3-20 2,-3 20 0,2-16-2,-1 9 0,-1 7 1,8-15 3,-8 15-4,3-7 3,-3 7 0,8-12 0,-8 12-2,6-9 5,-6 9 0,10-7-3,-10 7-1,6-5 3,-6 5-2,0 0 4,19-7-5,-10 5-1,-9 2 0,20 1 0,-20-1 3,17 0 0,-7 1-3,1 5 4,-11-6-2,17 6 1,-8 0 1,-1-4 0,3 6 2,-3-3-3,2 2 2,0 3 0,-2-2 2,-1-1-1,6 4 2,-5 1 1,4-3 0,-6 0-1,2 3 2,-2-4-6,2 5 3,-2-3 1,-3-2 4,4 5 0,-4-5-2,1 1-2,3-2 3,-7-7-2,3 16 2,-3-16 2,1 16-1,-1-9 0,0-7-1,-1 16 7,1-16-3,-10 14-5,9-7 5,1-7-3,-13 10 2,4-3-1,-2 0-1,-3-4 3,3 1-3,2-1 1,-2 1 3,11-4-3,-25 5 3,17-4-2,8-1-1,-20-1-3,20 1-12,-20-7-14,20 7-14,-14-4-23,14 4-15,-16-7-25,8 3-28,8 4-26,-12-10-29,12 10-29,-8-11-193,0 6-440,8 5 195</inkml:trace>
          <inkml:trace contextRef="#ctx0" brushRef="#br0" timeOffset="21482.8784">1634 2472 208,'0'0'223,"0"0"-7,0 0-10,0 0-12,0 0-8,0 0-12,0 0-11,11 13-15,-11-13-8,12 1-15,-12-1-11,17 2-10,-7-2-14,4 4-9,-14-4-6,20 3-8,-6-3-6,0 1-6,2 1-2,1-1-11,0 2-2,0-3-2,0 0-10,0 0-17,-1-3-13,-5 3-19,6 0-20,-17 0-17,26 0-23,-15-3-28,0-1-27,-1-2-28,2 4-36,-1-5-139,-6 0-367,4-2 164</inkml:trace>
          <inkml:trace contextRef="#ctx0" brushRef="#br0" timeOffset="21163.9663">1668 2177 29,'-8'8'241,"8"-8"-15,0 0-7,0 0-9,0 0-14,0 0-14,0 0-10,0 0-11,0 0-13,0 0-15,0 0-11,0 0-15,0 0-7,0 0-11,0 0-9,0 0-9,22 8-6,-22-8-6,19 3-3,-8-3-7,3 0-7,1 0-6,3 1 0,-8-1-8,8 0-14,-6 0-13,-12 0-25,23 1-20,-9-2-25,-14 1-21,18 3-32,-4-5-27,-14 2-35,20-2-181,-14-4-396,-6 6 175</inkml:trace>
          <inkml:trace contextRef="#ctx0" brushRef="#br0" timeOffset="22063.5564">2324 1825 149,'0'0'252,"0"0"-8,0 0-8,0 0-12,0 0-7,0 0-16,0 0-13,0 0-13,0 0-15,0 0-11,0 0-18,0 0-12,0 0-12,0 0-13,0 0-12,0 0-9,0 0-11,0 0-5,0 0-5,0 0-3,0 0-1,3 21-8,-3-21 1,3 19-1,-3-19 3,11 20 1,-8-4 1,3-4 7,2 5-5,-2 2-6,-3-1 2,1-1 3,0 7 7,6 1-5,-10-3 0,6-6-3,-6 8 2,1 1-6,6-2 0,-7 3 9,3-2-10,-3-2-6,3-2 3,-6-1-7,6 0-6,-3-1 3,0 1-7,0-1 9,1-1-8,2-2-1,1 0-3,-4-3-4,3-2-1,0 1 5,-3-11-8,0 19-1,3-9 0,-3-10-3,3 13-21,-3-13-3,2 9-25,-2-9-28,0 0-21,6 12-22,-6-12-27,6 6-34,-6-6-44,0 0-36,0 0-268,20-6-568,-20 6 252</inkml:trace>
          <inkml:trace contextRef="#ctx0" brushRef="#br0" timeOffset="22424.348">3082 2532 236,'0'0'246,"0"0"-16,0 0-21,3 10-10,-3-10 4,0 0-4,-3 18 0,3-18-10,-6 19-11,1-4-7,-4 0-13,3 6-4,-5 4-14,0 0-8,-2 2-8,-1-1-16,0-1-2,-4 1-21,4-1-5,-3-2-5,-1-2 2,1 2-23,3-3-11,-3-1-34,2-1-32,1-3-33,3-1-33,-5 1-35,2-1-43,3-2-35,-1-5-33,1 6-217,-3-5-488,4-4 216</inkml:trace>
        </inkml:traceGroup>
        <inkml:traceGroup>
          <inkml:annotationXML>
            <emma:emma xmlns:emma="http://www.w3.org/2003/04/emma" version="1.0">
              <emma:interpretation id="{9082E960-2D20-46FE-8C6B-56AC72F5B792}" emma:medium="tactile" emma:mode="ink">
                <msink:context xmlns:msink="http://schemas.microsoft.com/ink/2010/main" type="inkWord" rotatedBoundingBox="8811,3267 10686,3315 10668,4011 8793,3964"/>
              </emma:interpretation>
              <emma:one-of disjunction-type="recognition" id="oneOf3">
                <emma:interpretation id="interp15" emma:lang="en-US" emma:confidence="0">
                  <emma:literal>e=1</emma:literal>
                </emma:interpretation>
                <emma:interpretation id="interp16" emma:lang="en-US" emma:confidence="0">
                  <emma:literal>e = l</emma:literal>
                </emma:interpretation>
                <emma:interpretation id="interp17" emma:lang="en-US" emma:confidence="0">
                  <emma:literal>e =1</emma:literal>
                </emma:interpretation>
                <emma:interpretation id="interp18" emma:lang="en-US" emma:confidence="0">
                  <emma:literal>e = ,</emma:literal>
                </emma:interpretation>
                <emma:interpretation id="interp19" emma:lang="en-US" emma:confidence="0">
                  <emma:literal>e `</emma:literal>
                </emma:interpretation>
              </emma:one-of>
            </emma:emma>
          </inkml:annotationXML>
          <inkml:trace contextRef="#ctx0" brushRef="#br0" timeOffset="24087.5953">4426 2050 192,'0'0'202,"-3"-10"-5,3 10-11,0 0-12,0 0-8,0 0-14,-2-12-12,2 12-9,0 0-10,0 0-11,0 0-14,0 0-12,8-14-7,-8 14-9,14-7-9,-8 2-7,-6 5-6,21-7-3,-9 5-6,4-2-4,-4-3 0,2 6-9,2-2 0,-2 0-3,0 3-6,3-1-4,0-2-4,2 2-2,-8 1-3,6 1-4,-17-1 0,20 3-4,-12-2-3,-8-1 6,17 3-4,-17-3-3,15 3 2,-15-3 1,11 1-1,-11-1 0,0 0-1,13 0 1,-13 0 1,0 0 3,0 0-3,11 6-1,-11-6-2,0 0 1,0 0 3,0 0-3,0 0 1,0 0-1,0 0 2,0 0 3,0 0-1,0 0 5,0 0-4,0 0 0,0 0 1,0 0 1,0 0-3,0 0 4,0 0-1,-41-10 1,41 10-1,-20-3 1,20 3 0,-20-1-4,20 1 2,-21 0 3,11 0-2,10 0 2,-24 4 0,13-4 0,11 0 0,-23 1 2,10 1 1,-1 1 3,0 1-4,2-3 0,-5 3 2,3-2-1,0 4-1,1-4 4,-1 6 1,0-1 6,0 0-4,-1 1 6,4 2-1,-2-2 3,-1 1 0,0 2 4,3 1 4,-1 0 0,1 1 0,-1-1 4,1 2 1,1-3 1,0 4 1,0 0 4,-1 0-1,8 3 1,-3 0-2,1-4 2,-1 4-3,3 0 0,0-6 3,1 3 1,2 0 6,0 2-9,5-2 7,-2-1-10,0-3 0,5 1 2,-5 2-4,3 0 0,5-2 1,-8-2 0,10 1-3,-5-1-2,4 3 5,-4-6 1,4 3-2,-1-2-4,2 1 0,1 0-2,-3-4-5,-1 2 0,3-3-3,-2 1 0,4-1 0,-7-1 1,9 1-6,-7-1 4,4-2-3,0 2 0,-2-2-6,-1-1-10,-11 0-3,26 0-10,-12 0-8,-1-1-7,-13 1-9,22-3-16,-13 2-6,2-2-29,-11 3-21,20-6-24,-14 3-27,8 1-33,-7-5-32,7 3-179,-5-3-442,2-3 196</inkml:trace>
          <inkml:trace contextRef="#ctx0" brushRef="#br0" timeOffset="24464.1258">5183 2222 153,'0'0'213,"0"0"-6,0 0-5,0 0-8,0 0-9,0 0-5,0 0-10,0 0-13,0 0-11,0 0-11,0 0-10,0 0-13,0 0-14,0 0-12,0 0-8,0 0-11,28-12-2,-28 12-8,20-2-4,-7-2-7,-13 4-8,23-1-18,-15-1-13,9-1-17,-3 2-23,0 0-26,1-5-29,-1 5-29,2-3-28,1 1-47,-6-1-167,-11 4-388,20-3 172</inkml:trace>
          <inkml:trace contextRef="#ctx0" brushRef="#br0" timeOffset="24763.9544">5197 2450 16,'0'8'192,"0"-8"-3,0 0-2,0 0-5,0 0-2,0 0-4,0 0-7,20 5-8,-20-5-14,14 2-12,-1-1-15,-13-1-8,21-1-13,-11 1-8,7 0-11,-17 0-10,23 1-15,-9-2-12,-14 1-20,20-2-20,-10 0-18,-10 2-23,20-2-21,-9 4-18,-11-2-15,20-2-21,-20 2-12,17-1-9,-17 1-16,17-4-122,-10 2-294,2-2 131</inkml:trace>
          <inkml:trace contextRef="#ctx0" brushRef="#br0" timeOffset="25313.5101">5993 1895 96,'0'0'244,"0"0"-6,0 0-13,0 0-9,0 0-13,0 0-17,0 0-15,0 0-13,0 0-14,0 0-18,0 0-10,0 0-13,0 0-12,0 0-5,0 0 5,0 0-2,0 0-6,3 31-4,-3-31-5,3 19 4,-2-5-5,1 1 3,-1 0-8,4-1 5,-3 5-7,1-1-3,0 2-1,0-2 6,0 6-12,2-6-1,-5 5 3,3 3-5,0 1-1,2-4 0,-5 3-6,4-1-2,1 0-1,-2-2-3,-3-3-5,3-1-6,0-1 2,-3 1-3,2-2-5,1 1-1,0 0 1,-1-4-1,-2 2-7,3-7 11,-2 4-23,-1-3-11,0-10-13,7 12-14,-7-12-24,1 14-19,-1-14-19,0 11-22,0-11-31,0 0-31,8 7-55,-8-7-52,0 0-201,0 0-529,12-23 234</inkml:trace>
        </inkml:traceGroup>
      </inkml:traceGroup>
    </inkml:traceGroup>
    <inkml:traceGroup>
      <inkml:annotationXML>
        <emma:emma xmlns:emma="http://www.w3.org/2003/04/emma" version="1.0">
          <emma:interpretation id="{34CD7BE4-8090-4EBB-9B0D-95B30E5C8C53}" emma:medium="tactile" emma:mode="ink">
            <msink:context xmlns:msink="http://schemas.microsoft.com/ink/2010/main" type="paragraph" rotatedBoundingBox="879,5369 11140,5621 11108,6935 847,66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80173C-5480-4133-9433-D60548CFF943}" emma:medium="tactile" emma:mode="ink">
              <msink:context xmlns:msink="http://schemas.microsoft.com/ink/2010/main" type="inkBullet" rotatedBoundingBox="874,5561 2562,5603 2536,6691 848,6650"/>
            </emma:interpretation>
            <emma:one-of disjunction-type="recognition" id="oneOf4">
              <emma:interpretation id="interp20" emma:lang="en-US" emma:confidence="0">
                <emma:literal>L=</emma:literal>
              </emma:interpretation>
              <emma:interpretation id="interp21" emma:lang="en-US" emma:confidence="0">
                <emma:literal>LE</emma:literal>
              </emma:interpretation>
              <emma:interpretation id="interp22" emma:lang="en-US" emma:confidence="0">
                <emma:literal>LÔ</emma:literal>
              </emma:interpretation>
              <emma:interpretation id="interp23" emma:lang="en-US" emma:confidence="0">
                <emma:literal>LÊ</emma:literal>
              </emma:interpretation>
              <emma:interpretation id="interp24" emma:lang="en-US" emma:confidence="0">
                <emma:literal>LÉO</emma:literal>
              </emma:interpretation>
            </emma:one-of>
          </emma:emma>
        </inkml:annotationXML>
        <inkml:trace contextRef="#ctx0" brushRef="#br0" timeOffset="33656.9658">-2992 4162 111,'0'0'133,"0"0"-11,0 0-4,0 0 2,0 0-15,0 0-8,0 0-7,0 0-10,0 0-6,0 0-7,0 0-8,0 0-2,0 0-11,0 0-6,0 0 3,0 0-10,0 0-1,0 0-4,0 0-8,0 0 3,0 0-4,0 0-2,0 0-6,0 0 2,0 0-2,0 0-1,0 0-2,0 0 4,-25 20-1,25-20-1,-10 12-3,4 0 4,-2-1-2,1 1 5,-4 0 2,3 4-2,-1-3 4,-1 1 4,2 2-2,-1 0 5,-2 1-3,0 4 0,-1 1 1,4-4 3,-3 1 3,3-2 1,-6 6-1,7-5-4,-7 3 0,6 4-2,-3-2-1,1-2 1,0 2-1,-1-2 1,-2 4 1,1-3 2,-1 2-3,2 0 4,-1 1-5,-4 2 3,4-2-1,-1-3-2,-2 3 3,2-1-1,1-1 0,3-9-3,-4 3-1,5-3 2,-3-3-5,7 2-1,-6 1 0,7-2-3,-1-4 3,1 2-2,-2-2-4,5-8-1,-6 18 1,4-11 2,2-7-5,-8 18 2,4-11-7,1 1-1,-4 1 0,7-9-1,-7 18-1,2-8 3,0 0-1,1 2 2,-3-2 0,1-1 0,0-1 0,0 0-3,2 7-1,-2-8 3,6-7-1,-9 13-1,6-7 0,3-6 5,-6 8-3,6-8-2,0 0 1,-10 8 2,10-8-1,0 0 3,-9 10 0,9-10-1,0 0 1,-8 6-2,8-6 2,0 0-2,0 0 1,0 0-1,0 0 0,-28-11 0,28 11 0,-12-7-4,7 0 5,5 7-7,-13-13-7,7 4 0,0 2-3,6 7-1,-12-14-4,5 6-6,7 8 6,-9-16-4,4 6 1,2 0 2,-3 2-2,6 8-3,-5-23 2,4 12-2,-1 0-4,1-3 1,-4 0 5,5 14 1,0-19 2,0 8-1,0 11 4,2-20 1,1 12-6,-2-4 6,-1 12-2,3-18 3,0 9-6,-3 9 3,8-12 2,-5 1 5,-3 11-10,10-14 1,-7 7-1,-3 7 3,11-12-2,-8 8 4,-3 4-3,11-14-2,-5 9 0,-1-2 3,-5 7 2,10-11 1,-2 7-9,-8 4 7,14-10 4,-7 4 2,-7 6-1,14-11 4,-8 10-1,-6 1 3,14-11-2,-6 8 7,-8 3-8,14-9 2,-7 6 2,-7 3-1,14-6 2,-14 6-1,13-7 0,-13 7-1,14 0-3,-14 0 2,14 0 3,-14 0 3,15 0 0,-15 0 0,18 3 0,-18-3 0,17 4-5,-11-1 7,5 1-2,-11-4 1,15 7-3,-7-2 2,0 2-10,0-1-1,1 1 8,2 1 4,-5-1-2,7 4 1,-6 0-3,1-2-3,3 3 11,-1 0-3,-3-1 0,1 5 11,1-3-5,-1-2 0,0 3 2,1-1-3,1 0 1,-3 1 0,4-2 8,0 1 1,-3 1 3,3-2-3,0 0 3,0-2 2,-2 1 3,4-1 2,-1 2 4,-1-3 0,0 1 2,4 0 5,-2 1 4,-4-2-3,5-1 5,-4 0 1,-1 0-3,0 2 3,1-2-2,-1-4-2,-9-4 1,14 11-3,-8-9-1,-6-2-2,13 10-1,-13-10-5,7 6 2,-7-6-5,8 3-1,-8-3-4,0 0 1,13 4-8,-13-4-1,0 0 0,9 7-1,-9-7-4,0 0 0,8 3-1,-8-3-8,0 0-14,6 8-15,-6-8-17,0 0-12,11 8-16,-11-8-16,9 6-22,2-3-20,-11-3-20,28 2-21,-12-4-157,-4 2-356,4-3 157</inkml:trace>
        <inkml:trace contextRef="#ctx0" brushRef="#br0" timeOffset="34193.662">-2384 4791 121,'0'0'214,"0"0"-15,0 0-11,0 0-16,0 0-11,-14-6-14,14 6-18,0 0-6,0 0-15,0 0-9,0 0-9,0 0-7,0 0-11,0 0-7,0 0-6,0 0 2,0 0-3,0 0 0,0 0-3,32 21 2,-20-18-11,2-2-1,0-1-4,5 3-3,-2-3-5,2-3-2,-2 6-4,3-3 2,0 3-17,-1-3-11,-2 0-8,0 1-12,-4-1-15,-2 0-16,-11 0-22,20 0-20,-9 0-32,-11 0-25,15 3-23,-7 0-146,-8-3-343,0 0 152</inkml:trace>
        <inkml:trace contextRef="#ctx0" brushRef="#br0" timeOffset="34599.4256">-2345 5142 116,'0'0'186,"0"0"-3,-4 7-1,4-7-2,0 0-4,0 0-10,0 0-10,0 0-12,0 0-6,0 0-9,0 0-11,0 0 1,22 7-4,-22-7-7,14 3-9,-14-3-11,20 0-5,-9 0-7,-11 0-8,31-3-7,-16 3-7,4 0-6,-3-1-4,-1-1-7,-2 2-2,2 0-4,-1 2-1,-1-2-5,-13 0-1,18 0-4,-18 0 6,16-2-12,-16 2-10,12 2-6,-12-2-10,0 0-6,0 0-11,16 0-7,-16 0-2,0 0-5,8 4-10,-8-4-18,0 0-16,0 0-15,11 3-14,-11-3-26,0 0-12,0 0-25,17-2-155,-17 2-362,0 0 161</inkml:trace>
      </inkml:traceGroup>
      <inkml:traceGroup>
        <inkml:annotationXML>
          <emma:emma xmlns:emma="http://www.w3.org/2003/04/emma" version="1.0">
            <emma:interpretation id="{4EEB616C-BCEE-4A9D-A5C3-ED6FA151B81F}" emma:medium="tactile" emma:mode="ink">
              <msink:context xmlns:msink="http://schemas.microsoft.com/ink/2010/main" type="line" rotatedBoundingBox="3566,5435 11140,5621 11108,6935 3534,6749"/>
            </emma:interpretation>
          </emma:emma>
        </inkml:annotationXML>
        <inkml:traceGroup>
          <inkml:annotationXML>
            <emma:emma xmlns:emma="http://www.w3.org/2003/04/emma" version="1.0">
              <emma:interpretation id="{EB0D3067-1920-4318-8BF2-9DCA01C7EF4D}" emma:medium="tactile" emma:mode="ink">
                <msink:context xmlns:msink="http://schemas.microsoft.com/ink/2010/main" type="inkWord" rotatedBoundingBox="3566,5435 11140,5621 11108,6935 3534,6749">
                  <msink:destinationLink direction="with" ref="{1A6853A0-F662-4748-A7A1-09184918ED1F}"/>
                </msink:context>
              </emma:interpretation>
              <emma:one-of disjunction-type="recognition" id="oneOf5">
                <emma:interpretation id="interp25" emma:lang="en-US" emma:confidence="0">
                  <emma:literal>-balboas</emma:literal>
                </emma:interpretation>
                <emma:interpretation id="interp26" emma:lang="en-US" emma:confidence="0">
                  <emma:literal>-tollbar</emma:literal>
                </emma:interpretation>
                <emma:interpretation id="interp27" emma:lang="en-US" emma:confidence="0">
                  <emma:literal>-billboard</emma:literal>
                </emma:interpretation>
                <emma:interpretation id="interp28" emma:lang="en-US" emma:confidence="0">
                  <emma:literal>-bitboard</emma:literal>
                </emma:interpretation>
                <emma:interpretation id="interp29" emma:lang="en-US" emma:confidence="0">
                  <emma:literal>-billback</emma:literal>
                </emma:interpretation>
              </emma:one-of>
            </emma:emma>
          </inkml:annotationXML>
          <inkml:trace contextRef="#ctx0" brushRef="#br0" timeOffset="36803.8521">588 4637 5,'0'0'220,"0"0"-9,0 0-7,0 0-11,-10 5-11,10-5-8,0 0-11,0 0-9,0 0-10,0 0-8,0 0-8,0 0-10,0 0-10,0 0 0,27 6-3,-13-5-9,6-1-1,3-1-13,4 2-10,4-1-5,9 2-3,-10-1-7,1-1-9,14 1-2,-12-2-5,-3 2-7,-1 2-2,-1-3-5,3 0-2,-3 0 0,2 0-4,-5 0-2,-6 0-6,-1 0-9,-2 0-6,-2 0-9,-14 0-10,17 0-7,-17 0-9,16 0-11,-16 0-19,10 0-13,-10 0-21,0 0-26,18-3-39,-18 3-30,10-2-28,-10 2-129,13-7-381,-13 7 169</inkml:trace>
          <inkml:trace contextRef="#ctx0" brushRef="#br0" timeOffset="37181.6336">879 4324 200,'0'0'202,"0"0"-19,0 0-13,0 0-19,0 0-11,0 0 4,0 0 3,-10 15-4,10-15-7,-1 14-7,1-14-2,5 18-6,-2-3-3,0 0-5,-2-1-5,2 5-8,4 6-6,-1-4-4,0 0-7,-1-4-11,-2 8-5,5 0-7,-8 1-5,4 0-7,3-1 2,-6-3-10,2 4-13,0 3-20,-3-8-24,2 2-26,1 5-32,-1 1-38,-4-6-33,5 0-32,-3 3-44,-3-10-167,-2 3-421,2-1 187</inkml:trace>
          <inkml:trace contextRef="#ctx0" brushRef="#br0" timeOffset="37442.487">827 5167 101,'0'0'215,"0"0"-6,0 0-9,0 0-7,0 13-12,0-13-9,0 0-10,0 0-10,0 0-12,0 0-4,0 0-15,5 12-8,-5-12-2,0 0-9,13 3-3,-13-3-9,17 5-9,-6-4-6,4 4-10,4-4-9,-4 2-3,4 0-22,0-3-17,-1-2-28,3 2-24,-3 2-30,3-4-21,-3 2-29,3-1-28,-3-2-29,2 0-25,-2-1-138,-1-2-365,-3 4 161</inkml:trace>
          <inkml:trace contextRef="#ctx0" brushRef="#br0" timeOffset="35316.3334">-1023 4747 115,'0'0'214,"0"0"-6,0 0-4,0 0-3,0 0-12,0 0-9,0 0-10,0 0-16,0 0-12,0 0-10,0 0-11,0 0-13,0 0-5,41 1-5,-22-2-12,1-3-4,5 4-10,3 4-10,0-3-3,0 1-6,1-4 3,1 1-13,-3 1-7,1 0 6,-4-4-9,3 8-3,-1-4 4,-5 0-14,-1-4 1,0 8-3,-4-4-2,-2 0-5,-2 0-2,1 0 2,-13 0-4,17 0-2,-17 0-2,12 0-2,-12 0 2,0 0-6,0 0-5,16 1-5,-16-1-1,0 0-9,0 0-4,0 0-11,11 2-8,-11-2-10,0 0-13,0 0-13,0 0-18,0 0-17,0 0-32,14-3-37,-14 3-185,7-7-401,-7 7 178</inkml:trace>
          <inkml:trace contextRef="#ctx0" brushRef="#br0" timeOffset="36378.3878">-213 4038 90,'0'0'169,"0"0"-8,0 0-10,0 0-7,0 0-15,0 0-8,0 0-16,0 0-10,0 0-10,0 0-5,0 0 3,0 0 6,0 0 6,5 21 5,-5-21 2,8 24-4,-5-10 6,3 2-8,-1 1-1,-4 1-5,5 6-2,-1 0-3,-2 2-5,2 3-5,-2 1-4,2 6 0,-4-4-7,4-3-3,-5 9-1,1 3-7,4 1-6,-5-12-1,6 8-4,-6-8-1,0-4-3,2 3-4,-1-2-4,4 1 0,-3-6 3,-1 3-7,4-7-4,-4 1-1,3-5 4,-3-2-3,1-2-1,-2 1-5,0-11 2,4 16-3,-4-16-1,0 15-6,0-15 2,0 0 2,0 14-3,0-14-1,0 0 5,2 10-3,-2-10 6,0 0-8,0 0 6,0 0 1,0 0-1,0 0-2,0 0-7,0 0 3,0 0 1,0 0 0,0 0-7,0 0-1,-16-33-4,16 33-2,-4-18 1,4 18-1,-2-16 0,-1 7-1,3 9-3,0-23 1,0 23 2,-3-21-3,3 10 4,0-3-4,0 14-2,0-19-1,0 19-3,0-19-1,1 9-5,4 2-1,-3-3-5,-2 11 2,6-16-3,-1 0 0,-2 9-1,-2-3-1,-1 10 6,11-16-1,-8 7 0,4 2 1,-1-3 2,0 3 2,-6 7 2,12-16 2,-4 9 0,-5 0 1,-3 7 3,13-10-2,-2 9 2,-11 1 1,15-6 2,-7 2 1,3 0 2,-11 4-5,22-3 4,-11 2 1,-11 1 0,25 1 0,-11 3 2,1 0-2,-2 2-2,2 1 1,-1 5 4,3-4-1,-1-1 2,-1 3-1,1-3 0,-3 8-2,1-2 4,4 4-1,-5-1 4,-1-2 1,-3-1 3,-1 1 0,3 1-4,-6-4-1,-1 4 6,1-7-2,-2 6 3,0-3-3,-1 3-1,-2-1 0,0-13-2,-5 20 2,-1-9 2,0 3-1,-5-4 6,-2 2-7,-2-1 2,-2 1-1,1-5 1,-2 3-4,0-6 2,-2 3 1,1-2 1,2-3-1,0 2-2,2-3 2,2-1-4,13 0 1,-20-1-19,20 1-10,-17-6-15,6 5-20,11 1-18,-11-11-24,5 6-29,6 5-20,-5-13-28,5 13-45,-3-15-129,3 15-383,8-20 170</inkml:trace>
          <inkml:trace contextRef="#ctx0" brushRef="#br0" timeOffset="39751.1552">2104 4171 33,'0'0'150,"0"0"1,0 0-15,0 0-10,0 0-13,0 0-9,0 0-12,0 0-12,0 0-7,0 0-8,0 0-10,0 0-1,0 0-11,0 0 1,0 0-7,0 0 1,3 19-3,-3-19 6,3 16 1,-3-5 5,4-1-4,-4 4 3,1 3-2,2-2 1,0 4-2,-3 5 3,4-1-6,-1 3 1,-3 0 0,0-1-2,6 12 2,-5 1-6,1-8 5,3 7-6,-5-8-6,0 7-1,0-3 0,3 4 0,0 3-5,-3-12-4,0 2-1,-6-2 2,9 9-5,0 0 3,-3-7-3,3 0-1,-3-2 1,0 1-4,-3-1 6,6-3-1,0-1-1,-1 0 0,-2-5-2,3 0 4,-6-1-4,9 1 1,-6-1 2,0-4 0,-3 0 0,6 0 0,-6 2-2,0-6 3,3-10-3,0 22 0,0-13 4,0-9-4,0 18 1,0-18-2,-2 20-1,2-12-1,0-8 2,-3 18-1,3-18-1,-3 10-1,3-10-3,0 11 2,0-11 1,0 0 6,0 12-3,0-12 6,0 0 5,0 0 3,0 0 11,-6 11-2,6-11 7,0 0 6,0 0 1,0 0-8,0 0 0,0 0-6,0 0-1,0 0-4,-32-15-1,32 15-6,-17-8 0,5-1-3,-2-1-10,0 0-7,5 0-8,-5-1-7,3 1-10,1 1-7,4-2-17,-2 4-12,2-1-11,-2-2-13,2 2-18,6 8-18,-12-14-22,12 14-33,-4-12-32,0 5-180,4 7-417,-3-14 185</inkml:trace>
          <inkml:trace contextRef="#ctx0" brushRef="#br0" timeOffset="40611.7484">2828 4660 173,'0'0'198,"0"0"-17,0 0-13,0 0-22,0 0-15,0 0-13,0 0-14,0 0-8,0 0-6,0 0-1,0 0-6,0 0-1,-3 33-2,6-18-4,-3 4 1,0-3 3,3 3-3,1 10 1,0-1-6,-1 1-1,4 6-5,-1 4-4,-3-8-3,2 4-5,1-4-3,0 6-3,-6-9-7,2 3-3,4-3-3,-6 2-3,3-2-3,0-4-4,0 3-2,-3-7 1,3-2-7,-3-3 3,2 3 0,-2-4-6,0-3-3,0 0 0,0-11-3,6 16-4,-6-16-10,0 14-2,0-14-5,0 11 1,0-11-4,0 0 2,0 0 3,0 0 0,0 14 0,0-14 5,0 0-1,0 0 1,0 0-3,0 0-3,0 0-1,0 0-1,-14-33-1,14 33-1,3-19-7,-6 9 5,3 10 0,6-22 0,-6 7-1,5 1 2,-2 2 2,6-1 1,-4 0 3,1 0 0,4 1-1,-3-1 4,-3 5 0,5-2 4,-8 3-1,6-1-2,2-3 0,-4 4-1,4 0 5,0 0-3,-9 7 1,11-11 0,-4 6 2,-7 5-1,10-7-2,-10 7-1,14-2 2,-14 2 2,16 0-1,-16 0 0,14 1 1,-14-1-1,20 5 1,-9-5-2,-1 2 5,4 4 1,-2-2 3,-4 2-1,3-3 6,1 2-4,-4 1 5,8 1-3,-9 0 2,9-1 0,-8 1-1,-2 0-2,8 3 3,-8-3-1,2 1 0,-2 2-1,0-3 0,-3 1 2,-3-8 1,5 18-2,-5-10-1,0-8 1,0 15-3,0-15 1,-3 14 1,-2-5-1,5-9 0,-12 14-2,4-7 2,-1-1-1,-2 0-1,11-6-6,-20 7-8,10-6-11,-1 0-12,-1 3-21,1-3-13,-6-2-22,17 1-25,-31-6-30,18-1-34,-4 1-149,0-5-354,3 2 158</inkml:trace>
          <inkml:trace contextRef="#ctx0" brushRef="#br0" timeOffset="41154.263">3367 4480 84,'0'0'181,"16"-4"-14,-16 4-15,0 0-17,7-5-10,-7 5-12,0 0-17,13-4-6,-13 4-14,0 0-3,0 0-10,20 13 1,-18-8-4,7 1-9,0 0-7,-4 8-3,1-7-1,-3 0-3,5 3-6,-2 2 3,-2 1-4,2-5-4,-2 3-6,-4 0 2,0 1-5,0-12 3,0 21-4,-4-10 0,1 4-3,-4 0 0,1-3-1,-5 1-3,0 1 1,-1 0 0,-2-4 0,3-1 2,5-2-4,-4 0-1,3-2-3,7-5 5,-10 10-2,4-9 2,6-1 0,-8 9 4,8-9 2,0 0 3,-6 10 6,6-10 3,0 0 4,0 0 3,0 0 2,0 0 0,0 0 6,0 0 9,0 0 5,14 14 1,-14-14 0,23 0-1,-2 0-5,-1 0-3,6 0-3,6-1-6,-6 2-7,2-2-2,-1 1 4,-7 0-10,0 0-1,0 0-5,-3 0-1,1 0-17,-3 1-14,-7-1-20,-8 0-15,20 0-23,-20 0-16,11 6-19,-11-6-28,0 0-16,16-3-28,-16 3-15,7 4-133,-7-4-353,0 0 157</inkml:trace>
          <inkml:trace contextRef="#ctx0" brushRef="#br0" timeOffset="41528.5392">3714 5257 78,'0'0'246,"0"0"-7,0 0-15,0 0-15,0 0-17,-3 11-15,3-11-13,0 0-13,0 0-15,0 0-10,0 0-11,0 0-9,27 1-15,-27-1-7,22 0-3,-7-1-11,-1 1-7,3 1-6,4-2-11,-1 1-1,0-4-23,8 4-14,-2-1-17,4 0-21,-2 1-16,2-1-26,-2-3-24,-2 3-28,5-1-30,-10-3-35,-4 1-146,3 1-364,-3-4 162</inkml:trace>
          <inkml:trace contextRef="#ctx0" brushRef="#br0" timeOffset="42368.9905">4219 4649 13,'0'0'227,"0"0"-17,0 0-18,0 0-17,0 0-23,0 0-14,0 0-7,0 0-16,0 0 4,0 0 0,0 0-2,0 0-7,6 40-4,-4-25-11,-4-1-3,2 4-9,-3 1-5,3-2-5,-3 5-7,3 3-3,0-10-8,0 9-1,-3-4-9,3-1-1,-3-1-7,3 0-1,0-4-4,0 0-2,3 3-1,-3-8 0,3 2-6,-3-11-3,8 21-1,-2-9 9,0-1-10,3-4-2,6 0-4,-1 1 2,6 0 0,3-1-2,4 0-15,-2 1-4,4-7-19,-1 1-10,-1 1-11,1-6-10,1 1-8,2 0-4,-7-5-10,4 3-2,-8-1 0,3-5-1,-4 3 11,0-1-7,-4-1 11,-1 1 3,-1-3 2,-5 4 6,-2-5 8,2-1-1,-5 5 11,0-8 4,1 7 6,-4 9 2,2-26 12,-2 9-5,-2 5 5,-2 1 14,4-4 0,0 15 9,-6-18 9,2 9 4,4 9 7,-1-20 7,1 20 2,-3-14 9,3 14-1,-3-12 3,3 12 4,-3-12-1,3 12 1,0 0 0,-4-13 3,4 13 4,0 0-5,0 0-2,0 0 0,-3-14-3,3 14-1,0 0-1,0 0-3,0 0-3,0 0-5,0 0-4,0 0 0,0 0-10,0 0-3,0 0-3,0 0-3,0 0-1,0 0 5,0 0-3,0 0 2,0 0 6,0 0 7,-1 47 2,2-34 6,-1 3 10,0 2-4,0 0 4,0 8-1,0 0 3,0 3-5,3-3-4,-3 1-2,0-1 2,0 0-2,0-1-4,0 1 3,4-4-6,-4 4-2,0-2-7,3-4 1,0 4 2,-2-6-1,1 1-7,3-3-1,-2 3-2,4-3-9,-7 0-18,2-2-17,0 0-27,-1 4-28,1-6-32,1-1-35,-3-1-38,0-10-45,0 18-41,-3-6-176,0-3-488,3-9 215</inkml:trace>
          <inkml:trace contextRef="#ctx0" brushRef="#br0" timeOffset="43560.3723">5444 4991 35,'-4'-6'193,"4"6"-10,-13-11-10,7 6-9,6 5-7,-17-7-9,11 5-7,6 2-11,-19-5-10,19 5-10,-20 4-9,10-2-5,-4 5-6,0-1-3,-1 7-1,1-5-4,-3 7-3,4-1-7,2 0-3,-1 1-3,1 0-7,6-1 0,-4 1-7,1-1-4,5 0-5,0-3-4,0 2-4,3-2-2,0-11-3,0 20-3,3-12-1,3 3-1,2-4-3,1-2-6,-1 1-14,6-3-11,3 1-8,3-4-19,1 1-4,-1-2-11,-1-2-7,-2-4-9,1 3-1,1-2 5,-2-4-2,0 2 3,-3-5 3,5-4-1,-6 3 8,-4-2 1,2-1 8,-5 1 6,3-2 7,1 2 7,-2-1 16,-5-1 2,3 0 17,-1 3 13,-2-2 14,1 4 5,-2 5 7,1-4 5,-3 12 9,2-15-1,-2 15-4,3-11-6,-3 11-11,0 0 0,3-11-9,-3 11-4,0 0-5,0 0-5,0 0-1,0 0-1,0 0-1,-17 29-1,14-18 2,-4 4-6,3 0 5,-3 3-6,3 0 2,-3-4 0,1 5-1,3 5-3,0-7-2,1 1 2,2-1-3,-3-6 3,6 3-2,-1-2-3,1-2-6,0-2-2,7-1-7,-6 0-6,9-1-3,2 0-10,1-2-1,4-4-14,-3 2-3,7-4-5,2-3-2,-1-2-3,-5 0 2,8-4 4,-4 0-1,-1 1 3,-3-6 7,2 4 1,-3-1 6,-4 2 0,-1-3 9,0 1 3,0-2 6,0 1 4,5-3 6,-8 2 6,1 0 1,1 2 1,-1-3 6,1 6 3,-5-5-2,2 4 5,0 0 0,4 0 2,-8 0-1,5 1-2,-2 3 1,7-1-1,-7 2-4,2 0-1,-2 3 0,4-3-1,-4 3 2,2 0-6,-11 3 3,23-6 0,-15 6 1,-8 0-5,17-1 5,-7-3-8,-10 4 6,15-3-3,-15 3 2,16 0-5,-16 0-1,0 0-3,14-3-5,-14 3-3,0 0-1,0 0-1,12 0 2,-12 0-4,0 0-4,0 0 3,0 0-4,0 0 3,0 0 2,0 0 1,0 0 4,0 0 3,0 0-5,0 0 1,0 0 4,0 0 0,0 0 2,0 0 4,0 0-4,0 0 3,0 0-2,0 0-2,0 0 6,0 0-1,0 0 5,0 0-6,0 0 1,0 0 2,-46 3 7,46-3-2,-17 4 8,6-1 7,-3-2 7,1 5 1,-4-1 5,0 0 4,4 0 7,1 3-6,-4 0 5,4 3 1,1-1 3,-3 1 0,3 5 0,-1-2 2,2 4 2,-1-3-5,2 3 3,1 0 0,7-2 4,-2 3-5,3-4 1,0 2 3,4 0-2,3-2 9,2 2-5,5 0 2,5 2-2,-7-7-5,13 1-2,1 0-2,-1-3 3,3 0-13,0-2-3,-4 0-1,8-1-4,-4-4-2,2-3-3,-5 3 2,5-3-16,-9 0-10,6-4-12,-7 2-8,0-3-13,1 2-20,-4-4-12,-3 0-15,0 3-22,-3-2-13,3-1-13,-7-2-23,3 2-17,-1 0-22,-9 7-156,6-15-381,-6 15 168</inkml:trace>
        </inkml:traceGroup>
      </inkml:traceGroup>
    </inkml:traceGroup>
    <inkml:traceGroup>
      <inkml:annotationXML>
        <emma:emma xmlns:emma="http://www.w3.org/2003/04/emma" version="1.0">
          <emma:interpretation id="{31877684-3A48-43E5-B8F7-3574133E7F89}" emma:medium="tactile" emma:mode="ink">
            <msink:context xmlns:msink="http://schemas.microsoft.com/ink/2010/main" type="paragraph" rotatedBoundingBox="6088,7900 7518,8137 7366,9056 5935,881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76E3742-54C9-41D6-863B-96D621AEDB26}" emma:medium="tactile" emma:mode="ink">
              <msink:context xmlns:msink="http://schemas.microsoft.com/ink/2010/main" type="line" rotatedBoundingBox="6088,7900 7518,8137 7366,9056 5935,8819"/>
            </emma:interpretation>
          </emma:emma>
        </inkml:annotationXML>
        <inkml:traceGroup>
          <inkml:annotationXML>
            <emma:emma xmlns:emma="http://www.w3.org/2003/04/emma" version="1.0">
              <emma:interpretation id="{E3565D2A-C094-4FF7-9FD0-42F102A1963E}" emma:medium="tactile" emma:mode="ink">
                <msink:context xmlns:msink="http://schemas.microsoft.com/ink/2010/main" type="inkWord" rotatedBoundingBox="6088,7900 7518,8137 7366,9056 5935,8819"/>
              </emma:interpretation>
              <emma:one-of disjunction-type="recognition" id="oneOf6">
                <emma:interpretation id="interp30" emma:lang="en-US" emma:confidence="0">
                  <emma:literal>2 A</emma:literal>
                </emma:interpretation>
                <emma:interpretation id="interp31" emma:lang="en-US" emma:confidence="1">
                  <emma:literal>Q a</emma:literal>
                </emma:interpretation>
                <emma:interpretation id="interp32" emma:lang="en-US" emma:confidence="0">
                  <emma:literal>QA</emma:literal>
                </emma:interpretation>
                <emma:interpretation id="interp33" emma:lang="en-US" emma:confidence="0">
                  <emma:literal>QAA</emma:literal>
                </emma:interpretation>
                <emma:interpretation id="interp34" emma:lang="en-US" emma:confidence="0">
                  <emma:literal>QAQ</emma:literal>
                </emma:interpretation>
              </emma:one-of>
            </emma:emma>
          </inkml:annotationXML>
          <inkml:trace contextRef="#ctx0" brushRef="#br0" timeOffset="46325.4646">1877 6543 107,'0'0'160,"0"0"-13,0 0-13,0 0-11,0 0-8,0 0-17,0 0-5,0 0-6,0 0 3,0 0-5,0 0 4,-20 15-4,13-11-1,-2 2-4,1 1-4,-1 0-4,1-2-7,-4 1-3,4 0-7,-6 1-7,-2 0-3,2 3-3,0-6-4,2 2-4,-7-1-1,4 1-5,-3-4-2,1 0-2,3 1-1,-6-5-6,3 6 0,5-6-1,-6 4 2,18-2-3,-25 0-4,25 0 0,-18-5-1,10 3 1,8 2-1,-12-6-1,12 6-2,-8-7-3,8 7 4,-6-9-2,6 9-3,-4-11-2,4 11-1,0 0-2,7-19 8,-7 19-14,14-12 8,-8 5-5,2 0 2,4 4 1,-6-4-7,5-1 6,-1 6-1,-10 2-1,20-8 0,-9 4 0,-3 1 0,-8 3-1,17-8 4,-5 7-4,-12 1-1,17 0 7,-17 0-5,17 1 1,-7 3-1,-10-4 2,17 7 0,-3-2-4,-8 2 3,3 0 6,5 3 0,-3-2 6,2 3 0,-2 4 3,0-5 0,-2 7 6,5 3 0,-8-5 0,4 3-1,0 5 2,-5 4 1,-2-1-2,0 13 3,-3-9 1,-3 7-2,-5 4 3,2-2-4,-8-3-4,-1 4-2,-3-7 5,4 3-6,-9-1-2,4-2 3,-2 1-3,2-9 1,-6 6-5,3-7 1,5-2-2,-3-2-7,-4 0-6,4-6-2,6-1-4,-4-2-1,7 0 1,-3-2-1,3-2-1,1-2 2,-1 0 0,5-2 3,6-3-1,-17 6-2,17-6-2,-14 0-4,14 0-5,0 0-3,-20-13-2,15 7 3,5 6-1,-8-10 2,8 10 1,0-17 5,0 17-1,-4-19 2,4 19 3,4-23 2,0 13 0,-1-4 7,0 2 5,1 2 0,-4 10 2,10-20 0,-7 11 3,0 1 1,5 1 5,-2-4-4,-6 11 1,9-14 0,-4 5 3,1 2-4,2 1 2,-8 6 4,14-14-1,-5 8 1,-2-1 1,-7 7 4,17-8 0,-11 6 1,-6 2-3,20-3 1,-20 3 5,17 3 0,-6-1 1,2-1 0,-2 5 2,1-5 2,2 6-2,0 3 2,-3 0 5,1 1-6,2 2 2,-3-1 1,2 2-5,1-2 1,-2 5 0,-1-3-4,2 0 6,-1 2-5,4 2-4,-2-4-2,0-1 1,-2 1 0,5 0 1,-3-4-4,-1 6 3,1-6-5,3 2-7,0-2-17,-6 0-22,5 0-26,-2-4-32,-2 1-27,4-5-39,-1 3-46,-4-3-147,-2-2-384,-9 0 170</inkml:trace>
          <inkml:trace contextRef="#ctx0" brushRef="#br0" timeOffset="47072.0373">2525 6895 34,'-2'-9'132,"2"9"-8,-15-16-3,10 7-1,-1 1-6,-4 4 2,3-7-4,0 4-6,-7 4-2,2-1-5,12 4-8,-20-5-1,12 3-6,8 2-4,-28 2-6,15 5 5,-7 0-5,3 3-1,0-3-4,0 7-3,-4-1 0,7 1-3,-4 4-3,4 1-3,-3 2-5,3-1-4,1 3-1,5-8-8,-1 9-3,1-9-3,5 1-1,3 1-2,0 0-2,0-1 3,3-5-11,2 1-1,1 2 0,3-2 1,-1-4-5,3 2 2,8-3-4,-2 0-6,-3-4-7,6 0-9,0 0-3,1-5-11,-1 4-4,-3-5-2,0-1-3,-3 1-5,2-4-4,-2 1-3,0-4-1,-2 2 0,-4-4 3,1 1 3,-2-1 4,0-4 5,0 4 0,-3-4 6,3 2 2,-1-2 5,-3 3 9,5-1 5,-2 0 8,-6 2 12,6 0 1,-6 12 9,5-18 7,-2 8 6,3 2 4,-6 8 4,0-16 7,0 16-6,0 0-6,0 0-4,3-13-5,-3 13-3,3-7-6,-3 7-7,0 0 1,0 0-4,0 0-2,0 0-2,0 0 1,0 0-1,0 0 2,-6 36 5,3-21 2,0-5 7,-5 2 7,5 6-2,0-3 4,3 0 4,-6 3 9,6-2 2,-3 0 3,1 3-2,2-3 1,0 0-8,0-1-3,0 1-1,2-2-1,1-1-3,3 3-7,0-2-1,2 0-1,1-2-1,2-3-6,2 0 2,4 2-6,0-4 0,0 0-4,3-5-12,4 0-12,-4-2-15,0 3-16,2-3-17,-3 0-24,1-6-10,-1-1-30,-1 2-29,-1-3-26,-3-2-31,-3-1-37,-1 3-154,0-6-432,-6 7 191</inkml:trace>
        </inkml:traceGroup>
      </inkml:traceGroup>
    </inkml:traceGroup>
    <inkml:traceGroup>
      <inkml:annotationXML>
        <emma:emma xmlns:emma="http://www.w3.org/2003/04/emma" version="1.0">
          <emma:interpretation id="{7C203009-894A-4868-A66F-84B8DFE2BF74}" emma:medium="tactile" emma:mode="ink">
            <msink:context xmlns:msink="http://schemas.microsoft.com/ink/2010/main" type="paragraph" rotatedBoundingBox="2571,10343 12984,10485 12963,12021 2550,118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340306C-C8B1-4D54-A491-68E4C4D6D51D}" emma:medium="tactile" emma:mode="ink">
              <msink:context xmlns:msink="http://schemas.microsoft.com/ink/2010/main" type="line" rotatedBoundingBox="2571,10343 12984,10485 12963,12021 2550,11879"/>
            </emma:interpretation>
          </emma:emma>
        </inkml:annotationXML>
        <inkml:traceGroup>
          <inkml:annotationXML>
            <emma:emma xmlns:emma="http://www.w3.org/2003/04/emma" version="1.0">
              <emma:interpretation id="{4DA1E08D-E2E1-4DD2-8208-D0E9BB84D0AD}" emma:medium="tactile" emma:mode="ink">
                <msink:context xmlns:msink="http://schemas.microsoft.com/ink/2010/main" type="inkWord" rotatedBoundingBox="2562,11057 2923,11062 2917,11469 2556,11464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_</emma:literal>
                </emma:interpretation>
                <emma:interpretation id="interp37" emma:lang="en-US" emma:confidence="0">
                  <emma:literal>[</emma:literal>
                </emma:interpretation>
                <emma:interpretation id="interp38" emma:lang="en-US" emma:confidence="0">
                  <emma:literal>:</emma:literal>
                </emma:interpretation>
                <emma:interpretation id="interp3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9010.3406">-1919 10020 36,'0'0'183,"0"0"-7,0 0-13,0 0-3,0 0-4,0 0-7,0 0-14,0 0-6,0 0 1,10 10-4,-10-10-3,8 4-9,-8-4-3,17 1-9,-7 1-6,2 0-9,2-2-10,-14 0-6,28 0-6,-9 2-8,-10-2-3,7 4-9,-5-3-3,3-1-6,-14 0-3,20 0-3,-11 0-2,-9 0-17,17 0-9,-17 0-11,14 2-11,-14-2-8,10 1-10,-10-1-12,0 0-12,0 0-19,0 0-13,14 3-31,-14-3-29,0 0-37,0 0-122,0 0-339,0 0 151</inkml:trace>
          <inkml:trace contextRef="#ctx0" brushRef="#br0" timeOffset="48666.533">-1999 9641 202,'0'0'240,"0"0"-18,-11 3-11,11-3-5,0 0-23,0 0-11,0 0-16,0 0-17,0 0-11,0 0-14,0 0-9,0 0-15,0 0-9,0 0-8,0 0-3,0 0-6,39 4-9,-28-1-4,-11-3-9,31 0-1,-14-3-6,0 3 1,2 3-10,1-3-1,-3-3-5,4 3-14,2 0-9,-4 3-20,-1-6-18,1 6-14,-2-3-27,-4 0-24,-1 0-25,-12 0-26,24 0-31,-14 1-147,-10-1-362,14 3 160</inkml:trace>
        </inkml:traceGroup>
        <inkml:traceGroup>
          <inkml:annotationXML>
            <emma:emma xmlns:emma="http://www.w3.org/2003/04/emma" version="1.0">
              <emma:interpretation id="{9EA26E94-0CE2-424A-B0F6-0A5AD25207DB}" emma:medium="tactile" emma:mode="ink">
                <msink:context xmlns:msink="http://schemas.microsoft.com/ink/2010/main" type="inkWord" rotatedBoundingBox="4056,10363 12984,10485 12963,12021 4035,11899">
                  <msink:destinationLink direction="with" ref="{E9C6544B-330F-477C-8E0A-B7F896DC8B4C}"/>
                </msink:context>
              </emma:interpretation>
              <emma:one-of disjunction-type="recognition" id="oneOf8">
                <emma:interpretation id="interp40" emma:lang="en-US" emma:confidence="0">
                  <emma:literal>-Ilana-unit</emma:literal>
                </emma:interpretation>
                <emma:interpretation id="interp41" emma:lang="en-US" emma:confidence="0">
                  <emma:literal>-Ilana-uncut</emma:literal>
                </emma:interpretation>
                <emma:interpretation id="interp42" emma:lang="en-US" emma:confidence="0">
                  <emma:literal>-Ilana-uncos</emma:literal>
                </emma:interpretation>
                <emma:interpretation id="interp43" emma:lang="en-US" emma:confidence="0">
                  <emma:literal>-Ilana-unci]</emma:literal>
                </emma:interpretation>
                <emma:interpretation id="interp44" emma:lang="en-US" emma:confidence="0">
                  <emma:literal>-Ilana-unco]</emma:literal>
                </emma:interpretation>
              </emma:one-of>
            </emma:emma>
          </inkml:annotationXML>
          <inkml:trace contextRef="#ctx0" brushRef="#br0" timeOffset="55087.6268">3190 9571 81,'0'0'117,"-24"11"-3,24-11 1,-15 7-1,7 0 3,-1 5 4,-5-1 3,6-1-9,-5 5-2,-1-1-1,5 0-2,-2-1 2,-3 7-14,5-4-8,-2 0-3,1 1-3,3-1 4,-3 0-7,4 2-3,1 0 2,-1-1-4,0-2-8,6 4 3,0-1-2,-3-2-4,3 1-6,0 1-4,3 0-4,-3 1-5,6-3-1,0 1-3,-1 1-5,1-2-2,1 2-5,-3-3 4,6-2-7,-1 1-6,-1 2 1,6-7-7,-5 3-19,2 0-20,1-3-29,-1 2-29,3-2-28,-1-1-27,4-1-52,0-6-23,-3-1-156,2 0-399,-16 0 176</inkml:trace>
          <inkml:trace contextRef="#ctx0" brushRef="#br0" timeOffset="55445.9805">3478 9798 165,'0'0'198,"0"0"-11,3-7-3,-3 7-12,0 0-5,0 0-5,0 0-5,0 0-11,0 0-11,0 0-9,0 0-12,0 0-11,0 0-13,0 0-11,0 0-3,17 14-3,-17-14 4,3 14 2,-3-6-2,5 4-5,1-4-3,-3 8-5,3-2 0,-1 1-6,-2 3 4,0 1-15,0-1-2,4-4-5,-7 4 0,0-2-9,0-2-3,-4 0 2,4 4-9,0-3-7,-3-6-12,3-9-13,0 18-24,0-18-24,8 14-30,-8-7-27,6 0-37,-6-7-34,7 7-20,-7-7-193,0 0-433,14 4 192</inkml:trace>
          <inkml:trace contextRef="#ctx0" brushRef="#br0" timeOffset="55874.7324">3699 9638 187,'0'0'210,"0"0"-11,0 0-11,0 0-15,0 0-12,0 0-12,12 0-7,-12 0-11,0 0-5,24 6-10,-17-3-9,6 2-9,1 1-2,0 0-11,3 1-8,0 0-8,-1 0-2,-2 4-8,0 0-4,1 3-2,-1 0-5,-3 0-3,-1 2-3,0 7-5,-3-5 0,1 3-1,-5-1-3,0-1 1,0 5-3,-3 1-5,-3-2-1,3 0-3,-3 3 1,0-4-8,-2-1 4,2 1 2,0 4-6,-1-11-2,1-1 0,0 4-5,2 4 8,-6-7-12,4 0-7,0-5-15,-3 5-15,4-4-19,-4-3-25,0 4-24,6-12-18,-6 16-33,-2-4-36,2-6-26,-2 1-145,8-7-390,-23 1 173</inkml:trace>
          <inkml:trace contextRef="#ctx0" brushRef="#br0" timeOffset="56427.4187">4091 9338 115,'0'0'208,"0"0"-18,10-6-14,-10 6-18,0 0-12,9-5-13,-9 5-14,11-5-10,-11 5-14,14 0-8,-14 0-10,17 5-6,-11-1-10,4 1-3,-3 2-7,3 2-4,-3-1-3,0 1-5,-4 2-7,1 2 1,3-2-5,-7 4 1,6 3-4,-6-3 3,-3-2-8,3 3 1,-6-1-1,2 0-3,-3 2-2,0-1 3,1-2-5,-2 0 1,2 0-4,-2 1 1,2-8-3,0 4 2,4-3 0,-4-1-5,6-7 0,-9 11 0,9-11-1,-3 9 3,3-9-4,0 0-2,-2 11 5,2-11-2,0 0 6,0 0 2,0 0 7,0 0 3,0 0 3,8 8-2,-8-8 5,20 0-3,-20 0 0,27-1-4,-10 2-2,0-3-3,3 1 1,4 1-5,-4-4 1,0 3 0,0 0-2,-3 0-4,4 1 0,-4-4-3,0 3-2,0 2 3,-3-1-15,0 0-9,-14 0-11,16-1-14,-16 1-13,14 0-7,-14 0-15,0 0-6,0 0-28,17 0-16,-17 0-20,0 0-12,0 0-11,0 0-97,0 0-290,0 0 128</inkml:trace>
          <inkml:trace contextRef="#ctx0" brushRef="#br0" timeOffset="56844.6734">4504 10037 184,'0'0'226,"0"0"-7,0 0-5,0 0-14,0 0-15,0 0-11,0 0-22,0 0-14,26-2-11,-26 2-10,11 0-16,-11 0-10,17 4-6,-17-4-11,27 0-6,-10 0-11,3 2-22,0-2-21,1 1-20,5 2-23,5-2-24,2-2-23,-2-2-21,0 2-27,-4-3-24,4 1-26,-5-1-119,-5-3-316,-1 4 140</inkml:trace>
          <inkml:trace contextRef="#ctx0" brushRef="#br0" timeOffset="57577.8103">5075 9665 192,'0'0'237,"0"0"-13,0 0-19,0 0-14,0 0-13,0 0-17,0 0-15,0 0-11,0 0-20,0 0-13,3-13-12,-3 13-8,0 0-1,0 0 1,0 0-3,0 0-2,4 39-2,-4-28-4,0 3-2,0-2-1,3 2-6,-2 4-3,1-4-2,1 0-2,-3 3-14,1-3-2,3 0-4,-1 0-5,-3-1-2,3 0-2,0-2-4,0 1 0,-1-4-1,4 5 0,-3-5-8,5-1 0,-2 0-10,2 3-12,1-6-13,5 3-18,3-4-14,-1 0-16,-2-1-10,6-2-11,-4 0-6,2-2 0,-2 1 1,-2-1-6,3-3 16,0 1 0,-3-1-4,-1-1 10,-4 1 8,-1-1 5,3-1 5,-5 3 5,2-5 10,-8 9 3,6-15 6,0 7 13,-6 8 3,0-19 6,0 19 9,0-18 11,0 18 6,0-19 15,0 19 0,0-17 13,-3 9 2,3 8 1,0-14 7,0 14 6,0-15-4,0 15 5,0 0 7,0-18 1,0 18 4,0 0 1,0-12-3,0 12-1,0 0 3,0 0-7,0 0-3,0 0 0,3-14-6,-3 14-5,0 0-1,0 0-8,0 0-3,0 0-6,0 0-2,0 0-7,0 0-2,0 0 0,0 0-6,0 0 3,0 0 0,0 0 3,0 0 1,3 35 5,0-24 6,-1-1 5,-1 7-3,-1-3 6,2 3 2,1-2 6,0 11-3,0-2-2,-3-3-3,5 3 3,0 0-4,-4 1-3,2-7 7,1 8-8,-1-2-8,0-5-1,1 0-1,-2-1-2,1 1-8,-1-2 12,1 9-9,1-11-6,-4 0-19,4 2-19,-3-6-19,4 5-21,-5-7-24,0-9-22,6 16-26,-6-6-25,0-10-29,8 16-18,-7-10-39,-1-6-152,5 7-436,-5-7 193</inkml:trace>
          <inkml:trace contextRef="#ctx0" brushRef="#br0" timeOffset="59068.382">5966 9717 15,'0'0'146,"0"0"-8,0 0-6,-19-12-5,19 12-13,0 0-5,0 0-10,0 0-11,0 0-8,0 0-3,0 0 0,0 0-2,0 0-5,-25 16 3,18-9 1,0 0-1,3 4 0,-6-1-1,1 2-1,4 3-2,-5-1-1,0 2 2,-1 4 5,-1 1-3,2 3-2,-2-3 0,3 2-5,-1-6 0,1 5 3,1 1-8,-1 0-2,1-7 0,2 2-6,1 0 0,1-3 0,-1 3-7,2-4-2,1 2-2,4-2-1,-4 0-4,4 0-3,-2 1-1,8-3-5,-4-1 0,1 1-3,4-2-1,-3 0-3,2 2-3,6-4-2,0 1-7,-4-1-20,0 0-22,3-1-23,-2 4-28,3-4-26,-5-5-30,5 3-28,0-1-31,-4-3-35,-10-1-131,18 0-396,-18 0 175</inkml:trace>
          <inkml:trace contextRef="#ctx0" brushRef="#br0" timeOffset="59374.2034">6140 9846 160,'0'0'204,"0"0"-19,0 0-17,0 0-17,0 0-18,0 0-11,0 0-5,0 0-2,0 0 5,0 0 2,0 0-6,0 0-4,19 28-6,-16-18-5,-3 3-2,7 1-6,-4 0-8,0 0-7,-2 1-5,4-1-5,-3 2-7,2 2-5,-4-4-9,2 2-1,-2-3-8,4 2 1,-4-1-16,2 2-20,-2 0-23,-2 0-26,2-2-31,-4-2-31,2-2-36,2-10-36,-1 17-36,1-17-126,-5 12-370,5-12 164</inkml:trace>
          <inkml:trace contextRef="#ctx0" brushRef="#br0" timeOffset="59769.3517">6338 9753 18,'0'0'201,"0"0"-9,0 0-20,0 0-16,0 0-18,0 0-10,0 0-2,0 0 3,24 12-4,-18-1-8,0-4-6,3 5 6,2-2-20,-3 4-1,1 0-12,2 1-5,2 7 0,-5-7-8,6 4-1,-5 5-8,-3-9-1,5 10-7,-6-2 3,1-5-9,-1 7-4,-1 0-3,-1-1-3,-3-7-4,0 7-3,-3-5 1,0 0-8,0 5-2,-3 0-5,-2 0-16,2-5-13,-4-1-16,6-3-20,-6 3-30,3-6-24,-1 1-17,0-5-29,0-1-24,8-7-32,-11 11-124,2-7-353,9-4 157</inkml:trace>
          <inkml:trace contextRef="#ctx0" brushRef="#br0" timeOffset="61533.4328">6983 9696 28,'0'0'129,"-13"3"-2,13-3-7,-9 6-5,9-6-8,-11 7 0,3-2-4,2 2-4,6-7-3,-12 15 7,4-7-7,2 1-3,-4 0 2,3 5-4,0-2-2,0 2-8,-3-3-3,6 6 1,-3-3-4,3 3 0,-3-1-1,0 2 1,5 1-3,-4 3-4,0 0-3,4 1 0,2-2-6,-1-3-3,-3-2-3,3 3 1,1 1-7,5-5 0,-2 2-6,1-2-6,-1 3-2,4-3 3,0 0-5,1-2-3,2 0-3,-3 1-8,7-3-1,-1-2-16,-2-1-20,1 0-25,-2-1-35,5 0-41,2-5-48,2-2-41,-4 0-180,4-4-422,-5-1 187</inkml:trace>
          <inkml:trace contextRef="#ctx0" brushRef="#br0" timeOffset="60758.11">7176 9061 76,'0'0'170,"0"0"-5,0 0-2,0 0-5,0 0-9,0 0-6,0 0-9,0 0-9,0 0-9,0 0-4,0 0-4,0 0-9,0 0-9,0 0 1,0 0-6,0 0-3,0 0-9,0 0-2,0 0-6,0 0-1,0 0-2,0 0-9,0 0-1,0 0-5,45-7-2,-28 10-5,-1-6-2,4 2-4,8 2-3,0-1-2,5 0-5,-2 3-3,11-2-1,-9 1-3,9-2 0,0 2-2,5 4-5,-4-5 0,2 1 1,-1-1 1,3 3-2,1-4-3,-5 2-3,1 2-10,1-1-2,-3 0-4,2-1-3,-11 2-1,-2-2 2,1 4-6,-2-5 4,1 1 2,-3 1-1,-1-2 4,-7 0-3,-3 2 4,-1-3 0,1 3 0,-8-2 3,-9-1-2,22 0 2,-13 2-2,-9-2 2,10 4-1,-10-4 1,0 0 1,14 3 3,-14-3-2,0 0 2,0 0 0,12 1-2,-12-1 3,0 0-8,0 0-7,0 0-11,0 0-12,0 0-16,0 0-12,0 0-12,0 0-16,9 2-31,-9-2-26,0 0-37,0 0-113,0 0-326,0 0 144</inkml:trace>
          <inkml:trace contextRef="#ctx0" brushRef="#br0" timeOffset="61917.9017">7357 9819 214,'0'0'218,"0"0"-10,0 0-9,0 0-13,0 0-19,0 0-8,0 0-18,0 0-20,0 0-5,0 0-12,0 0 1,0 0 1,0 0-2,9 33-3,-4-22-9,-2 3-6,3 0 0,-1 2-8,-5 2-3,1-4-7,1 3-5,2 0-8,0-2-2,-4 2-6,3-1-4,-2 2-6,1-1-2,1-2-3,0 0-2,2-2-3,-5-2-4,0-11-23,1 19-17,1-7-28,2-5-25,-4-7-35,2 14-35,-2-14-33,5 11-51,-5-11-178,3 11-434,-3-11 193</inkml:trace>
          <inkml:trace contextRef="#ctx0" brushRef="#br0" timeOffset="62337.5766">7671 9696 14,'0'0'199,"0"0"-14,19-1-11,-19 1-12,0 0-11,14 0-7,-14 0-12,14 0-8,-14 0-11,15 1-12,-15-1-8,18 6-7,-8-1-7,1-2-5,0 4-3,2 4-5,1-2-2,-2 1-1,2 3-6,-1 1 2,2 3 1,-1 5 2,-1-1-2,-1-1-4,-2-1-2,-3 0-1,1 1-2,-2 3 0,1-5-4,-3 2-3,-1 5 0,0-2-3,-1 1-3,-2-5-2,-2-3-3,-1 8-1,0 3-6,-3-3 0,0-4-2,0 4-5,-4 1 1,-1-1 4,-1-1-11,4-8-3,-1 8-14,-2 0-17,1-7-16,3 2-20,-4-4-28,3-3-28,-1 4-28,2-4-33,-3-2-37,2 3-171,0-4-415,-1-1 184</inkml:trace>
          <inkml:trace contextRef="#ctx0" brushRef="#br0" timeOffset="54461.4316">2445 8988 5,'0'0'178,"0"0"-5,0 0 0,0 0-9,0 0-7,0 0-4,0 0-8,0 0-9,0 0-7,0 0-8,0 0-11,0 0-12,0 0-8,0 0-12,0 0-6,0 0-14,0 0-6,0 0-2,0 0-5,0 0-7,0 0-2,-9 21-1,9-21 3,0 20-8,-3-10-2,3-10 0,-3 18 1,6-3-2,-3-2-2,0 3-2,0 0 7,0 3-6,0 4 3,3 3-4,-3 0 4,-3-4-5,3 3 5,3 1-3,-6 1 2,3 1-4,0 2 0,0-2 1,-3 3-3,-2-5-4,5 6-1,0-4-2,-3 0-1,0-1-1,-3 12-3,6-14 1,-4 0 0,0 1-4,1-1 4,0-6-3,3 6 2,0 0 0,0-8-4,0 8-2,0-6 6,0 1 0,0-2-1,0 1-1,0-3 2,0 1 0,3 1 0,0-2 3,-3 2 0,0 3-5,0-7 8,-3 4-6,0 0-1,3-3 2,0 3-2,0-3 8,0 0-9,0-1 2,0 0-2,0 0 3,0-3-1,0-11 0,3 21 2,-3-10-4,3-2 0,-3-9 1,0 25 2,1-17-4,2 4 2,1-1 2,-1 2 3,-3 1-5,3-6 2,-3 3-3,3 1 3,0 1 1,-3 1 1,5-3-2,-5 1-1,3-4 2,0 2-7,-3-10 0,0 19 0,0-19 1,3 14-1,-3-14 1,0 16-1,0-16-1,0 13 0,0-13 4,0 13-4,0-13 4,0 0-3,-3 14 0,3-14 1,0 0-2,-3 13 0,3-13 2,0 0-1,0 12 0,0-12 0,0 0 1,0 0 0,-3 11 1,3-11 0,0 0 3,0 0-1,0 0-2,0 0 4,0 0 9,-8 7 9,8-7 0,0 0 1,0 0-3,0 0-5,-23-14 0,23 14 1,-14-12-4,1 2-4,2-2 2,0 3-1,-1-4-4,-2 0 1,0 4-2,4-5-1,-4 2 1,0 2-5,8 3 2,-3-1 0,1 1-2,2 0 4,-3-2-7,9 9 1,-8-7-8,8 7-5,-7-7-20,7 7-5,-9-7-19,9 7-19,-8-7-26,8 7-26,0 0-23,0 0-37,-11-11-32,11 11-44,-6-7-154,6 7-451,0 0 199</inkml:trace>
          <inkml:trace contextRef="#ctx0" brushRef="#br0" timeOffset="50116.2669">-512 9594 163,'0'0'211,"0"0"-5,-12 2-3,12-2-12,0 0-9,0 0-9,0 0-12,0 0-9,0 0-13,0 0-8,0 0-16,0 0-7,0 0-15,0 0-7,0 0-7,0 0-4,45-2-12,-30 2-4,3 2-6,2-2-6,8 0-4,-2 0-3,7 0-7,-5 1 2,5 3-10,-2-4 1,0-4-4,-1 8 2,-1-4-4,-1 0-2,0 0-1,-7 0-4,-1 0 2,-5 0-6,-2 0-4,-1 3-3,-12-3-4,19-3-1,-19 3-2,17 0-2,-17 0 0,0 0-1,13 3 1,-13-3-1,0 0 2,0 0-7,12-3-5,-12 3-4,0 0-12,0 0-8,0 0-9,0 0-19,0 0-6,0 0-31,0 0-29,0 0-32,0 0-55,0 0-115,8-12-365,-8 12 161</inkml:trace>
          <inkml:trace contextRef="#ctx0" brushRef="#br0" timeOffset="50667.9462">284 9116 170,'0'0'227,"0"0"-8,0 0-9,0 0-14,0 0-13,0 0-12,0 0-16,0 0-14,0 0-12,0 0-12,0 0-14,0 0-10,0 0-11,0 0-12,0 0-5,0 0-8,0 0-2,0 0 2,0 0-1,0 0 3,0 0 3,1 38 0,-1-38-1,-1 27 0,1-13-1,0 5-1,0-4-1,0 6 0,1-2-5,4 3 11,-2 0-13,-1 6 0,1 0-5,-2-1-3,4-1 6,-2 3-16,0-3 6,1 0-1,-3-1-1,2 0 0,0 0 3,4-2-8,-4 2-1,1 0-5,1-5-1,-2 4 2,5-7 13,-5 6-18,-1-4-3,4 1 7,-5-4-9,4 3-7,-5-2 2,2-4 2,1 0-5,0-2-4,-2-1 4,2 1 2,-3-11-7,2 15-11,-2-15-15,0 16-8,0-16-10,0 13-14,0-13-8,0 0-12,0 0-12,-2 11-10,2-11-22,0 0-12,0 0-22,0 0-46,0 0-35,0 0-220,0 0-490,0 0 217</inkml:trace>
          <inkml:trace contextRef="#ctx0" brushRef="#br0" timeOffset="51533.5843">855 9586 45,'0'0'266,"0"0"-9,0 0-13,0 0-11,0 0-14,0 0-14,0 0-5,18 1-22,-18-1-12,0 0-23,0 0-9,23-5-15,-9 1-12,9 1-11,4-1-10,16 0-6,-1-1-8,-10 3-8,14 0 3,1-1-16,-2 3-8,0-2-3,0 2-5,-1 0-5,-10 0-6,7 0-4,-10 2-10,-1 0-2,-2-1-8,-2-1-4,-6 0-2,0 2-4,-2 2-6,-7-3-6,-2-1-5,-9 0-6,17 4-4,-17-4 0,14 0-3,-14 0-10,0 0 2,0 0-5,12 0-5,-12 0-8,0 0-11,0 0-11,0 0-30,0 0-38,0 0-29,0 0-168,5-11-380,-5 11 169</inkml:trace>
          <inkml:trace contextRef="#ctx0" brushRef="#br0" timeOffset="51918.8049">1251 9301 64,'0'0'231,"0"0"-12,0 0-18,0 0-13,0 0-15,0 0-10,0 0-16,0 0-14,0 0-13,0 0-5,0 0 5,-11 15 2,11-15-3,2 15-4,-2-3-4,6 1-9,-6 1-4,0 1-9,0 1-10,3 2 1,2 0-8,-4-1-8,4 6-3,1 2-8,-3-3-3,2 2-6,1-1-4,-3 0-1,2-4-4,-4-3-4,4 9-6,-5-6-19,2-3-18,-2 2-22,4-1-30,-8-1-27,4 1-37,-2 2-29,1-4-34,-3 2-26,-2-2-186,3 1-436,-2-2 193</inkml:trace>
          <inkml:trace contextRef="#ctx0" brushRef="#br0" timeOffset="52200.641">1147 10122 125,'-4'11'202,"4"-11"-1,0 0-10,0 0-7,0 0-1,0 0-7,0 0-8,0 0-7,0 0-8,0 0-9,13 8-8,-13-8-9,20 0-12,-3 0-13,0-3-11,5 1-11,-3 4-6,1-4-6,5 2-7,-5-3-10,1 3-1,5-2-7,-9 2-12,3 0-12,-4 0-14,1 2-16,-6-2-18,-11 0-18,20 0-16,-20 0-19,14 3-13,-14-3-24,13 0-14,-13 0-16,0 0-22,0 0-27,14-5-110,-14 5-332,0 0 147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27.0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143097-757C-4399-882B-58AD02BCC025}" emma:medium="tactile" emma:mode="ink">
          <msink:context xmlns:msink="http://schemas.microsoft.com/ink/2010/main" type="inkDrawing" rotatedBoundingBox="6700,5508 12662,5760 12658,5858 6696,5606" shapeName="Other"/>
        </emma:interpretation>
      </emma:emma>
    </inkml:annotationXML>
    <inkml:trace contextRef="#ctx0" brushRef="#br0">0 0 171,'0'0'176,"0"0"-7,0 0-3,0 0-4,0 0-4,0 0-6,0 0-7,0 0-6,0 0-8,0 0-8,0 0-12,0 0-7,0 0-11,0 0-7,0 0-6,0 0-4,0 0-7,43 0-3,-43 0-4,31 4-4,-10-4-5,-1 0-5,8 1-4,-2 2-4,1 0-7,7-2 0,7 5-2,-1-4-2,4 3-5,4 0 4,2-2-11,1 4 0,-3-3-3,5 4 1,-1-1 1,-6-2-3,1 4-3,5-2 0,-4-2 3,-1 1-8,-1-1 1,-4-3 0,5 3 2,4 2-6,-10-2 1,9 1 3,-10-3-4,8 2 0,-1 1 2,1-5-1,-4 3 0,6-2 3,1 5-3,-7-6-1,10 1-2,1 0 0,-5 1 3,1 0 0,4 2-3,-1-3 1,2-1 2,3 5-2,-3-5-1,-1-1 5,-1 5-9,1-1 3,3-2-1,19 2 2,-22-1 0,-2-2-1,4 0 2,-2-1-4,-1 3 4,3 3-1,-1-6 1,0 3-1,-2-1 2,1 0-3,2 3 3,1-5-4,-1 2 4,21 3 1,-20-5-2,1 0 1,19 3-2,-22-3 0,-3 2 0,1 4 0,4-10-2,-3 9 1,1-5 0,-2 2 0,-2-2 0,0 4 1,-2-1-1,6-3-1,-1 0 1,1 5 0,-2-3 4,3-4-4,0 4 0,2 2 0,18-1-1,-21-3 1,1-2-4,4-2 1,-3 7 2,23 2 0,-24-5-5,2 0 6,-3 2-3,0-1 1,-1-1 0,-4 3-1,-4-2 2,3-1-1,-2 0 4,4 5-1,-9-4-1,4-1 1,-2 1-2,0-1 2,-6-1-3,2 0 3,-7 3-2,6-4 3,-7 3-1,-2-2 0,3-1-2,-1 4-1,0-5 1,-2 4 2,2-2-3,-5 1 2,0 1-1,-2-1 2,-4 0-3,-2 0 4,-3 0 0,1 2 0,-8-4 0,-10 2-1,19-1-7,-19 1-4,16 0-8,-16 0-3,9-3-10,-9 3-13,0 0-10,0 0-16,0 0-12,0 0-43,0 0-35,0 0-42,0 0-157,0 0-389,-33-22 172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33.4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6853A0-F662-4748-A7A1-09184918ED1F}" emma:medium="tactile" emma:mode="ink">
          <msink:context xmlns:msink="http://schemas.microsoft.com/ink/2010/main" type="inkDrawing" rotatedBoundingBox="3990,7363 11122,7705 11117,7794 3986,7452" semanticType="underline" shapeName="Other">
            <msink:sourceLink direction="with" ref="{EB0D3067-1920-4318-8BF2-9DCA01C7EF4D}"/>
          </msink:context>
        </emma:interpretation>
      </emma:emma>
    </inkml:annotationXML>
    <inkml:trace contextRef="#ctx0" brushRef="#br0">-2 3 102,'0'0'183,"6"-9"-2,-6 9-7,0 0-6,0 0-6,0 0-8,0 0-6,0 0-16,0 0-13,0 0-11,0 0-9,0 0-8,0 0-9,0 0-9,0 0-2,0 0-11,0 0-8,0 0-3,21 4-2,-21-4-1,15 0 5,-15 0-1,30 3 3,-12-1-4,9-3 1,-2 2-3,6 3-4,-3-2 0,0 3-4,3-5-1,2 1-6,9-1 1,-2 1-3,1 1-3,-10-1-2,10 3 0,1-1-5,3 6 1,-2-7-1,-4 1-4,3 1 0,0-1-1,0 1-3,0 1-2,2-3 4,1 3-4,0-3-3,1 2 2,2 0-1,-3-1-4,6 1-3,-6-3 2,7 5 0,-2-5 0,1 2-1,-1-1 1,1 0 0,1 3 0,-4-4 0,3 0 0,-7 4 1,4-3-3,-7 6 3,1-7-3,0 2-2,-8 1 3,8 2 1,2-5-2,-2 5 4,3-1 0,0-3-2,2-1-5,3 3 5,-4-2-1,3 3 0,-1-5-1,2 0 0,-5 2-3,-2-2 1,7 1 0,-3 3-1,1-4 1,-4 2 2,4 0 1,2 1-2,-5-3 1,2 5 1,0-3 1,1 2 0,-1-1-4,-2 1-1,1-4 1,3 7 0,4-2-1,1 1 4,-4-3-2,8 2 0,-1-1-2,-2-1 4,2 3-2,-5-1-2,5-3 4,-4 3-1,2-3-2,-4 0 0,-1 2 3,-2-1-5,4 1 3,-3 0 0,9-2 0,-3 3 0,-1-3 0,2 0 3,-1 3-3,-1-3 4,7-2-3,-3 0 3,-1 6-5,1-6 0,2-2-1,1 5 0,23-3 2,-6 2 0,-23-2-3,2 0 3,21 0-3,-17 0 3,-4 0 1,18-2 1,-14 4-3,-7-4-1,4 4 5,-3 0-5,2-2 2,-1 1 2,3 3-2,-1-1-2,3 0 1,-4 0 0,3-3-12,17 1 3,-19 2-3,-2-2-1,2 4-1,-5-5 3,1 2 0,2 1-2,0-1 1,-3-2 11,-1 1-8,1 0 1,-1 3 1,1-3 1,-1-1 3,-2 1-2,-2-1 2,-1 5-2,-4-5-1,-1 0 3,-7 0 0,-3 0 2,-2 0-2,-1 1 3,-4 0-5,-4-1 6,-1 1-3,-3-1-1,0 0 3,-8 0-1,-9 0-3,19 0 3,-19 0-2,14 0-2,-14 0 2,9 5 0,-9-5-2,0 0-2,0 0-6,0 0-3,14-1-4,-14 1-2,0 0-7,0 0-3,0 0-9,0 0-17,0 0-21,0 0-32,0 0-48,0 0-45,2-14-151,-2 14-384,0 0 170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41.59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4F7396-2A9E-4F8C-832C-EDB497707C44}" emma:medium="tactile" emma:mode="ink">
          <msink:context xmlns:msink="http://schemas.microsoft.com/ink/2010/main" type="inkDrawing" rotatedBoundingBox="6967,10349 11846,10394 11845,10461 6966,10416" shapeName="Other"/>
        </emma:interpretation>
      </emma:emma>
    </inkml:annotationXML>
    <inkml:trace contextRef="#ctx0" brushRef="#br0">0 7 64,'0'0'227,"0"0"-6,0 0-7,0 0-6,0 0-13,0 0-11,0 0-14,0 0-15,0 0-15,0 0-13,0 0-5,0 0-18,0 0-7,0 0-10,32-15-7,-14 15 1,3 2-14,3 1-3,9 1-7,8-1-4,7 1-7,-1 6-6,4-6-2,7 3-4,23-2-2,-4 2 0,8-1-1,3-2-3,10-1-3,1 1-4,36 0 1,-37-1 0,0-2-2,38 3-4,-38-2 2,40-2-4,-43 0 4,-1-2-4,43-2 2,-53 3 0,11-2-1,-2 2-4,7-2 3,-3 0-2,-1 2 1,2-1-2,-1 1-4,1 1 4,40-3-3,-43 3 1,-3 0-3,6 0-2,-3 4-1,0-4 3,3 2-1,-4-1-3,-4 3 3,-1-4 0,-3 2-3,-4-4 2,-2 4-1,-21-1-1,0 2-1,-2-2 1,3-1-1,-7 4 1,1-6-2,-2 2 5,-6 2-3,-1 0 0,2 3 0,-16-9 0,2 8-1,-2-4-1,2-4 0,-5 3 0,1-1 2,-2 2-2,-7 0 1,0-2-1,-1 0 2,-3 2-2,-7-1 1,-9 1-3,17-3-7,-17 3-6,0 0-9,14-1-16,-14 1-11,0 0-20,0 0-32,0 0-33,0 0-42,0 0-31,0 0-41,0 0-136,0 0-419,-34-17 186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52.59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C6544B-330F-477C-8E0A-B7F896DC8B4C}" emma:medium="tactile" emma:mode="ink">
          <msink:context xmlns:msink="http://schemas.microsoft.com/ink/2010/main" type="inkDrawing" rotatedBoundingBox="4183,12300 12159,12443 12158,12488 4182,12345" semanticType="underline" shapeName="Other">
            <msink:sourceLink direction="with" ref="{9EA26E94-0CE2-424A-B0F6-0A5AD25207DB}"/>
          </msink:context>
        </emma:interpretation>
      </emma:emma>
    </inkml:annotationXML>
    <inkml:trace contextRef="#ctx0" brushRef="#br0">0 0 47,'0'0'182,"0"0"-12,0 0-2,0 0-9,0 0-9,0 0-8,0 0-9,0 0-6,0 0-12,0 0-6,0 0-11,0 0-9,0 0-11,0 0-9,0 0-7,0 0-4,0 0-4,0 0-9,0 0 0,25-3-3,-25 3-5,25 0-9,-9 3 2,5-2-1,6 4-3,-7-4-2,10-2-3,-2 2-1,4 2-1,1-3 0,-2 0-1,2 0-2,0 0 1,10 0-3,-1 0 3,-1 1-3,2-1-2,-11 3-4,-1-2-2,1-1 4,1 2-6,-3-2 1,2 4 0,-2-3 2,1 1 1,-1-1 1,-2 2 4,0-2-4,0 2-6,0-1 4,-2 0-1,-1 2 1,-5-4-2,4 0 1,5 1 0,-1-1 5,0 1-8,2-1 3,-2 0-4,5 1 2,-4-2-2,12 1 3,-8-1-5,9 0 1,-8 1 2,3-5 0,5 4 1,-1 2-2,1-2-3,-8 1 4,8-5 1,0 8-1,-11-3-2,4 2 1,-6-2-1,5 0 2,1 1-4,-3-1 2,0 1-2,-1-1 2,0 4-2,5-3 2,-2 1-1,6 3 1,1-4-5,2-1 8,3 1-5,-7 3 1,9-3-7,-3-1 9,-1 2-1,2-2-1,1-2 1,1 2 1,2 2-4,-2-2 2,-4 0 3,0 4-3,1-4-1,1 0 1,-2 0 1,-2 4-1,-1-3-2,-1 1 4,-6-1-3,5 2 2,-4-2 1,-1 2-2,6 0-1,4-2 2,1 3-1,2-4-2,-4 0 1,2 2 3,2-2-1,3 0 1,-5 0 1,5 1-2,-2 3 1,-1-8-1,1 3-1,2 1-4,-6-4 5,4 4-1,-4 0-1,-1-3 1,-12 4 2,16-2-1,-6 4-3,-10-3 0,0 2 0,5-2-2,-5 0 3,3 0 1,-1 2 1,9-1-1,-2-1-1,-7 0-1,11 0 0,-4 0 2,-1 4-1,5-4-11,-7-4 4,7 4 2,-4-1-1,1 2-2,-7-2 2,6-1 2,1-2-2,-7 6 3,7 0 4,-10-2-6,1 0 1,-2 0 1,-2 2-1,6-1 3,-1-1-4,-5 0 5,6 4-1,-4-4-3,1 0 5,2 0-4,-2 3 2,-2-3 1,-1 4-7,7-8 6,-1 8-4,-4-4 4,4-5-4,0 10 3,10-5 1,-4 0-2,1 1 3,-1 1 2,1-2-6,-7 4 2,-1-4 3,7 7-1,2-7-1,-9 0 1,-2 0 0,0 1-2,3 2 1,-1-3 1,-2 0 0,-1 3-4,13-3 4,-12 4-1,10-3 0,-7 1 2,10-1-4,-4 2 1,-5-2 3,5 1-5,4-2 2,1 1-1,-3 2 1,-11-3 5,16 1-6,-7-1 1,4 0 2,-2 0-3,-2 0 4,-7 3-5,9-2 3,-9-1 3,9 0 0,-11 2-3,2-1 2,-1-1 1,10 0-1,-7 3-2,-4-2-1,2 3 5,10-6-1,-1 2-2,-9 2-1,0 0 3,-2-6-2,11 4 2,-2-2 2,-12 4-5,3-4-1,-1 4 3,-2-4 0,-2 4-2,3-4 2,-3 2 3,-7 0-2,4 0-2,-3 0 0,-1-1 2,0 2-1,-1-2-2,-1 2 1,-3-2 5,4 1-2,-7 0 2,1-3-3,-12 3 1,22-1-4,-10-1 3,-12 2-3,27-1 1,-18 1-1,-9 0 4,19-3-2,-7 2 0,-1 2 0,-11-1 2,23 0-4,-13 0-2,-10 0 2,22 0 2,-22 0 6,14-1-6,-14 1 1,14 0-2,-14 0 1,0 0 1,14-3-3,-14 3 5,0 0-3,0 0 0,12-1-2,-12 1 1,0 0 0,0 0-4,0 0-12,0 0-19,0 0-12,0 0-16,0 0-21,0 0-21,0 0-30,0 0-29,0 0-138,0 0-326,-36-9 144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55.7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C7DD6B-8D2F-4A30-BBE5-916532858ED2}" emma:medium="tactile" emma:mode="ink">
          <msink:context xmlns:msink="http://schemas.microsoft.com/ink/2010/main" type="writingRegion" rotatedBoundingBox="6429,12839 8196,12839 8196,13743 6429,13743"/>
        </emma:interpretation>
      </emma:emma>
    </inkml:annotationXML>
    <inkml:traceGroup>
      <inkml:annotationXML>
        <emma:emma xmlns:emma="http://www.w3.org/2003/04/emma" version="1.0">
          <emma:interpretation id="{15360186-AD0D-45E7-BA37-2B74CD2ABA0E}" emma:medium="tactile" emma:mode="ink">
            <msink:context xmlns:msink="http://schemas.microsoft.com/ink/2010/main" type="paragraph" rotatedBoundingBox="6429,12839 8196,12839 8196,13743 6429,13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EA0104-FC90-4B0C-8C66-789246FCA7D9}" emma:medium="tactile" emma:mode="ink">
              <msink:context xmlns:msink="http://schemas.microsoft.com/ink/2010/main" type="line" rotatedBoundingBox="6429,12839 8196,12839 8196,13743 6429,13743"/>
            </emma:interpretation>
          </emma:emma>
        </inkml:annotationXML>
        <inkml:traceGroup>
          <inkml:annotationXML>
            <emma:emma xmlns:emma="http://www.w3.org/2003/04/emma" version="1.0">
              <emma:interpretation id="{B82EE911-26FE-4AFF-BD9F-B71D90B1663B}" emma:medium="tactile" emma:mode="ink">
                <msink:context xmlns:msink="http://schemas.microsoft.com/ink/2010/main" type="inkWord" rotatedBoundingBox="6429,12839 8196,12839 8196,13743 6429,13743"/>
              </emma:interpretation>
              <emma:one-of disjunction-type="recognition" id="oneOf0">
                <emma:interpretation id="interp0" emma:lang="en-US" emma:confidence="0">
                  <emma:literal>211)</emma:literal>
                </emma:interpretation>
                <emma:interpretation id="interp1" emma:lang="en-US" emma:confidence="0">
                  <emma:literal>21)</emma:literal>
                </emma:interpretation>
                <emma:interpretation id="interp2" emma:lang="en-US" emma:confidence="0">
                  <emma:literal>sci)</emma:literal>
                </emma:interpretation>
                <emma:interpretation id="interp3" emma:lang="en-US" emma:confidence="0">
                  <emma:literal>{11)</emma:literal>
                </emma:interpretation>
                <emma:interpretation id="interp4" emma:lang="en-US" emma:confidence="0">
                  <emma:literal>2(i)</emma:literal>
                </emma:interpretation>
              </emma:one-of>
            </emma:emma>
          </inkml:annotationXML>
          <inkml:trace contextRef="#ctx0" brushRef="#br0">0 4 229,'0'0'221,"0"0"-11,0 0-18,0 0-16,6-5-8,-6 5-19,0 0-9,0 0-11,0 0-12,0 0-15,0 0-12,14-3-1,-14 3-8,16 7-6,-8-3-6,4 0-3,-4 3-8,6 2-4,-2 2-3,2-2-7,-4 5-4,7-2-5,-6 4 4,6 1-5,-5 4-1,-1-6-1,3 5 3,-4 3-2,-1-2-1,-4-2 0,4 3-4,-9 2 0,8 1 3,-2 1-5,-3-1 1,0 0-2,2 0-2,-2-1 3,-3-6-6,0 6-4,0-4-2,0 3 0,0-1 0,0 0 0,-3-3-5,-2-1 8,5-4-10,-3 4-2,0-4 1,-5-2-15,2 2-13,0-1-21,3-3-20,-2 3-24,-1-5-23,0 2-36,-2-3-30,-2-2-30,1 0-185,-2-3-423,11-2 187</inkml:trace>
          <inkml:trace contextRef="#ctx0" brushRef="#br0" timeOffset="-379.8098">-282 207 131,'0'0'233,"0"0"-8,0 0-13,0 0-14,0 0-14,0 0-13,0 0-15,0 0-11,0 0-14,0 0-8,0 0-25,0 0-8,0 0-8,0 0-4,0 0-1,0 0-4,3 30-3,-3-30-4,4 20 1,-4-9-5,4 5-11,-4 2-7,0 2-5,0-2 6,0-1-12,3 7-1,-3-5-7,0-4 0,7 7-1,-7-4-4,3-3-4,0 2-16,-3-5-18,1-1-19,2-3-28,1 2-25,-4-10-29,3 18-36,-3-18-38,3 11-199,-3-11-424,0 9 188</inkml:trace>
          <inkml:trace contextRef="#ctx0" brushRef="#br0" timeOffset="-753.596">-593 4 17,'-20'6'112,"20"-6"2,-14 8-8,7-4 1,-2 3-7,-5 0-2,6 4-3,-4 0-3,-2 0-7,0 0 11,1 7-2,-1 1-5,-3-1 5,5 3-3,4-3 0,-5 3-4,6 3-3,0-3 1,0-3 0,0 5-6,4 1-1,0-5-4,3 7 0,0-8-2,6 7-9,-6-6 2,4-1-7,-1 8-3,-3-8-4,1 7-1,5-2-8,-2-6-1,-1 0-5,3 2-8,-1-4 1,1 2 0,-3 2-2,5-5-4,1 1-12,-3-3-15,8-4-15,-3 6-23,-1-4-34,4 0-36,6-5-37,0-1-43,0-2-178,0-2-399,4-4 177</inkml:trace>
          <inkml:trace contextRef="#ctx0" brushRef="#br0" timeOffset="-1257.294">-1130 80 166,'0'0'185,"0"0"-16,0 0-9,0 0-15,0 0-15,0 0-7,0 0-16,0 0-14,0 0-8,0 0-11,0 0-5,0 0-8,0 0-2,0 0-7,-21-1-5,21 1-2,-17 5 1,17-5-10,-14 5-1,3 0-2,-1-3-5,1 4-4,-3-5 0,-2 2-3,2 1 0,-6 0-4,6-1 1,-6 0-5,4 0-2,2-2-2,3 2 6,-3-2-3,14-1 3,-18-1-7,18 1 1,-17 1-2,17-1-1,-11-5 3,11 5-3,-13-7 0,13 7-3,-8-6-2,8 6 2,-10-8-4,10 8-2,-4-13 2,4 13-4,-3-18 5,3 18-1,0-19-3,0 19 4,0-16-5,3 5-2,-3 11 2,4-15 1,-3 8 2,-1 7-1,6-14-1,-6 14 2,8-15 0,-3 10-2,-5 5-1,11-9-4,-11 9 2,11-8 0,-5 4-5,-6 4 7,14-6-1,-5 1 0,-9 5-3,17-7 2,-17 7 2,17 0-3,-17 0 2,18 0 1,-18 0 1,9 4-1,-9-4 1,14 1 2,-14-1-6,14 7 8,-8-1-6,-6-6 3,14 12 3,-11-6-3,-3-6 2,11 15 0,-1-3-3,-4 1 3,0-1 3,5 2 3,-8 4-2,2 1-1,1 3 4,0 3 4,-9 4-5,3-2 0,0 1 0,-3 9 2,-3-8-3,-2 7 0,-5 0 2,9-6-4,-6 0-5,-1-3 6,-1-1 1,-2-3-4,3 3 5,-3-5-2,2-1-1,-2 0 1,7-5-4,-3-4 5,3 3-9,-5-3 2,4 1-8,0-6-5,2 1 7,0 0 0,6-7 0,-14 8 2,14-8-3,-16 3 5,16-3-6,-11 1 5,11-1 0,0 0-2,-23-5 2,23 5-6,-11-6 1,11 6 0,-11-8 8,5 2-5,6 6-12,0 0 13,-13-12-4,9 5 3,4 7-6,0 0 4,-3-12 2,3 12 1,0 0 2,0 0-3,0-14 0,0 14 6,0 0-6,0 0 7,6-15 0,-6 15-2,11-8-1,-11 8-9,6-6 5,-6 6 4,0 0 3,17-3 1,-17 3-4,11-4 3,-11 4 3,0 0 2,20 5-1,-20-5 9,13 7-1,-5-1 1,-2-1 1,2 2 5,4 3 4,2 0-1,-6 2 4,4 0-1,-4-2-1,5 3 3,-4-1-1,5-1 4,-3 2-2,0 0 0,1-2 2,2 2-6,-1-3-3,1 3-1,0-5-1,0 5-5,1-3 1,-1-1-14,3 2-13,-3-3-17,-4-1-22,7-1-24,-6-5-34,6 6-27,-2-3-45,-7 0-91,5-1-296,-13-3 131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00.74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671EEB-B8E3-4704-A019-A6342800489B}" emma:medium="tactile" emma:mode="ink">
          <msink:context xmlns:msink="http://schemas.microsoft.com/ink/2010/main" type="inkDrawing" rotatedBoundingBox="7586,15189 11055,15224 11055,15277 7585,15242" shapeName="Other"/>
        </emma:interpretation>
      </emma:emma>
    </inkml:annotationXML>
    <inkml:trace contextRef="#ctx0" brushRef="#br0">-4 1 31,'0'0'238,"0"0"-23,0 0-15,0 0-10,0 0-18,0 0-13,-7 7-13,7-7-3,0 0-16,0 0-10,0 0-13,0 0-6,0 0-2,0 0-5,34 5 2,-17-4-5,0 0-6,13 1-6,4 0-6,7 5-9,2-3-4,2 0-3,7-1-8,4 1-4,-2-1-3,7-2-2,14 2-4,6 0-4,-24-3-4,29-2-3,-5 4 1,6-5-6,2 4 1,-2 5-2,-1-6-3,-2 0 0,3-3 1,-1-1-1,-5 1-1,-4 6-4,4-2 3,0 1-3,-3-1 1,0 3 0,0-8 0,3 7 6,3-7-7,-1 4 2,1-2-2,-6 2-1,3 0-3,-7-1 1,-13-2 0,-3-2 0,19 2 4,-16 10-4,-6-7 0,1 0-1,-3 1-2,0-1 5,-7 3-5,3-3 2,-7 1-3,-13 1-1,4 2 0,-5-1 0,0 1 5,-2-3-4,-7-2 1,1 2-2,-6 2-1,-3-1-2,2 2 3,-5-2-10,2 1-4,-10-3-4,14 2-7,-14-2-9,10 4-10,-10-4-13,0 0-14,0 0-20,6 5-20,-6-5-21,0 0-23,0 0-28,0 0-33,0 0-139,0 0-382,0 0 169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7:57.27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414D9A-3B52-4C91-A6FB-33F343D0CE30}" emma:medium="tactile" emma:mode="ink">
          <msink:context xmlns:msink="http://schemas.microsoft.com/ink/2010/main" type="writingRegion" rotatedBoundingBox="2611,15001 9642,15359 9498,18195 2467,17837"/>
        </emma:interpretation>
      </emma:emma>
    </inkml:annotationXML>
    <inkml:traceGroup>
      <inkml:annotationXML>
        <emma:emma xmlns:emma="http://www.w3.org/2003/04/emma" version="1.0">
          <emma:interpretation id="{F6179F3A-259C-4C5D-BC6F-0DFEAA28958D}" emma:medium="tactile" emma:mode="ink">
            <msink:context xmlns:msink="http://schemas.microsoft.com/ink/2010/main" type="paragraph" rotatedBoundingBox="2611,15001 9642,15359 9584,16502 2553,16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44B06E-F9E9-4A95-89C6-E3F2DE518BE7}" emma:medium="tactile" emma:mode="ink">
              <msink:context xmlns:msink="http://schemas.microsoft.com/ink/2010/main" type="inkBullet" rotatedBoundingBox="2579,15634 2880,15649 2866,15921 2565,15905"/>
            </emma:interpretation>
            <emma:one-of disjunction-type="recognition" id="oneOf0">
              <emma:interpretation id="interp0" emma:lang="en-US" emma:confidence="1">
                <emma:literal>=</emma:literal>
              </emma:interpretation>
              <emma:interpretation id="interp1" emma:lang="en-US" emma:confidence="0">
                <emma:literal>-</emma:literal>
              </emma:interpretation>
              <emma:interpretation id="interp2" emma:lang="en-US" emma:confidence="0">
                <emma:literal>: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_</emma:literal>
              </emma:interpretation>
            </emma:one-of>
          </emma:emma>
        </inkml:annotationXML>
        <inkml:trace contextRef="#ctx0" brushRef="#br0">-5353 2726 145,'-7'7'195,"7"-7"-8,0 0-11,0 0-12,0 0-2,0 0-15,0 0-9,0 0-11,0 0-9,0 0-13,0 0-9,0 0 2,0 0-11,25 9-3,-25-9-10,16 0-8,-8 1-6,-8-1-5,20 0-4,-8 3-5,2-2-4,-14-1-6,24 3-3,-6-6-3,-2 3-16,-1 0-22,3 3-19,-4-6-23,-14 3-20,21 0-22,-8 3-21,-13-3-21,17-3-30,-17 3-149,17 0-340,-17 0 151</inkml:trace>
        <inkml:trace contextRef="#ctx0" brushRef="#br0" timeOffset="294.8305">-5229 2982 31,'0'0'187,"0"0"3,0 0-10,-6 8 0,6-8-5,0 0-6,0 0-14,0 0-15,0 0-6,0 0-17,0 0-7,0 0-12,0 0-5,20 6-9,-20-6-7,0 0-11,16 0-6,-16 0-6,17 6-6,-9-5-6,-8-1-7,15 1-16,-15-1-22,14 2-11,-14-2-21,16 3-15,-16-3-20,15 1-18,-15-1-14,14 0-24,-14 0-19,14 0-21,-14 0-109,14 0-297,-14 0 132</inkml:trace>
      </inkml:traceGroup>
      <inkml:traceGroup>
        <inkml:annotationXML>
          <emma:emma xmlns:emma="http://www.w3.org/2003/04/emma" version="1.0">
            <emma:interpretation id="{A2EDB531-1069-471E-BBA8-A5E30C2B5785}" emma:medium="tactile" emma:mode="ink">
              <msink:context xmlns:msink="http://schemas.microsoft.com/ink/2010/main" type="line" rotatedBoundingBox="4747,15110 9642,15359 9584,16502 4688,16253"/>
            </emma:interpretation>
          </emma:emma>
        </inkml:annotationXML>
        <inkml:traceGroup>
          <inkml:annotationXML>
            <emma:emma xmlns:emma="http://www.w3.org/2003/04/emma" version="1.0">
              <emma:interpretation id="{156D1ADC-3696-4557-B26C-2AA85FE7DB82}" emma:medium="tactile" emma:mode="ink">
                <msink:context xmlns:msink="http://schemas.microsoft.com/ink/2010/main" type="inkWord" rotatedBoundingBox="4747,15110 9642,15359 9584,16502 4688,16253">
                  <msink:destinationLink direction="with" ref="{1AF0426C-10CA-4D62-96D5-E8325B7933F7}"/>
                </msink:context>
              </emma:interpretation>
              <emma:one-of disjunction-type="recognition" id="oneOf1">
                <emma:interpretation id="interp5" emma:lang="en-US" emma:confidence="0">
                  <emma:literal>-IIb-u</emma:literal>
                </emma:interpretation>
                <emma:interpretation id="interp6" emma:lang="en-US" emma:confidence="0">
                  <emma:literal>-II 11-4</emma:literal>
                </emma:interpretation>
                <emma:interpretation id="interp7" emma:lang="en-US" emma:confidence="0">
                  <emma:literal>-II h.4</emma:literal>
                </emma:interpretation>
                <emma:interpretation id="interp8" emma:lang="en-US" emma:confidence="0">
                  <emma:literal>-III-u</emma:literal>
                </emma:interpretation>
                <emma:interpretation id="interp9" emma:lang="en-US" emma:confidence="0">
                  <emma:literal>-II "1-4</emma:literal>
                </emma:interpretation>
              </emma:one-of>
            </emma:emma>
          </inkml:annotationXML>
          <inkml:trace contextRef="#ctx0" brushRef="#br0" timeOffset="1014.4196">-3219 2841 286,'-6'9'274,"6"-9"-15,0 0-17,0 0-20,0 0-16,0 0-19,0 0-19,0 0-16,0 0-16,0 0-13,0 0-8,0 0-11,20 6-8,-20-6-10,21 1-5,-3-2-3,0 1-7,13-4-4,-3 2-8,4-2-7,0-1-7,-1 5-1,1-2-2,-4-3-8,5 5-1,-6-5-7,-1 3-12,-6 2-14,-4-4-14,3 1-13,-9 3-19,-10 0-18,18 0-28,-18 0-25,0 0-35,17-2-25,-17 2-32,0 0-27,11-2-126,-11 2-391,0 0 173</inkml:trace>
          <inkml:trace contextRef="#ctx0" brushRef="#br0" timeOffset="1432.1821">-2560 2481 178,'0'0'279,"0"0"-13,0 0-17,0 0-25,0 0-19,0 0-22,0 0-18,0 0-16,0 0-20,0 0-11,0 0-17,0 0-8,0 0-11,0 0-1,0 0-3,0 0 0,11 44 3,-9-26-2,-1-1 3,4 1 0,-1 5 5,1 3-6,-2 1-2,-1-1-3,-2 3-2,5-5-3,-4 6-7,1-3-5,2 3-11,-1-5-1,-3-3-5,0 4-5,0-9-3,4 2-3,-3-1-6,4 0 6,-5-3-14,1 0-17,1-1-15,-1-2-32,-1 1-21,4-5-27,-4-8-28,3 18-36,1-6-32,-2-2-44,-2-10-32,6 11-181,-6-11-485,5 10 215</inkml:trace>
          <inkml:trace contextRef="#ctx0" brushRef="#br0" timeOffset="1928.8963">-1886 2875 104,'0'0'270,"0"0"-11,0 0-20,0 0-11,0 0-17,0 0-20,0 0-12,0 0-16,0 0-14,0 0-13,0 0-16,0 0-10,0 0-10,38 2-11,-27-2-8,6-4-7,5 4-6,6-2-4,0 1-12,1-2-3,-1 2-5,2 1-4,-4 1-3,1-1-7,-2-1-2,1 2-2,-6-2-3,8 1-3,-12 1-6,3 2-11,-4-3-7,-4 1-6,0 1-12,-11-2-15,19 2-9,-19-2-18,14 0-18,-14 0-15,0 0-15,11 3-19,-11-3-16,0 0-7,0 0-17,0 0-30,15-7-120,-15 7-347,0-9 153</inkml:trace>
          <inkml:trace contextRef="#ctx0" brushRef="#br0" timeOffset="2563.5319">-1759 3399 43,'0'0'210,"0"0"-12,0 0-5,0 0 0,0 0 2,9 12-7,-9-12 0,11 3-15,-11-3-12,20 3-10,-8-6-15,-1 6-13,5-3-12,3 0-10,-1-3-13,-1 3-8,2 3-9,1-6-9,1 3-18,-3 0-19,-1-4-20,1 4-24,-1 0-23,-3-2-22,-2 2-20,-12 0-29,20-3-17,-9 1-24,-11 2-18,17-4-156,-17 4-353,10-2 157</inkml:trace>
          <inkml:trace contextRef="#ctx0" brushRef="#br0" timeOffset="2299.6835">-1661 2613 73,'0'0'234,"0"0"-10,0 0-10,0 0-12,0 0-13,0 0-16,0 0-14,0 0-15,0 0-16,0 0-16,0 0-9,0 0-3,0 0 4,0 0-4,-2 28 1,2-15-6,0-1-5,2 0 2,-2 5-4,1-3-7,4 3-6,-5 0-8,6 2-5,-3-1-2,0 1-8,-1 2-6,4-3-1,-3 1-3,0 1-8,0-1-15,4-1-19,-3 1-20,-1-3-28,1 4-25,-1-5-33,0 5-39,1-4-43,0-1-40,-1 2-189,-3 0-452,-3-3 200</inkml:trace>
          <inkml:trace contextRef="#ctx0" brushRef="#br0" timeOffset="4375.4972">-346 2346 127,'0'0'163,"0"0"-14,0 0-19,0 0-9,0 0-15,0 0-10,0 0-3,-3 10 3,3-10 1,0 0 2,0 13 0,0-13 0,-4 15-3,5-3-1,-1 4-5,3-4 3,-3 5 0,0 1-3,0 0-4,3 9 16,-3 1-7,0 0-4,7 7-7,-1 3-8,-6 3-6,0 0-5,0-3-5,1 4-3,-2-3-6,1 2-3,-3-1-3,3 3-7,-3-6-5,3 2-3,0-9-5,-7-2 1,7 2-1,0-1-5,0-1 6,0 0-4,0-3 0,0-1-1,4-2-2,-1-2 0,0 4-5,0-5 0,-2-5 1,6 4 0,-7-2-3,3-1 3,0-2-1,-3-2 0,0-1 0,0-10 1,3 14-3,2-6-2,-5-8 1,0 13-3,0-13 7,0 0-4,3 10 1,-3-10 11,0 0 1,0 0 1,0 0 9,0 11 8,0-11 6,0 0 4,0 0 9,0 0-4,0 0-9,0 0-7,0 0-2,-24-4-2,24 4-5,-20-6-3,20 6-15,-22-10-14,10 1-18,1 4-14,-6-3-17,4-1-21,-1 1-21,0 1-17,2 0-31,-2-3-29,0 3-33,0 0-37,5-1-38,-2-4-179,1 2-492,4 2 218</inkml:trace>
          <inkml:trace contextRef="#ctx0" brushRef="#br0" timeOffset="5067.0977">212 2809 18,'0'0'209,"0"0"2,0 0-29,0 0-14,0 0-15,0 0-14,0 0-13,0 0-15,0 0-12,0 0-6,0 0 2,0 0 7,0 0 8,0 0-5,5 32-1,-5-32-1,0 21-1,3-10-4,0 5 3,0-1-5,0 2-3,0 2-3,2 2-2,-2 1-1,0 4-6,3-1-2,-3-2-6,2-2-5,-2 2-6,-3-1-6,3-1-2,0 3-4,1 0-4,-1-9-7,1 2-6,-4-1 2,3 1-4,1-3-3,-1 0-4,-3-1-2,3 0-4,0-2 2,-2-1-9,3-1-18,-4-9-28,0 18-21,0-18-24,0 15-40,0-5-42,0-10-45,0 13-51,0-13-207,0 0-504,0 0 223</inkml:trace>
          <inkml:trace contextRef="#ctx0" brushRef="#br0" timeOffset="5374.9218">635 3233 121,'0'0'236,"0"0"-13,0 0-18,0 0-16,0 0-17,0 0-14,0 0-15,10 6-14,-10-6-15,0 0-8,0 0-10,0 0-8,0 0-8,28-4-9,-19 4-6,-9 0-6,31 0-9,-17 0-11,7-2-21,-4 1-25,3 1-30,0-4-37,0 0-18,1 1-39,5-2-38,-9 3-140,4-3-335,-4-4 148</inkml:trace>
          <inkml:trace contextRef="#ctx0" brushRef="#br0" timeOffset="6157.5138">1193 2774 3,'0'0'221,"0"0"-17,0 0-17,0 0-21,0 0-11,0 0-16,0 0-18,0 0-11,0 0-9,0 0 10,0 0-3,0 0-2,14 27-3,-9-12-2,-2 0-2,-3-5-7,6 9-4,-6-4-2,0 4 0,3-2-11,-6 5-6,6-1-3,-3-2-3,3-1-4,-3 0-5,-3-3-3,3 0-8,-3-1 0,3 0-7,3-1-1,-3-13-2,0 16-5,0-16-3,3 17-1,-1-11-3,-2-6 2,6 11-2,-6-11-4,6 11-3,2-7 2,-2 2-4,8-5 2,-1 4-3,-2-4-6,1 4-7,5-5-11,-3 0-8,6 2-1,-2-2-9,-1-2-6,1 2-6,-7 0-7,10-6-6,-7 1-4,6 4-2,-6-2-7,3-1-2,-5-3-2,2 0-4,-1 1-2,-5 1 0,1-1 4,2 1 4,-3-2 6,-2-1 4,3 1 8,-3 0 6,-6 7 8,8-14 4,-5 7 9,-3 7 14,3-16 6,-3 16 6,2-14 6,-2 14 5,0-12 9,0 12 9,-2-13 8,2 13 9,-3-13 5,3 13 4,-3-13 8,3 13 3,0 0 5,-6-15 5,6 15 2,-2-10 6,2 10 0,0 0 2,-3-12-4,3 12-2,0 0 0,0 0 3,0 0-6,-3-12 0,3 12 2,0 0-12,0 0-6,0 0-6,0 0-5,0 0-8,0 0-9,0 0-4,0 0-6,0 0 3,0 0 4,0 0 3,0 0 3,6 44 1,-4-32 1,1 6 14,-3-3-5,0 5-3,3 2-2,-3 1 7,3 4-4,0-10-4,-1 4 0,3 2-6,-4-2-8,-2 2 3,5-2 0,-4-2-10,4-2-1,-4 2 2,3-3-7,-3-2-16,0 0-21,3-3-20,1-1-32,-4 1-33,4-3-32,-4-8-37,0 22-41,3-19-52,-3-3-39,6 11-206,-6-11-555,0 12 245</inkml:trace>
        </inkml:traceGroup>
      </inkml:traceGroup>
    </inkml:traceGroup>
    <inkml:traceGroup>
      <inkml:annotationXML>
        <emma:emma xmlns:emma="http://www.w3.org/2003/04/emma" version="1.0">
          <emma:interpretation id="{FC9DE703-D06E-413A-BA99-CDA9DD5E3E06}" emma:medium="tactile" emma:mode="ink">
            <msink:context xmlns:msink="http://schemas.microsoft.com/ink/2010/main" type="paragraph" rotatedBoundingBox="6916,17075 7056,18064 6547,18136 6407,171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CED2EE-0D4E-44BB-BF22-C1D0E460CEA9}" emma:medium="tactile" emma:mode="ink">
              <msink:context xmlns:msink="http://schemas.microsoft.com/ink/2010/main" type="line" rotatedBoundingBox="6916,17075 7056,18064 6547,18136 6407,17147"/>
            </emma:interpretation>
          </emma:emma>
        </inkml:annotationXML>
        <inkml:traceGroup>
          <inkml:annotationXML>
            <emma:emma xmlns:emma="http://www.w3.org/2003/04/emma" version="1.0">
              <emma:interpretation id="{67627994-31F7-4BA3-97EB-75F2D2C54DDA}" emma:medium="tactile" emma:mode="ink">
                <msink:context xmlns:msink="http://schemas.microsoft.com/ink/2010/main" type="inkWord" rotatedBoundingBox="6916,17075 7056,18064 6547,18136 6407,17147"/>
              </emma:interpretation>
              <emma:one-of disjunction-type="recognition" id="oneOf2">
                <emma:interpretation id="interp10" emma:lang="en-US" emma:confidence="0">
                  <emma:literal>n</emma:literal>
                </emma:interpretation>
                <emma:interpretation id="interp11" emma:lang="en-US" emma:confidence="0">
                  <emma:literal>~</emma:literal>
                </emma:interpretation>
                <emma:interpretation id="interp12" emma:lang="en-US" emma:confidence="0">
                  <emma:literal>V</emma:literal>
                </emma:interpretation>
                <emma:interpretation id="interp13" emma:lang="en-US" emma:confidence="0">
                  <emma:literal>v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8579.7901">-1216 4258 42,'0'0'130,"0"0"-9,0 0-3,0 11-4,0-11 2,0 0-6,0 0-1,-6 8-4,6-8 2,0 0 1,-11 7-3,11-7-2,0 0-2,-13 8-5,13-8-6,-11 3-8,11-3-9,-17 4-9,17-4-2,-15 3-8,15-3-5,-17-2-6,17 2-1,-14-1-4,14 1-3,0 0-1,-17-4-6,17 4 1,-11-7-5,11 7-3,-7-11 0,7 11-1,0 0-4,-6-9 1,6 9-4,0 0 2,-3-16-16,3 16-3,0 0 1,14-15-3,-8 9-2,-6 6 4,13-8-1,-5 4-1,-8 4-1,23-11-1,-17 10 6,-6 1-3,14-2-5,0-2 6,-14 4-2,24 7-4,-12-3 5,2 3 0,0 5 2,0-2-2,-2 1 2,2 4 2,0-5-1,-1 12 4,1 0 1,0-2-1,-5 7 4,2-1 1,-5-1-3,-2 1-2,0-1 0,2 1 3,-6 3 2,-3-4-1,-1 5 6,-3-4-9,1 2 2,-8 0 2,-1-1-9,-2-1 7,6 3 1,-10-8 0,4 2-2,-6-5-1,3 4 2,-4-6-3,4-1-2,3-3 2,6-1 1,-6-1-3,8-1 4,-9-2-5,9-2 5,1-2-2,8-3-1,-17 3 1,17-3-3,-17 1-2,17-1-1,0 0-6,-19-5 2,19 5-5,-7-6 5,7 6-9,0 0 4,-10-12-3,10 12 1,-4-8 4,4 8-2,-7-10 4,7 10 1,0 0 7,-3-15 5,3 15 0,0 0 4,-3-12 4,3 12 0,0 0 1,0 0-5,0 0-2,0 0 0,0 0-3,6-14 0,-6 14-5,0 0 4,0 0-3,14-1-1,-14 1 5,0 0 2,21 5-1,-21-5 4,18 6 2,-7-2 7,6 3 2,-3 3 1,2-1 4,6 5 4,-2 3 4,6 1 1,-5-1 6,2-2-2,-3 4-1,4-4-2,-3 6 0,0-5-3,-1 0 0,3-1-7,-3 1-1,1-5-6,-7-1 3,1 1-2,-1-1-4,3-2-6,-3-1-16,-7 0-14,0-3-19,3-1-20,-10-3-23,17 7-22,-8-2-31,-9-5-43,14-1-41,-14 1-129,14-7-378,-4 1 167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04.8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F0426C-10CA-4D62-96D5-E8325B7933F7}" emma:medium="tactile" emma:mode="ink">
          <msink:context xmlns:msink="http://schemas.microsoft.com/ink/2010/main" type="inkDrawing" rotatedBoundingBox="4675,16680 9659,16895 9655,16974 4671,16759" semanticType="underline" shapeName="Other">
            <msink:sourceLink direction="with" ref="{156D1ADC-3696-4557-B26C-2AA85FE7DB82}"/>
          </msink:context>
        </emma:interpretation>
      </emma:emma>
    </inkml:annotationXML>
    <inkml:trace contextRef="#ctx0" brushRef="#br0">0 0 42,'0'0'187,"0"0"-15,0 0-16,0 0-7,0 0-12,0 0-16,0 0-10,0 0-5,0 0-10,0 0-7,0 0-12,0 0-3,0 0-1,0 0 1,0 0 2,22 15-5,-13-10-2,2 1-2,-1-4-4,7 1-5,3 0-3,0 3-3,5-2 1,3 3-5,0-6-1,3 2-2,1-3 0,0 3-8,-1-3 3,2 1-7,8-1 0,-13 2-2,4 0-4,-4-3-2,0 4-1,2 1-5,-5-4-1,-6 4-1,1-4 0,6 2-3,-4-1-2,9 0 0,-6 5-3,-2-5 0,2 2 2,7-3 0,-1 4-2,1-2 6,1 2-8,9-4 5,2 1 2,-12 3-6,9-4-4,1 3-1,-8-3 6,10 4-8,-1-4 8,1 1-10,-2 2 2,0 0 1,3-1 2,2 1-3,-3 0 2,-2 1-1,1-2 2,1 2-4,-1-1 3,3 2-2,-3-1 1,1 3 2,3-7-3,1 7-2,-5-7 2,6 2-1,0-2 1,0 5-1,2-5-1,-1 2 2,8-2 1,-1 2 6,1-2-9,20 0 3,-21 1-6,1 1 5,-4 2 0,2 0-2,5-1 3,-3-3-3,-4 0-1,-2 4 2,1 0 1,-5-2-2,3-1 5,2 4-4,-4-4 0,0 0-5,3 7 5,-1-8-1,5 2 3,-8 1-6,7-3 8,-8-1-5,1-1 1,2 2 1,-2 0-2,2 2 1,-2-2 3,2 0-1,-3-2-3,-2 4 2,-2-1-2,1 1-3,4 2 5,-4-4 2,-13 1-4,13 2 0,-15-3 1,2 1 0,4 2-3,-6 0 3,6 1-2,-4-3 2,-2 2-6,2 0 6,-1 0 0,1-3 2,3 1-1,-1-1-1,1 4-2,-1-4 3,-2 0 1,0 0-2,0 0 2,-1-5-2,-3 5 2,1 1-1,-8-2 1,3 1-2,-6-2 1,4 2-1,-4 0 1,-3-1 0,1 2 1,2-1-4,-3 0 5,-14 0-2,21 0 1,-10-1-2,-11 1 8,18 0-9,-18 0 2,11-3 0,-11 3-2,16-1 9,-16 1-9,0 0-4,0 0 3,15 1 2,-15-1-8,0 0-10,0 0-9,0 0-13,0 0-12,0 0-16,0 0-20,0 0-28,0 0-19,0 0-35,0 0-12,0 0-160,0 0-371,0 0 164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36.9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B4AF0F-DF67-44AA-A744-5D128341E158}" emma:medium="tactile" emma:mode="ink">
          <msink:context xmlns:msink="http://schemas.microsoft.com/ink/2010/main" type="inkDrawing" rotatedBoundingBox="12735,7933 18185,8076 18182,8165 12732,8022" shapeName="Other"/>
        </emma:interpretation>
      </emma:emma>
    </inkml:annotationXML>
    <inkml:trace contextRef="#ctx0" brushRef="#br0">0 0 85,'0'0'78,"0"0"-9,0 0 5,0 0-16,0 0-7,0 0 2,0 0-11,0 0-5,0 0-2,11-5-7,-11 5 1,0 0-5,0 0 0,0 0-9,16 5 3,-16-5-2,0 0-2,0 0-2,14 0 7,-14 0-15,0 0 12,18 0 0,-18 0 0,0 0-3,18 0 5,-18 0-5,12 0 5,-12 0-5,9 0 2,-9 0-1,17 2-7,-17-2 9,16 1-6,-16-1 1,14 0-4,-3 4-1,-11-4 10,20 0-7,-10 5 8,2-5-6,4 2-3,-2-2 4,-2 0-5,4 5-2,-1-5-1,2 0 3,-6 0 5,-11 0 3,27 0-7,-10 0 7,-2 2-15,-1-2 4,2 0-1,-4 4 1,-12-4-1,24 1-5,-13 1 5,-2-2-1,-9 0-2,25 5 4,-13-2 0,-2-2-4,-10-1 6,20 3-4,-11 0-4,-9-3-1,17 3 8,-7-2-4,-10-1-1,19 4 3,-10-2-1,2 0-5,-11-2 3,20 0 2,-11 2 2,-9-2-2,21 1 2,-12 1 1,-9-2 1,19 2-11,-19-2 9,18 2-3,-18-2-2,21 1-3,-12-1 14,3 4-10,-12-4-2,22 2 0,-9-1 4,-3-1-4,5 4 7,2-3-1,-2-1-4,-2 1-4,2 1 6,-1 1 0,2-2-1,3 0-1,-4-1 4,4 2-5,-1-2 4,-2 1-4,0-1-1,2-1-1,-4 1 6,2 1 0,-2-1-2,-2 0-1,-12 0-3,24 0 6,-12 0 1,2 3-3,-1-3 1,-13 0-3,21 3 1,-5-3-3,-5 1 2,3 1-2,-14-2 5,22 0-7,-10 1 8,1-1 4,-13 0-10,21 3 3,-8-3 4,1 1-6,-14-1 4,22 0-2,-13 2 6,4-2-3,-13 0-5,20 1-1,-11 2-2,-9-3 6,23 0-1,-13 0-1,-10 0-3,20 1 13,-20-1-5,16 0-2,-4 0-3,-12 0-4,19 2 1,-8-2 7,0 1 6,-11-1-10,20 1 1,-11-1 0,-9 0 3,22 5-2,-10-5-4,-2 2 1,-10-2 2,23 0 2,-12 2 3,1-2 2,-12 0-9,19 2 3,-10 0 3,-9-2-5,25 0 2,-14-2-2,2 4 6,-13-2-5,22-4 1,-22 4-3,24 0 3,-14 0 1,-10 0 3,20 0-7,-7 0 6,1-2-7,1 2 11,-15 0-6,27 0-4,-15 0 8,-12 0 0,27-2 5,-13 2-5,0-2 9,-4-1-4,-10 3-1,27-2 4,-15 0-1,2 2 2,-14 0-6,24-4 5,-10 3-6,-2-1-1,-1 1 1,0-3 3,-11 4-6,23-3 2,-12 0-2,0 0 9,0 0-11,-11 3 3,20-1-6,-9 0 2,2-2 3,-13 3 0,21-2 1,-10 0-2,2-2-3,-13 4-2,22 0-2,-22 0 2,20 0 3,-8-1 0,-12 1 0,25 1-3,-15 3 2,2-4 2,-12 0-5,20 0 6,-10 0-7,-10 0 6,20 1-3,-11-1-1,-9 0 3,20 0-4,-9 0 2,-11 0 2,21 1-1,-21-1 0,21-1-3,-11 1 3,4 0-2,-2 1 5,-12-1-4,28-1 5,-12 1-6,1 0 1,-3 0 1,0 0-6,2 0 9,-4 1-2,4-1-3,-4 2 1,4-2-3,-4 0 0,4 0 6,-2 3-2,-2-3-4,1 1 2,-13-1-2,20 1 4,-11 1-4,-9-2 0,22 0 5,-11 1 3,-11-1-7,23 0 3,-12 0-5,5-1-3,-1 1 6,-15 0 4,25 0-6,-15 0 4,7 0 2,-2 0-4,-15 0-2,22 1 0,-11-1 5,-2 3-1,-9-3-4,22 0 5,-11 0 1,-11 0-5,14 3-1,-14-3 3,17 0-3,-17 0 7,19 3-6,-10-3 0,-9 0-1,17 1 7,-6-1-2,3 3 0,3-3-1,-4 1 1,-13-1-5,28 0 5,-17 0 0,3 0-4,-2 0 7,-12 0-3,28-1-5,-15 2 3,1-1-1,-2 2 8,-12-2-10,22 0 6,-10 0-2,-12 0 1,18 0-5,-8 1 1,-10-1 1,21 3 1,-12-3 2,-9 0-3,16 0 0,-16 0 4,18 0-2,-8 0 1,-10 0 1,18 0 0,-8 1 4,-10-1 2,17-1-6,-17 1 3,15 0 1,-15 0 1,16 0-3,-16 0-3,14 0-2,-14 0 7,15-3-6,-15 3-1,11-1 3,-11 1 3,0 0-6,19 1 1,-19-1 2,13 0 2,-13 0 0,14 3-2,-14-3-6,17 1 5,-17-1 6,17 2-8,-17-2 2,15 0-5,-15 0 3,16 1 6,-16-1-4,19 4-4,-12-4 5,-7 0-7,21 2 7,-12-2-1,-9 0-1,17 2-4,-17-2 6,17 4-2,-4-4-1,-13 0 1,18 3 0,-8-1 2,1 0-2,-11-2 6,18 1-9,-5-1 4,-1 2-1,4 0 0,-4-2-1,4 2 2,-2-1 0,-2-1 3,-12 0-3,25 2-3,-14 0 3,2 0-2,2-4 4,-2 4 1,-13-2-5,21 1 2,-8 2 1,-1 0 0,-12-3-1,24 2-1,-12-2 7,2 2-5,-1-1-2,2-1-5,-1 3 8,2-3-5,-2 1 0,-2-1 2,4 0-3,-1 0 6,-4 0-3,8 0 3,-3 0 1,-4 2 5,-12-2-4,23 0-3,-10 0-3,-1 1 1,-12-1 2,22 4 2,-6-8-3,-16 4 2,23 0-5,-12 4 4,-11-4-2,23 0-1,-12 0 5,6 0 0,-1 2-5,-1-2 2,3 1 2,-8 3-1,8-4-2,-3 0 1,1 0-4,-2-4 4,3 3-2,-2 2 0,-1-1 4,2 0-4,1-1 2,-3 2-3,-3-1 2,6 0 1,-3-1-2,2 2 3,-2-1-3,-14 0-2,25-1 2,-14-1 0,1 4 2,-12-2-5,23 0 5,-12 1 3,2-1-2,-13 0-2,22 4-2,-10-4 2,-1 0-6,-11 0 5,26 2 2,-13-2-2,-1 0-1,-12 0 2,22 0-5,-9 0 4,-13 0 1,23 0-1,-11 1-2,-12-1 1,21 0-1,-21 0 2,15-1 1,-15 1 0,20 0 0,-10 0-1,-10 0-2,17 0 6,-17 0-6,16 1 9,-16-1-8,15-1 3,-15 1 1,17 0-2,-17 0-4,16 0 2,-16 0 3,20-2 2,-20 2-2,17-4-1,-17 4 0,19-1 1,-10-1 1,-9 2-3,19 0 2,-19 0 0,20 0-3,-20 0 3,16-4 2,-16 4-4,14-1-2,-14 1 3,17 0-4,-17 0 8,11 1-4,-11-1 1,12 4-1,-12-4 0,16-4 0,-16 4 0,18 0 3,-18 0-3,19 0 0,-19 0 0,16 0-3,-7-1 1,-9 1-2,20 1 1,-9-1-3,-11 0 7,20-3-2,-20 3 0,18-4 0,-18 4 3,14 0-3,-14 0 0,18 3 3,-18-3-3,13-3-3,-13 3-2,0 0 1,14 3 5,-14-3-1,0 0 3,0 0-5,11 0 2,-11 0-1,0 0-3,0 0 5,0 0 1,0 0-5,0 0 5,0 0-1,0 0-1,15 0-2,-15 0 0,0 0 1,0 0 4,0 0-10,0 0-1,0 0-9,0 0-2,0 0-11,0 0-3,0 0-12,0 0-7,0 0-10,0 0-18,0 0-28,19-4-112,-19 4-238,12-11 106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09.9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3B038C-8F51-47C6-AE60-EE768F567538}" emma:medium="tactile" emma:mode="ink">
          <msink:context xmlns:msink="http://schemas.microsoft.com/ink/2010/main" type="inkDrawing" rotatedBoundingBox="14368,18439 14737,-98 15096,-91 14726,18446" semanticType="callout" shapeName="Other"/>
        </emma:interpretation>
      </emma:emma>
    </inkml:annotationXML>
    <inkml:trace contextRef="#ctx0" brushRef="#br0">577 0 2,'0'0'63,"0"0"-4,0 0-4,0 0 2,0 0 0,0 0 5,0 0 3,0 0-17,0 0 13,0 0-8,0 0 1,0 0-5,0 0-8,0 0 3,0 0-3,0 0-6,0 0 7,0 0-5,0 0-5,0 0 10,0 0-5,0 0-2,0 0 2,0 0-5,0 0-14,0 0 15,0 0-8,7 30-8,-7-30 8,0 12-2,0-12 1,0 16-11,0-16 2,0 15-3,0-15 3,-3 17-3,3-17-1,3 20-2,-6-12-2,2 6 4,1 1-3,-2 0-2,1-1 4,-3 3-2,3-3 3,-1 2-3,-1-1 5,0 3 0,2-2-2,-4 2-1,0 1 0,2-3 0,2 3-7,-4-1 9,0 1-6,2 5-3,-2-5-1,2 2 4,-1-2-4,1-1 3,3 0 3,-4 5-5,3-3 5,2 4-1,3-1 4,-3 1-5,1 0 6,-1 1-1,4 5-9,0-1 8,-2 1 1,1 7-6,-1-6 6,1-1-1,-1 10-7,-2-4-4,-1 1 6,0-7 3,3-2-2,-3 11 2,0 2 5,-3-4-5,0 3-5,2 4 4,-4-1-7,3-3 9,2 4-3,-4-4-4,1-2-4,-1-3 8,3-2-1,1 3-2,0-6 2,-2-1-2,2 1 0,2-2-6,-4 9 11,-1-5-4,2-3-2,-1-1 3,1 0-6,-3 0 7,4 1-1,-1-2-2,-1 0 2,-1-1-14,2 4 9,-1-3 6,-3 0-2,5 2-4,0 9 1,-3-3 3,0-5 1,0-2-2,0 2-1,0-3 1,1 3 5,-4 7-8,3-8 4,0 0-6,-2 1 12,2 13-11,-3-6 2,0 3 4,1-1-2,-1 2-2,1-4 4,0 3-4,1-3-1,1-1 1,-4 3-3,1 2 3,5-5-2,-6 4 4,3 0 0,2-3 1,2 3-2,0-4 1,-1-6 0,1 6-1,-5-5 2,3 5-5,1-8 2,1 4 2,-3-2-2,1 6 0,-3-3 7,4 0-5,-1 0-3,-2 2 3,0 3 1,0-1-2,1 1-6,0-10 4,-1 14-2,1-6 0,0 6 0,-1-3 4,4 1 3,0 0-5,-2-2 1,0 1 2,2 4-4,-4 1 2,4-1-1,-2-2 5,1 6-3,-2 0 1,1-2-5,0-3 8,-4 2-2,2-2-5,4-2 0,-4 3-1,1-6 2,-3 3 2,3-1 0,-2-1-2,-2 0 1,3 2 3,-2-3-6,1 3-1,2-4 6,-3 4-1,1-4-4,4 4 7,-5-2-2,6 3-3,0-2 2,0 0 0,-2 2 1,2-1-4,0 0 4,0 4-3,0 2 2,-5-1 1,5 2-6,-4 1 0,-1-3 3,2-1 0,3-3-4,-3-1 8,0 1 0,1-2-5,1-1 0,-4 1-2,-3 1 6,8-10-2,-1 5-2,-1-5 8,4 7-10,-4 2 4,-1-1 0,3-1-2,0 2-2,-2 4 6,1-4-6,1-1 6,-3 3-4,3-2 2,0 2-5,-2 1 4,2 2-4,-3 4 4,-2 1 5,4-4-6,1-1 1,-5 1 3,1-6-1,2 2-4,0-2 0,1-2 1,1-8 4,0 7-3,0 3-3,-3-11 6,3 1-7,0-3 7,0 12-1,3-10-6,-2 0 6,1 12 2,-2-11-4,2 7 2,2 0-1,-2 5-4,-2-13 9,6 13-6,-8-5 0,7 2 1,-5-3-1,-3 5 1,6 0-6,-3 0 4,2 1-3,-2 6 6,-2-4-2,2-1 2,0-1 0,0 0 2,-5-4-3,5 2-7,0-2 3,0-7 6,2-2 0,-2 13 0,3-4-4,-8-5 2,5 3 4,2-7-9,-4 2 4,1 6-2,-2-5 0,3 6 0,-3 3 5,0 0 0,-1-3-6,0 4 0,4-2 4,-3-3 0,-1 5-4,1-2 5,3 0-1,0 0-1,-1 1 2,1-2 0,-3 2-7,0 2 3,-1-3 4,1 2-2,2 2 1,-2-6 1,1 3-2,-3-3-1,5 1-2,4 3 2,-8-5 0,8 5 0,-8-6 3,3 4-4,1-11-6,-3 11 9,3 4-2,0-1 6,-3-3-3,-4-2-2,4 0-1,-1 2 2,1-1-10,-1 1 10,4-1 0,-6 1-1,5-1 1,1-3 1,0 3 0,-2 0 0,1-1-2,-4-2 0,0 3-3,8-1 8,-6-9-7,6 9 2,-1 1-6,-1-8 9,-1 0 1,0 6-4,-1 4-4,1-3 3,0-2-7,1-5 9,3-3-2,-8 12 3,4-11-5,4 2 5,-8 0-1,4 5-2,4 2 3,-3-8 0,-1 9-4,-5-11 5,4 3-3,-1-2 0,2 9-1,-3-7-1,2-1 0,5 8 6,-7-11-4,3 2 1,-1 2-3,-1-1 4,1 7-3,1-8 1,0 2-5,0-1 11,1 0-6,-2 1-2,2-2 1,1 2 1,-1-4-4,2 3 1,-3-1 1,2-2 3,-1 1 5,-1 0-4,4 0-2,-4-2-3,0-1 4,0-1 0,-4 1 0,8 1-2,-4-8 2,-4 7-3,3 0 5,-1-4-6,2 4 3,0 0 2,-4 0-12,2 0 10,-3 1-2,4 0 3,-4-6-4,5 5 5,-1 0-3,-1 1 3,2 0 5,-1-6-7,-3 6-1,3-2 4,-1 2-3,2 1-2,-3-2 1,2 5 1,-3-3 2,4 3-3,-3-3 0,0 3-3,0-3-1,-3 2 4,4-1 1,-1 0-1,-1-3 11,-1 3-9,3-1-3,1-3-2,-4 2 6,2 0-4,3 0 1,-5 1 2,4-3-3,1 2-2,-6-3 5,1 3 2,5 1-6,-2-1 0,1 0 3,-5 3 1,-1-3-4,7 0 4,-1 3-5,-2 1 3,0-2-2,1 0 3,2 1 3,0 8-6,0 3-3,-5-11 3,5 2-2,0-2 5,0-1-6,0 3 3,2-4-5,-2 2 6,-2 1-2,4-4-4,1 1 7,-1 0-1,-2 1-3,1-2-3,4 1 6,-5-1-2,1 2-4,4-1 3,-3-1 8,-1 1-7,4 0-2,-4-1 3,1 1-1,3 0 8,-1-1-6,-2 1 2,4 0-2,-4-1 3,-1 2-2,2 1-2,2 0 2,1-2-2,-1-2 7,1 6-8,-3 2 4,0 2 0,3-5-3,-2-1 6,2 7-5,-1-6 1,-2-1-6,3 1 4,0-2 0,-3 2 5,2-1-2,0 0-1,-2 0 2,3 0-7,-5 0 7,3 2 2,-1-3-6,-2 1-2,2-2-1,0-1 4,1 1-5,-4-1 6,1 5 2,1-5-12,-2 1 3,4 0 3,-4-1 0,2 3-4,-1-2 2,-1 3 0,0 0-6,5-3 4,1 0-1,-4 1 2,-1 3-7,3-2-2,-4 9 3,1-7 2,-1 0-7,0-5-2,-1 7 8,2-6-4,1 3 1,2 8 1,-2-12-2,-1 1 4,-1-1 1,0 0 10,5 5-3,-3-4-4,2 4-4,3-2 11,-6 1-3,4-3-8,-4 2 9,-1 9 0,0-8 4,0-3-1,2 1 0,-2 3 0,3-2 5,-6 0-10,3 1 13,0-3-9,0 2 2,0 1-13,3 1 12,-8-5-5,5 4 1,2-2-1,-2 1 6,0-3 1,3 1-8,-3 0 9,0 3 1,-3-4-7,3 0-1,-2 2 4,2 0-2,2-4-2,-2 6 5,0-5 5,3 0-5,-6 2 3,6 2-3,-3-3 1,2 1-8,-2 0 15,0-1-6,0 4-2,-2-3 0,2 0 1,-3 3 3,1-3 3,2-3-12,2 5 0,-2-3 2,0-2 4,0 0-5,3 4-1,-6-1 4,3-1 7,3 0-9,-6 0 3,1-2 6,4 1-3,1-1-2,-6-3 1,6 8-1,-3-3 4,-3 0-1,3 2 4,0-2-8,0 0 2,0 3-2,0-1-1,0-1 3,0-1-5,0 0 0,-2 0 7,4 1-4,-4-7 0,2 5-5,0 0 1,-1-4 2,1-1 1,1 4-4,-1-3 1,2-1 0,1 0 1,-1-1 1,-1 3 1,1 1 4,1 2-5,-3-7-3,1 4 4,-1-3-5,2 0 3,-4 5 3,4-3 2,1 6-9,0-1 3,-4-2-1,4 0 3,-3-4-4,4-3 1,-4 7 1,0-6-1,2-1 3,-2 2-3,0 7 4,0-7-3,0 4 2,0-4-4,0 1 6,-2-2-14,-2 5 5,2-5 4,2 2-5,0-3 6,-3 3 0,3-3-6,-3 2 19,3-4-20,0-2 7,0 6-7,0-4 7,0 2 2,0 0-4,0 1 5,0-3-2,-2 3-9,1-4 10,-2 2 4,3 1-5,-2-4-1,2 6 0,-3-4 7,3-2-7,-3 0-3,0-3 6,3 4-6,0-13-2,-5 20-1,5-9-3,0-11 7,-1 18 2,1-6-9,0-12-9,-3 17 8,3-5 10,0-12-7,0 19 1,0-8 5,-2 2-5,-4 1 4,3-2 1,-2 2-6,3-2-4,1 2 0,-2-3-9,0-2 18,-2 3-10,5-12 1,-3 19-1,0-12-4,3-7-3,-2 15 8,-3-8-2,5-7-7,-3 11-6,3-11 6,0 0 3,0 0-9,0 15-3,0-15-6,0 0-2,0 0-10,0 0-4,3 11-31,-3-11-92,0 0 41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12.0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92D387-7B22-4388-A574-C592605505EA}" emma:medium="tactile" emma:mode="ink">
          <msink:context xmlns:msink="http://schemas.microsoft.com/ink/2010/main" type="writingRegion" rotatedBoundingBox="15878,810 19907,842 19899,1853 15870,1821"/>
        </emma:interpretation>
      </emma:emma>
    </inkml:annotationXML>
    <inkml:traceGroup>
      <inkml:annotationXML>
        <emma:emma xmlns:emma="http://www.w3.org/2003/04/emma" version="1.0">
          <emma:interpretation id="{382BA180-29A5-406F-8C55-9EEA8470AAAC}" emma:medium="tactile" emma:mode="ink">
            <msink:context xmlns:msink="http://schemas.microsoft.com/ink/2010/main" type="paragraph" rotatedBoundingBox="15878,810 19907,842 19899,1853 15870,18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8CAF55-B97D-418B-8C93-4394FF6C9CA2}" emma:medium="tactile" emma:mode="ink">
              <msink:context xmlns:msink="http://schemas.microsoft.com/ink/2010/main" type="line" rotatedBoundingBox="15878,810 19907,842 19899,1853 15870,1821"/>
            </emma:interpretation>
          </emma:emma>
        </inkml:annotationXML>
        <inkml:traceGroup>
          <inkml:annotationXML>
            <emma:emma xmlns:emma="http://www.w3.org/2003/04/emma" version="1.0">
              <emma:interpretation id="{4135EC91-358F-4E96-9CFD-FEE3A62E25B0}" emma:medium="tactile" emma:mode="ink">
                <msink:context xmlns:msink="http://schemas.microsoft.com/ink/2010/main" type="inkWord" rotatedBoundingBox="15876,1065 16250,1068 16246,1575 15872,1572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[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-4784 840 54,'0'0'219,"0"0"-3,0 0-4,-6 8-6,6-8-10,0 0-10,0 0-14,0 0-9,0 0-11,0 0-13,0 0-13,0 0-8,0 0-14,20 7-5,-20-7-8,20 1-11,-4-1-9,1 3-3,0-3-9,2 3-6,0-2-6,-2 2-2,1-3-3,-4 0-7,4 1-4,-1-1-4,-2 2-1,-4-1-4,-11-1-2,24 4 1,-15-4-3,-9 0-5,15 0 9,-15 0-10,10 2-2,-10-2-2,12 0-1,-12 0-3,0 0-1,0 0-7,0 0-11,0 0-14,0 0-20,0 0-16,14 1-24,-14-1-31,0 0-33,0 0-26,0 0-34,0 0-168,0 0-411,16-1 182</inkml:trace>
          <inkml:trace contextRef="#ctx0" brushRef="#br0" timeOffset="-392.8901">-4759 368 8,'0'0'256,"0"0"-11,0 0-6,0 0-6,0 0-13,0 0-9,0 0-19,0 0-14,0 0-11,0 0-12,0 0-12,0 0-14,0 0-14,0 0-10,0 0-1,0 0-23,-5 11-5,5-11-8,0 0-6,0 0-6,0 0-6,0 0-7,0 0-2,22 6 0,-22-6-6,22 4-1,-3-3-1,-4 1 4,6-2-10,-3 1-2,2-1-5,-2 3-5,2-2 5,-1 2-7,-4 0-2,4-2 2,-7 1-9,2-1-10,-3 2-19,2-3-11,-13 0-18,20 0-17,-20 0-21,14 0-20,-14 0-25,12 1-21,-12-1-15,0 0-10,16 3-21,-16-3-14,11 2-122,-11-2-367,0 0 162</inkml:trace>
        </inkml:traceGroup>
        <inkml:traceGroup>
          <inkml:annotationXML>
            <emma:emma xmlns:emma="http://www.w3.org/2003/04/emma" version="1.0">
              <emma:interpretation id="{3863ACF9-A71F-4809-A2CF-FF62A58DE8ED}" emma:medium="tactile" emma:mode="ink">
                <msink:context xmlns:msink="http://schemas.microsoft.com/ink/2010/main" type="inkWord" rotatedBoundingBox="17965,826 19907,842 19899,1853 17958,1837"/>
              </emma:interpretation>
              <emma:one-of disjunction-type="recognition" id="oneOf1">
                <emma:interpretation id="interp5" emma:lang="en-US" emma:confidence="0">
                  <emma:literal>-II</emma:literal>
                </emma:interpretation>
                <emma:interpretation id="interp6" emma:lang="en-US" emma:confidence="0">
                  <emma:literal>YI</emma:literal>
                </emma:interpretation>
                <emma:interpretation id="interp7" emma:lang="en-US" emma:confidence="0">
                  <emma:literal>III</emma:literal>
                </emma:interpretation>
                <emma:interpretation id="interp8" emma:lang="en-US" emma:confidence="0">
                  <emma:literal>HII</emma:literal>
                </emma:interpretation>
                <emma:interpretation id="interp9" emma:lang="en-US" emma:confidence="0">
                  <emma:literal>-I</emma:literal>
                </emma:interpretation>
              </emma:one-of>
            </emma:emma>
          </inkml:annotationXML>
          <inkml:trace contextRef="#ctx0" brushRef="#br0" timeOffset="847.7741">-2693 494 29,'-7'5'246,"7"-5"-17,0 0-7,0 0-9,0 0-16,0 0-11,0 0-15,0 0-16,0 0-15,0 0-11,0 0-12,0 0-14,0 0 1,0 0-17,22 14-5,-8-11-6,3 1-5,0 0-3,1 3-14,7-5 3,5 0-9,-5 0-5,-5 1-7,7 0-1,-7 1-3,2-4-3,-2 2-2,0 5-7,2-7-11,0 0-4,-5-3-11,-2 6-5,1-2-5,-5-1-7,-11 0-7,17-1-8,-17 1-10,17-3-19,-17 3-19,0 0-18,14 4-22,-14-4-28,0 0-37,0 0-163,11-7-383,-11 7 170</inkml:trace>
          <inkml:trace contextRef="#ctx0" brushRef="#br0" timeOffset="1299.4416">-2035 142 56,'-7'-8'259,"7"8"-9,0 0-14,0 0-14,0 0-16,0 0-16,0 0-19,0 0-20,0 0-7,0 0-22,0 0-15,0 0-6,0 0-16,0 0-11,0 0 2,0 0-8,0 0-2,-1 32 2,1-32 2,0 26-7,1-8 10,1-3-3,1 9-3,-1-4 15,-1-2-14,4 7-4,-4 3-2,1-1 3,1-1-14,0 3-2,0-3-5,-1 6 0,1-6-7,0 3 0,0-4-4,0 1-5,-1-3 1,4-2 6,-4 5-18,-1-9 2,2 0-3,-1-1 1,3-2-3,-4 4-4,2-8 1,0 5-14,0-7-15,1 4-11,-4-12-22,1 14-19,1-7-36,-2-7-23,1 13-35,-1-13-38,0 0-32,5 9-44,-5-9-147,0 0-458,0 0 203</inkml:trace>
          <inkml:trace contextRef="#ctx0" brushRef="#br0" timeOffset="1735.1938">-1405 464 13,'0'0'274,"0"0"-8,-8 4-11,8-4-8,0 0-16,0 0-17,0 0-18,0 0-14,0 0-19,0 0-12,0 0-18,0 0-9,0 0-15,35 7-12,-18-6-10,3 3-7,7-3-6,5 0-8,-1-1-7,4 1-4,5 3-7,2-2-6,-9-2-5,-2 2-6,2 1-2,-1-3-4,0 0-13,-1 1-3,-3-1-12,-2-1-2,-9-4-5,4 7-1,-3-2-12,-7-2-7,-11 2-2,20 2-7,-20-2-10,18-3-15,-18 3-18,10-5-21,-10 5-17,10-8-32,-10 8-16,5-11-33,-5 11-169,0-13-401,0 13 179</inkml:trace>
          <inkml:trace contextRef="#ctx0" brushRef="#br0" timeOffset="2374.8261">-1190 1118 202,'0'0'224,"0"0"-6,0 0-12,-5 10-8,5-10-11,0 0-12,0 0-9,0 0-6,0 0-18,0 0-5,0 0-15,0 0-7,0 0-5,13 12-6,-13-12-11,14 4-6,-3-4-8,4 2-8,1-1-7,3-1-5,1 4-14,3-4-14,1 0-15,-7 2-17,3-2-14,0 0-15,-1 0-18,-3 0-13,-1-2-14,-2 4-17,-13-2-13,21-3-19,-10 0-11,-11 3-27,10-5-29,-10 5-138,9-3-357,-9 3 159</inkml:trace>
          <inkml:trace contextRef="#ctx0" brushRef="#br0" timeOffset="2065.0041">-1087 211 146,'0'0'207,"0"0"-7,0 0-16,0 0-23,0 0-9,0 0-9,0 0-2,0 0 8,-6 20-1,6-20-1,1 23-5,2-9-6,-1 0-8,-4 0-4,4 2-11,-2 5-9,3-1-7,0-3-8,-1 2-7,-1-1-9,4 7-5,-2-2 1,2 4-14,-1-1-15,3-1-24,-6 0-28,7 3-33,-3-5-39,-4 0-47,2 3-32,2-4-46,-5 0-203,2 3-446,-4-9 198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18.2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4C03743-AD40-442D-AC1F-C8445D7E6428}" emma:medium="tactile" emma:mode="ink">
          <msink:context xmlns:msink="http://schemas.microsoft.com/ink/2010/main" type="inkDrawing" rotatedBoundingBox="18167,1987 21380,2365 21372,2433 18159,2054" semanticType="underline" shapeName="Other"/>
        </emma:interpretation>
      </emma:emma>
    </inkml:annotationXML>
    <inkml:trace contextRef="#ctx0" brushRef="#br0">0-1 123,'0'0'215,"0"0"2,0 0-10,0 0-10,0 0-13,0 0-10,0 0-16,0 0-9,0 0-14,0 0-9,0 0-8,0 0-10,0 0-11,0 0-10,0 0-3,0 0-14,35-1-5,-35 1-3,27 1-7,-8 2-6,-1 1-3,12 0-4,-1-1-5,6 1 1,-4 1-9,3-3-1,8 10 0,5-6 5,1 1-12,0-3-1,1 0-2,-3 2-4,3 1 0,2 2-2,-1-2 0,4 0 0,2 0-5,2 1 4,-2-1-7,2 0 4,-1 3-2,4-1-1,15 3-2,-15-6 4,15 2-3,2 2 3,-19 1-4,-1-4 2,23 2-2,-25-1 0,-1 2-6,2-4-3,18 9-3,-21-9-4,2 1 7,1-1-9,-1 7 0,0-8 4,-2 2-2,1 0 1,1-3-1,0 5 6,1-4-5,-1 1-1,2-3 2,-5 2 2,0 3 1,-3-5 3,-2 1-1,-1 0-3,1-3 3,-4 2 3,-12 0 0,-2-3-1,-2 1 0,3 1 0,-3-4 3,-8 2-2,-2 2 1,0-2 2,-2 3 0,-4-6-4,2 3 4,-1 3 0,-13-3-2,20 0 0,-9-3 1,-11 3 1,17-2 0,-17 2 3,17 0-3,-17 0 6,14 5-9,-14-5 0,13 4 4,-13-4 1,0 0-2,14-2 0,-14 2 1,0 0 0,0 0-3,0 0 1,15-2-8,-15 2-12,0 0-14,0 0-20,0 0-30,0 0-22,0 0-23,0 0-34,0 0-35,0 0-156,-34-12-383,20 5 170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16.61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B0EC91-3C7E-4F0A-82B3-27DE8DF30E88}" emma:medium="tactile" emma:mode="ink">
          <msink:context xmlns:msink="http://schemas.microsoft.com/ink/2010/main" type="writingRegion" rotatedBoundingBox="20614,694 29998,204 30128,2686 20743,3175"/>
        </emma:interpretation>
      </emma:emma>
    </inkml:annotationXML>
    <inkml:traceGroup>
      <inkml:annotationXML>
        <emma:emma xmlns:emma="http://www.w3.org/2003/04/emma" version="1.0">
          <emma:interpretation id="{9835CD6D-75AD-42FC-B850-88D6E8D96848}" emma:medium="tactile" emma:mode="ink">
            <msink:context xmlns:msink="http://schemas.microsoft.com/ink/2010/main" type="paragraph" rotatedBoundingBox="20614,694 29998,204 30091,1988 20707,2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C18B0D-162F-4996-ADB8-D15DA3BB2E12}" emma:medium="tactile" emma:mode="ink">
              <msink:context xmlns:msink="http://schemas.microsoft.com/ink/2010/main" type="line" rotatedBoundingBox="20614,694 29998,204 30091,1988 20707,2478"/>
            </emma:interpretation>
          </emma:emma>
        </inkml:annotationXML>
        <inkml:traceGroup>
          <inkml:annotationXML>
            <emma:emma xmlns:emma="http://www.w3.org/2003/04/emma" version="1.0">
              <emma:interpretation id="{C502BD7F-96DF-4697-A029-336FFE2BD34F}" emma:medium="tactile" emma:mode="ink">
                <msink:context xmlns:msink="http://schemas.microsoft.com/ink/2010/main" type="inkWord" rotatedBoundingBox="20904,365 24413,1343 24040,2682 20531,1704"/>
              </emma:interpretation>
              <emma:one-of disjunction-type="recognition" id="oneOf0">
                <emma:interpretation id="interp0" emma:lang="en-US" emma:confidence="0">
                  <emma:literal>Fi</emma:literal>
                </emma:interpretation>
                <emma:interpretation id="interp1" emma:lang="en-US" emma:confidence="0">
                  <emma:literal>15. _</emma:literal>
                </emma:interpretation>
                <emma:interpretation id="interp2" emma:lang="en-US" emma:confidence="0">
                  <emma:literal>15 =</emma:literal>
                </emma:interpretation>
                <emma:interpretation id="interp3" emma:lang="en-US" emma:confidence="0">
                  <emma:literal>1-5. _</emma:literal>
                </emma:interpretation>
                <emma:interpretation id="interp4" emma:lang="en-US" emma:confidence="0">
                  <emma:literal>13 =</emma:literal>
                </emma:interpretation>
              </emma:one-of>
            </emma:emma>
          </inkml:annotationXML>
          <inkml:trace contextRef="#ctx0" brushRef="#br0">-4636 395 55,'0'0'255,"0"0"-16,15 0-19,-15 0-17,0 0-24,0 0-18,0 0-15,17-3-18,-7-1-14,-10 4-7,28 4-15,-13-8-6,4 3-25,1 1-16,-4-1-16,6 2-14,-2-1-16,6-1-24,-5 1-25,-1 0-21,3-6-23,-3 0-20,1 5-36,5-6-122,-7 4-295,-4-1 131</inkml:trace>
          <inkml:trace contextRef="#ctx0" brushRef="#br0" timeOffset="608.6555">-4063 191 95,'0'0'202,"-11"-18"-9,11 18-14,12-7-9,-6 1-16,-6 6-12,16-6-9,-8 0-11,-8 6-9,20-5-12,-20 5-5,16-2-17,-5 2-11,-11 0-7,17 0-2,-17 0-11,18 3-3,-10 0-7,0 3-3,-8-6-4,14 8-5,-8-2-1,0 4-4,-6-10-1,8 10-1,-5-2-4,-1 2-4,-2-10-1,-2 20 3,-1-9-4,0-2-5,-3-1-2,-2 3-7,-3 2-4,0-3-10,-3 0-1,2 1-5,-1-3-1,4 2 1,0-6-12,1 3 12,0 4 0,2-6-3,6-5 8,-9 9 0,9-9 1,-7 7 4,7-7-6,0 0 11,-6 10 2,6-10 5,0 0 4,0 0 15,0 0-2,0 0 3,19 15-2,-19-15 4,11 9 0,-2-6-6,-1 2 4,1-3-2,4 3 3,-1 4 1,-1 2-2,0-2 1,-2 1 3,-1 1-1,1-3 1,-4 1 9,6 4-3,-5-1 2,0-1 3,-3-2 5,4 5-2,-6-3 4,2 1-1,0-2 1,-3-10 0,-1 19-2,1-8-1,0-11-2,-6 18-2,4-11 2,-3 1-8,5-8 0,-10 14-3,0-6 2,2-5-2,8-3 0,-20 11-3,6-5-1,0-1-1,-1-3-2,-4-1-8,3 3-14,-2-8-21,1 4-25,-2 0-26,-1-2-38,-1 1-37,4-6-30,-3 2-51,-5-5-126,8 2-389,3 2 173</inkml:trace>
          <inkml:trace contextRef="#ctx0" brushRef="#br0" timeOffset="-986.8105">-4924-278 174,'0'0'207,"0"0"-6,0 0-6,0 0-15,0 0-16,0 0-12,0 0-9,0 0-14,0 0-11,46 13-11,-18-8-7,13-2-10,2 3-6,6-1-11,5 2-7,22 0-3,-19-2-7,25 2-7,2 0-6,-1-3-5,-7 3 0,5-3-9,-2-1-2,-19 3-5,16 0 1,-20-3-7,0 1 1,-2-1-3,-4-2-6,-5 3 0,1 5-1,-14-9-1,1 0-1,-5 0 0,-3 1 4,-8 1-1,3-4-3,-4 2 2,-1 0 1,-4-1-1,-11 1 4,21-3 6,-21 3-4,15-4 1,-15 4 0,13-2 4,-13 2-8,11-1-3,-11 1-9,0 0-11,0 0-17,10-4-25,-10 4-24,0 0-32,0 0-36,0 0-39,0 0-178,0 0-394,0 0 175</inkml:trace>
          <inkml:trace contextRef="#ctx0" brushRef="#br0" timeOffset="-285.8359">-4928-267 107,'0'0'187,"0"0"-8,0 0-11,0 0-10,0 0-14,-14-7-15,14 7-8,0 0-19,0 0-7,0 0-12,0 0-2,0 0-15,0 0-6,0 0-2,0 0 2,-1 16 0,1-16-4,-5 16 3,4-6-1,1-10 0,-5 19-1,5-4-4,-5 1-3,5 1-3,-1 1 1,1 7-5,1 1-1,-1-1-6,3 4 4,-3-1-4,0 10-9,-3 5 3,3-6-1,0 2-4,3 5 0,-3 1-2,-3-7 2,2 4-5,-1 2 2,4 3 2,-4-7-3,1 0 2,1-3 1,-3-1 3,3-7 1,-4-3-3,4-1-1,2-8-2,-2 3 0,-2-3 0,-1-1 6,3 0-2,3-2-4,-3-3 6,0-11-10,-4 20 1,2-12-3,2-8 2,-4 12-3,4-12 2,-2 11-1,2-11 0,0 0 6,0 0 0,-6 9-3,6-9 1,0 0 1,0 0-4,-16-2 1,16 2-6,-15-10 1,5 3-7,1 0-5,1 1-15,2-2-16,6 8-20,-13-17-24,7 5-35,-2-2-36,2-1-35,3 0-37,-2-1-41,4 0-136,1 1-426,0 15 188</inkml:trace>
          <inkml:trace contextRef="#ctx0" brushRef="#br0" timeOffset="3239.4758">-1975 846 9,'0'0'197,"0"0"-5,0 0-6,0 0-10,0 0-10,0 0-13,0 0-11,0 0-15,0 0-6,0 0-6,0 0-10,0 0-10,0 0-7,0 0-7,0 0-4,0 0-13,0 0-1,0 0-2,0 0-2,0 0-1,0 0-2,31 16-7,-15-15-2,1-1-9,3 2-2,8-2-16,-2 0-17,1 0-27,1 0-27,0 0-20,-2 5-25,3-6-36,-9 2-27,2 1-28,-7 2-124,-1-4-337,-3 3 150</inkml:trace>
          <inkml:trace contextRef="#ctx0" brushRef="#br0" timeOffset="3505.2362">-1983 1310 43,'0'0'176,"0"0"-1,0 0-4,6 13-8,-6-13-7,10 6-15,-10-6-6,12 6-11,-4-2-7,-8-4-9,22 3-7,-8-3-10,3 1-8,-2 2-10,4-3-5,-2 1-10,7 1-9,-6-4-11,3 1-19,-1-2-20,0 2-16,-1-2-29,3-1-14,-4 2-8,-2-2-30,-1 3-15,-2-4-16,-1-2-20,-2 5-86,-10 2-254,15-11 112</inkml:trace>
        </inkml:traceGroup>
        <inkml:traceGroup>
          <inkml:annotationXML>
            <emma:emma xmlns:emma="http://www.w3.org/2003/04/emma" version="1.0">
              <emma:interpretation id="{9BB6E95C-E838-41A9-9141-0FD2101E76BA}" emma:medium="tactile" emma:mode="ink">
                <msink:context xmlns:msink="http://schemas.microsoft.com/ink/2010/main" type="inkWord" rotatedBoundingBox="25735,594 28317,459 28374,1548 25792,1683">
                  <msink:destinationLink direction="with" ref="{95EEC47F-8D25-4A07-B765-57B35660E451}"/>
                  <msink:destinationLink direction="with" ref="{765DBD36-63B4-476C-8ADE-93404888CAE2}"/>
                </msink:context>
              </emma:interpretation>
              <emma:one-of disjunction-type="recognition" id="oneOf1">
                <emma:interpretation id="interp5" emma:lang="en-US" emma:confidence="0">
                  <emma:literal>-this</emma:literal>
                </emma:interpretation>
                <emma:interpretation id="interp6" emma:lang="en-US" emma:confidence="0">
                  <emma:literal>-Itis</emma:literal>
                </emma:interpretation>
                <emma:interpretation id="interp7" emma:lang="en-US" emma:confidence="0">
                  <emma:literal>-itis</emma:literal>
                </emma:interpretation>
                <emma:interpretation id="interp8" emma:lang="en-US" emma:confidence="0">
                  <emma:literal>~It_it3</emma:literal>
                </emma:interpretation>
                <emma:interpretation id="interp9" emma:lang="en-US" emma:confidence="0">
                  <emma:literal>-Itis]</emma:literal>
                </emma:interpretation>
              </emma:one-of>
            </emma:emma>
          </inkml:annotationXML>
          <inkml:trace contextRef="#ctx0" brushRef="#br0" timeOffset="5195.96">803-403 157,'0'0'238,"-9"-6"-11,9 6-16,0 0-7,0 0-19,0 0-18,0 0-5,0 0-21,0 0-15,0 0-13,0 0-15,0 0-11,0 0-9,0 0-9,0 0-7,0 0-6,0 0-5,-5 21 0,5-21-3,3 26 2,-1-12-1,-1 5 1,1 0 4,4 5-2,-3 2 7,-3-1 1,3 3-6,5 6-1,-5-5-5,0 0 0,2 1-5,-4-1 0,7 0-3,-2-2-3,-3 3-4,-1-2-1,1 0-5,3-2-3,-2 2 9,-4-6-10,3 4-2,-3-1-2,0 1-6,0-1 3,-3-3 0,3-6 1,3 1-6,-6-1 2,6-2 0,-3-3-5,3-2-19,-3-9-9,1 17-16,-1-17-20,3 9-24,-3-9-21,2 12-30,-2-12-40,0 0-6,11 11-42,-11-11-213,0 0-467,0 0 207</inkml:trace>
          <inkml:trace contextRef="#ctx0" brushRef="#br0" timeOffset="5664.689">1317 26 82,'0'0'254,"0"0"-5,0 0-9,0 0-8,0 0-11,0 0-12,0 0-14,0 0-12,0 0-21,0 0-14,0 0-16,0 0 1,0 0-22,0 0-11,0 0-13,0 0-4,0 0-16,54 4 7,-27-4-5,1 0-16,1 1-9,10 1-8,-6 0-14,11 0-10,-10-2-8,0 0-8,7 0-4,-10 0-4,1 0-10,-4-2-7,2 4-9,-3-2-5,-7-4-5,-2 4-5,-2 0-4,-2 0-4,-14 0-3,17-3-16,-17 3-8,17-2-16,-17 2-19,7-5-30,-7 5-27,0 0-160,0-13-367,0 13 163</inkml:trace>
          <inkml:trace contextRef="#ctx0" brushRef="#br0" timeOffset="5999.4977">1544-251 43,'0'0'149,"-6"9"5,6-9-1,0 0 4,0 17 0,0-6-2,0-11-6,0 25-6,3-9-7,0 1-13,-3-1 4,6 3-14,-1 5-9,-2-5-9,3 6-7,-3 1-9,1-7-8,-4 8-7,1-2-6,2 5-9,-3-2-16,0-1-23,3-1-24,-3 3-37,0-3-31,0 0-25,3-3-23,1 0-37,-1 0-144,0-5-334,-3 1 147</inkml:trace>
          <inkml:trace contextRef="#ctx0" brushRef="#br0" timeOffset="6252.352">1493 585 111,'0'0'151,"0"0"-4,0 0-4,0 0-3,0 0-5,0 0-4,0 0 2,0 0-8,0 0 2,11 14 3,-11-14 6,12 5-2,-4-3-5,6-1-13,3 5-10,3-5-10,4 4-9,-4-3-9,6-2-10,2 4-14,-7-4-21,8 4-21,-12-7-24,7 7-29,-7-5-21,0 1-23,-8 1-23,-9-1-23,21-5-22,-14 1-169,-7 4-348,13-2 153</inkml:trace>
          <inkml:trace contextRef="#ctx0" brushRef="#br0" timeOffset="4696.1548">1 28 133,'0'0'170,"-3"-15"-5,3 15-3,0 0-12,0 0-5,0 0-1,0 0-5,0 0-10,0 0-5,0 0-6,3-15-4,-3 15-5,0 0-8,0 0-8,0 0-5,0 0-5,0 0-7,0 0-2,0 0-2,0 0-3,0 0 7,0 0-12,0 0-1,0 0-4,0 0-3,0 0 1,0 0-8,0 0 1,0 0-3,0 0-5,0 0 0,0 0 0,0 0-3,0 0-3,0 0-4,0 0 11,0 0-14,0 0 1,0 0-5,0 0-3,0 0-1,0 0-8,0 0 2,0 0-4,0 0 1,0 0-5,0 0-1,0 0-1,0 0 1,0 0 0,0 0-5,0 0 4,0 0 0,0 0 2,0 0-5,0 0 0,0 0-2,0 0 3,0 0 3,0 0-2,0 0-3,0 0 5,0 0 0,0 0-3,0 0 4,0 0-1,0 0 0,0 0 0,0 0 1,0 0-4,0 0 3,0 0-1,0 0-4,0 0-2,0 0 1,0 0 1,0 0-1,0 0-5,0 0 5,0 0-1,0 0-4,0 0 3,0 0-2,0 0 2,0 0 3,0 0-4,0 0 0,0 0 3,0 0 1,0 0 1,0 0 5,0 0 5,0 0 13,0 0 4,30 8 10,-15-4 3,5-1-1,7 3 1,2-2-4,-1-1-7,7 2-2,-6 1-1,2-1-3,-1-1 1,-4-1-4,-2-1-6,-4 3-3,-3-1-2,-1-3-5,-7 2-10,4 0-17,-13-3-6,14 3-2,-14-3-12,10 4-12,-10-4-7,0 0-10,13 1-6,-13-1-7,0 0-4,0 0-8,11 2-3,-11-2-15,0 0-26,0 0-38,0 0-27,6-19-27,-6 19-172,8-12-436,-7 4 194</inkml:trace>
          <inkml:trace contextRef="#ctx0" brushRef="#br0" timeOffset="9491.7903">2427-388 19,'0'0'121,"0"0"-11,0 0-13,0 0-13,0 0 4,0 0-8,0 0-18,0 0 6,0 0-5,0 0-2,-3 13 5,3-13-12,0 0 4,0 0-5,0 0-6,0 0 4,0 0 4,34-13 10,-34 13 0,10-10 0,-10 10 6,6-8 3,-6 8 1,4-10-1,-4 10-5,0-12-3,0 12-2,0-12-10,0 12-3,0 0-4,0-18-8,0 18-1,0 0-5,-4-14-4,4 14-4,-6-11-4,6 11-3,0 0-6,-14-1-1,14 1-3,0 0-2,0 0 4,-30 9-6,27-2-3,3-7-2,-17 8-6,10-2-3,7-6 3,-10 11-5,3-7-4,7-4-4,-4 7-3,4-7-12,0 0 3,-10 8-14,10-8-8,0 0 0,0 0-15,0 0-15,0 0-24,21 18-33,-12-14-129,-9-4-291,19 0 130</inkml:trace>
          <inkml:trace contextRef="#ctx0" brushRef="#br0" timeOffset="9002.0724">2573-133 41,'0'0'155,"0"0"-7,0 0 2,0 0-4,0 0-3,0 0-8,0 0-12,0 0 1,0 0-6,0 0-14,0 0-11,0 0-7,0 0-13,0 0-9,0 0-10,0 0-3,0 0 2,0 0-10,0 0 7,0 0 0,-4 27 1,4-17 0,4 1 2,-4-11 1,0 25-2,0-10-2,4 2 3,-4-2-5,3 3-1,0 0-1,-3-3-2,3 1-5,-3 4-3,5-1-5,-5-3 1,0 4-3,3-5-2,-6 2-5,3 2-2,0-1-4,-2-4 2,-4 2-3,6-1-12,0-4-15,-3 2-20,3-13-17,-3 17-20,6-7-13,-3-10-10,0 0-19,3 15-32,-3-15-34,0 0-169,14-1-374,-14 1 165</inkml:trace>
          <inkml:trace contextRef="#ctx0" brushRef="#br0" timeOffset="10052.4776">3439-516 3,'0'0'253,"0"0"-14,0 0-16,0 0-15,0 0-17,0 0-21,0 0-15,0 0-12,34-3-14,-16 3-13,3 0-12,11 1-8,11 2-11,-12 0-5,16 1-10,-2 2-4,-1-2-9,4 3-4,-1-1-8,1 0-1,-4-2-6,-1-1-1,4 1-7,-17-1-4,12-5-4,-16 5-2,-6 0-7,1-3-4,-1 1 1,-6 1-5,-2-1 0,-12-1-1,17-1-5,-17 1-9,11-3-8,-11 3-11,0 0-13,13-4-13,-13 4-20,0 0-25,0 0-27,0 0-31,0 0-22,-19-25-146,5 22-353,0-3 156</inkml:trace>
          <inkml:trace contextRef="#ctx0" brushRef="#br0" timeOffset="10447.2309">3364-429 30,'0'0'141,"0"0"-1,-12 5-7,12-5 3,0 0-18,-8 5-13,8-5 1,0 0-2,-3 13 0,3-13-2,-3 15 4,3-4 4,-3 3-4,3 2-1,-2 0 1,2 2 0,0 8-3,0-3-4,2 3-2,1-1 2,0 1-16,0-2-7,-3 6-1,3-4-4,0 1-3,-1 3-10,1-4-1,0 3 7,3-3-14,-6 0 1,7-1-6,-6 0-6,1-7-4,-1 4-3,2-4-4,-6 0 3,3-3-6,3 1 0,-6-1-1,2-2-5,1 1 1,-3 1 1,3-15-2,-7 19-3,7-9 1,-3 1-4,3-11 1,-3 13-3,3-13-3,-6 9 2,6-9 2,-5 11-1,5-11-2,-9 5-3,9-5-1,0 0-6,-14 3-14,14-3-17,0 0-18,-17-8-23,17 8-34,-20-11-30,20 11-34,-18-21-48,12 9-32,-2-3-141,5 1-423,-3-2 187</inkml:trace>
          <inkml:trace contextRef="#ctx0" brushRef="#br0" timeOffset="11094.3572">3782-140 71,'12'-2'173,"-12"2"-15,14-2-13,-14 2-18,20-3-13,-13 2-9,7 0-7,-14 1-5,26 0-10,-16 0-9,2 1 1,-12-1-12,23 0-6,-10 4-4,-4-2-12,2 0 1,0 2-7,-11-4-4,12 7-3,-1-4-5,-11-3 0,11 9 6,-8-3-11,-3-6 0,7 11-5,-7-11 2,3 11-1,-3-11-4,-3 14 0,3-14 0,-7 15-2,0-11 2,-3 4-2,-4-1-3,0 0-11,2 0-11,-5 4 0,7-8 0,-4 3-5,3-1-7,11-5 18,-14 7-2,5-6-4,9-1 6,-11 6-5,11-6 11,0 0 17,-9 5-14,9-5 10,0 0 1,0 0 1,0 0 1,0 0 2,0 0-4,0 0 1,0 0 3,0 0 3,0 0 0,37 4-5,-37-4 1,13 0 3,-13 0-12,14 2 4,-14-2 3,10 5-9,0-2 6,-10-3 4,11 7-3,-5 1 0,-6-8-4,9 12 11,-4-3 4,1-1 8,-1 1 2,0 0 10,-4 2 2,5-3 3,2 7 3,-5-1-2,0 0 3,4-2-1,-7-1 0,3 3-2,0 0-2,-3-2 2,0-12-3,0 21-3,0-11-4,0 2 1,0 1 4,-6-3-6,6-10-3,0 20-1,-7-12 2,3 1-7,-6 0-2,4-2 0,-2-2 1,-4 4-8,-5-4 0,0 2 8,3-3-9,-7-2 2,6-1-4,-4 2 2,2-2-12,0-1-9,-2-4-16,2 0-26,-3-2-28,3 2-31,0-3-32,4 0-29,2-5-38,-3 5-172,14 7-408,-20-15 180</inkml:trace>
        </inkml:traceGroup>
      </inkml:traceGroup>
    </inkml:traceGroup>
    <inkml:traceGroup>
      <inkml:annotationXML>
        <emma:emma xmlns:emma="http://www.w3.org/2003/04/emma" version="1.0">
          <emma:interpretation id="{41AB442B-58B5-4EAE-AA76-E83F1DDDF9D5}" emma:medium="tactile" emma:mode="ink">
            <msink:context xmlns:msink="http://schemas.microsoft.com/ink/2010/main" type="paragraph" rotatedBoundingBox="26054,1946 29607,2009 29594,2715 26042,26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3DC793-82D7-4389-8B73-64BF7FE049EF}" emma:medium="tactile" emma:mode="ink">
              <msink:context xmlns:msink="http://schemas.microsoft.com/ink/2010/main" type="line" rotatedBoundingBox="26054,1946 29607,2009 29594,2715 26042,2652"/>
            </emma:interpretation>
          </emma:emma>
        </inkml:annotationXML>
        <inkml:traceGroup>
          <inkml:annotationXML>
            <emma:emma xmlns:emma="http://www.w3.org/2003/04/emma" version="1.0">
              <emma:interpretation id="{E6BE3170-F4FB-4C5A-AA14-EFCFC7703A43}" emma:medium="tactile" emma:mode="ink">
                <msink:context xmlns:msink="http://schemas.microsoft.com/ink/2010/main" type="inkWord" rotatedBoundingBox="26053,2002 26402,2009 26392,2554 26044,2547"/>
              </emma:interpretation>
              <emma:one-of disjunction-type="recognition" id="oneOf2">
                <emma:interpretation id="interp10" emma:lang="en-US" emma:confidence="1">
                  <emma:literal>2</emma:literal>
                </emma:interpretation>
                <emma:interpretation id="interp11" emma:lang="en-US" emma:confidence="0">
                  <emma:literal>Q</emma:literal>
                </emma:interpretation>
                <emma:interpretation id="interp12" emma:lang="en-US" emma:confidence="0">
                  <emma:literal>Z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2797.7254">477 1116 10,'-6'5'162,"6"-5"-8,0 0-11,0 0-13,0 0-1,0 0-19,0 0-6,0 0-12,0 0-3,-17 0-10,17 0-10,0 0-3,0 0-8,-15-7-3,15 7-10,0 0 4,-18-4 2,18 4-1,-7-6 1,7 6-1,0 0 6,-7-7-7,7 7-2,0 0-1,0 0-5,0-14-6,0 14-2,0 0-6,0 0-4,11-18-2,-11 18-3,13-9-3,-13 9-1,11-5-4,-11 5-2,18-4-1,-10 2-4,-8 2-1,0 0 3,27 6-4,-17-1 2,1 1 0,5 2-6,-10-1 4,2 4-2,0-1 2,1 2-5,-3 3 3,-3-1 2,2 2-3,-5 3 1,0-1 0,-3-1 2,-2 5 2,-1-2-3,0 2 0,-5-4 3,2 5 0,-2-8-2,-3 5 0,-2-1-1,5-3 3,-3-1 5,-1-5-7,2 6-2,-2-7 1,-3 5 0,1-7 4,0 4-6,-1-3 1,4 0 1,3-5 3,1 3 6,2-1 2,8-5 7,-14 3 8,14-3 0,-9 6 2,9-6-3,0 0 0,0 0 0,0 0-5,0 0 6,0 0-9,0 0 2,0 0-5,0 0-1,-3-23 0,3 23-1,0 0-2,12-15-4,-12 15 1,0 0 3,7-8-6,-7 8 0,7-7 2,-7 7-1,0 0 2,15-11-4,-15 11 5,3-3 0,-3 3-2,0 0 0,17 0 3,-17 0 7,0 0 1,17 3 2,-17-3 7,17 7-1,-8-7 0,-1 7 1,5 1 0,-6-1 1,6 1-3,-7-1-2,2 0-3,0-1-1,4 4-2,-3-1-1,2-2-2,-1-2-4,4 6-21,-3-4-25,3 2-25,-2 1-39,2-3-36,2-1-38,-1-1-45,1 1-157,1-3-406,-8-3 180</inkml:trace>
        </inkml:traceGroup>
        <inkml:traceGroup>
          <inkml:annotationXML>
            <emma:emma xmlns:emma="http://www.w3.org/2003/04/emma" version="1.0">
              <emma:interpretation id="{FD27DEA0-EB77-4923-A3D9-1B9C9B624E43}" emma:medium="tactile" emma:mode="ink">
                <msink:context xmlns:msink="http://schemas.microsoft.com/ink/2010/main" type="inkWord" rotatedBoundingBox="29097,2000 29607,2009 29594,2715 29085,2706"/>
              </emma:interpretation>
              <emma:one-of disjunction-type="recognition" id="oneOf3">
                <emma:interpretation id="interp15" emma:lang="en-US" emma:confidence="0">
                  <emma:literal>Q</emma:literal>
                </emma:interpretation>
                <emma:interpretation id="interp16" emma:lang="en-US" emma:confidence="0">
                  <emma:literal>2</emma:literal>
                </emma:interpretation>
                <emma:interpretation id="interp17" emma:lang="en-US" emma:confidence="0">
                  <emma:literal>Z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14708.5604">3768 1153 40,'0'0'162,"0"0"-7,0 0-12,0 0-11,0 0-16,0 0 0,0 0-18,0 0-11,-3-14-7,3 14-3,0 0-9,0 0-6,0 0-8,0 0-11,0 0 4,-25 3-5,25-3-4,-13 4-1,13-4-7,-17 0 3,17 0-4,-20 0-6,12 0-1,8 0 1,-26 0-2,13 0-7,13 0 1,-25-4-3,16 3-4,9 1 7,-22-2-1,16-5-5,6 7 5,-14-2 2,14 2 0,-9-5 1,9 5-5,0 0 2,-11-5 3,11 5-8,-7-10 1,7 10-1,0 0-4,0 0-2,0 0 5,11-22-7,-11 22 3,7-11 3,-7 11-4,9-8-3,-9 8 2,8-7 1,-8 7-2,12-7-5,-12 7 7,8-4-5,-8 4-1,11-4 5,-11 4-2,0 0-8,20-2 5,-20 2-1,0 0 1,17 2-8,-11 2 10,-6-4-3,16 8 3,-11-1 5,1-1-12,3-1 11,-1 6-10,-5-4 0,5 5 0,-5-3 5,6 5-3,-6-2-4,2 4 17,-2 0-12,-3-1 4,3 2 0,-6 3 1,3-5 3,-1 7-4,-4-7 4,0 10-1,-1 1-2,-5-5 5,0 5-4,-1-3 4,-1 3 1,-1-3-8,-6 0 5,6-3-1,-6 3 3,0-2-2,-4-2 2,4-5-4,-2 2 3,0 0-2,4-6-2,2 3 1,-1-5 2,0-1 1,9-1 6,-4 1-11,5-2 2,7-5 2,-14 9 1,7-8 2,7-1-2,0 0 3,-17 1-4,17-1 3,0 0-2,0 0 0,-13-8 2,13 8 2,-8-8 4,8 8-4,0 0 0,-3-12 0,3 12 7,0 0-2,0 0 0,2-16 2,-2 16-1,0 0-4,6-13 1,-6 13-2,0 0 2,3-12-2,-3 12 2,0 0 0,6-8 0,-6 8 1,8-8-2,-8 8-2,0 0-2,17 0 1,-17 0-1,0 0-4,20 1 4,-20-1 1,16 7-2,-5-4 3,-5 1-1,8 3 2,-3-2-4,2 4 7,-3-2-2,4 2-1,-1 2-2,1 0 5,3-2 11,-3 2-2,5-2 6,-5-2 7,3 2-2,0 0 1,0-2 0,2 0-1,-2-2-2,2 0-1,-1-3-6,-4 3-1,4-2-1,-1 0-2,0-2-3,-5-1-9,-4 2-12,-8-2-9,17 1-15,-17-1-14,13 3-16,-13-3-22,0 0-19,17-3-33,-17 3-28,0 0-36,3-8-155,-3 8-378,0 0 167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38.0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3C652D8-7C7D-4B5B-ABB7-84160710588D}" emma:medium="tactile" emma:mode="ink">
          <msink:context xmlns:msink="http://schemas.microsoft.com/ink/2010/main" type="writingRegion" rotatedBoundingBox="15232,4625 28887,4833 28857,6760 15203,6553"/>
        </emma:interpretation>
      </emma:emma>
    </inkml:annotationXML>
    <inkml:traceGroup>
      <inkml:annotationXML>
        <emma:emma xmlns:emma="http://www.w3.org/2003/04/emma" version="1.0">
          <emma:interpretation id="{2A6BDB7F-C875-4A8C-8987-A7F3D3625CD4}" emma:medium="tactile" emma:mode="ink">
            <msink:context xmlns:msink="http://schemas.microsoft.com/ink/2010/main" type="paragraph" rotatedBoundingBox="15232,4625 28887,4833 28857,6760 15203,6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645D98-5EE2-4DBE-8709-2BE9266D9E49}" emma:medium="tactile" emma:mode="ink">
              <msink:context xmlns:msink="http://schemas.microsoft.com/ink/2010/main" type="line" rotatedBoundingBox="15232,4625 28887,4833 28857,6760 15203,6553"/>
            </emma:interpretation>
          </emma:emma>
        </inkml:annotationXML>
        <inkml:traceGroup>
          <inkml:annotationXML>
            <emma:emma xmlns:emma="http://www.w3.org/2003/04/emma" version="1.0">
              <emma:interpretation id="{E147A9BC-E94E-406E-B0E8-23E4B71771D6}" emma:medium="tactile" emma:mode="ink">
                <msink:context xmlns:msink="http://schemas.microsoft.com/ink/2010/main" type="inkWord" rotatedBoundingBox="15225,5129 15574,5135 15568,5514 15219,5509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[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0 2 155,'0'0'222,"0"0"-11,0 0-5,0 0-8,0 0-12,0 0-11,0 0-10,0 0-14,0 0-18,0 0-9,0 0-9,0 0-8,0 0-9,0 0-10,0 0 2,0 0-13,0 0-5,0 0-9,0 0-2,0 0-5,0 0-6,0 0-7,0 0-6,0 0 2,0 0-5,0 0-8,30 1-1,-30-1 0,26-1-5,-10-4 0,4 9-2,0-4 3,1 0-7,-4 0 0,3 0-4,-1 1-2,1-2 0,-5 1-4,4 1-3,-8-2-2,1 2-9,-12-1 2,21 1-2,-10 2-3,-11-3-6,15 2-8,-15-2-9,13 1-8,-13-1-13,0 0-8,9 4-21,-9-4-13,0 0-22,0 0-8,0 0-27,14 2-18,-14-2-10,0 0-139,0 0-347,0 0 153</inkml:trace>
          <inkml:trace contextRef="#ctx0" brushRef="#br0" timeOffset="397.7737">45 314 56,'0'0'157,"0"0"-4,0 0-8,0 0-12,0 0-14,0 0-7,0 0-8,0 0-6,0 0 1,0 0-3,0 0-2,17 15-7,-17-15-2,18 4-5,-8-1-9,1 1-3,0-2-4,5 3-3,-2 0-6,5-2-7,-5 1-3,-2-2-6,4 0-1,-1 0-3,-1 2-7,-3-4-2,-11 0 0,17 4-6,-7-2-1,-10-2 0,14 4-2,-14-4-3,0 0 0,10 1-3,-10-1 3,0 0-5,0 0 2,0 0-11,0 0-11,15-1-7,-15 1-12,0 0-16,0 0-26,0 0-27,0 0-39,0 0-44,0 0-114,0 0-321,14-6 143</inkml:trace>
        </inkml:traceGroup>
        <inkml:traceGroup>
          <inkml:annotationXML>
            <emma:emma xmlns:emma="http://www.w3.org/2003/04/emma" version="1.0">
              <emma:interpretation id="{B29F4B95-0CE1-4225-B3EE-7EE248D3C703}" emma:medium="tactile" emma:mode="ink">
                <msink:context xmlns:msink="http://schemas.microsoft.com/ink/2010/main" type="inkWord" rotatedBoundingBox="17900,4651 18147,6226 17028,6401 16782,4825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-Is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-I</emma:literal>
                </emma:interpretation>
                <emma:interpretation id="interp9" emma:lang="en-US" emma:confidence="0">
                  <emma:literal>*Is</emma:literal>
                </emma:interpretation>
              </emma:one-of>
            </emma:emma>
          </inkml:annotationXML>
          <inkml:trace contextRef="#ctx0" brushRef="#br0" timeOffset="1354.8079">1601-29 153,'0'0'216,"0"0"-10,0 0-6,0 0-14,0 0-14,0 0-12,0 0-10,0 0-14,0 0-15,0 0-16,0 0-5,0 0-9,0 0-9,0 0-10,0 0-4,0 0-6,28 14-3,-28-14-7,23 5-3,-9 1-5,3-1-3,-1-3-6,3 4 1,-2-2-8,2 2 1,-2-1-5,3-2-1,6 0-1,1 0-2,-8 2-3,-2-2-2,3-4-1,-1 2 0,1 3-4,-5-8-1,-2 8-15,-13-4-5,22 0-15,-13 1-6,3-1-10,-12 0-10,16 0-18,-16 0-18,14 1-16,-14-1-30,17-2-31,-17 2-31,0 0-121,14-4-341,-14 4 152</inkml:trace>
          <inkml:trace contextRef="#ctx0" brushRef="#br0" timeOffset="1811.0558">2462-436 38,'0'0'234,"0"0"-9,0 0-8,3-14-8,-3 14-14,0 0-10,0 0-15,0 0-10,0 0-17,0 0-14,0 0-14,0 0-11,0 0-13,0 0-9,0 0-15,0 0-6,0 0-9,0 0 3,0 0-15,0 0-1,0 0-1,0 0-2,0 0 2,3 36 3,-1-26-4,-2-10 2,3 25-2,-3-9 3,2 3-5,-1 4 6,-1-5-1,3 7-2,-1-2 9,-4 3-12,5-3-7,-3-3 12,2 3-12,-2-4-6,3 2 0,-1-2 0,-4 1-2,4-1 0,-2-1-19,1-3-24,-1-1-21,-1 1-27,1 1-32,0-5-36,0 5-32,1-6-31,-1 4-36,-1 0-157,1-14-427,-5 23 190</inkml:trace>
          <inkml:trace contextRef="#ctx0" brushRef="#br0" timeOffset="2152.8628">2213 336 117,'0'0'226,"0"0"-7,0 0-13,0 0-3,0 0-8,-6 7-13,6-7-16,0 0-16,0 0-15,0 0-14,0 0-15,0 0-9,18 11-11,-8-7-8,7-4-6,3 1-5,8 2-10,2-2-5,-1 4-3,6-4-6,-3 2-3,10 0-6,-9-2-4,-2 2 4,0-2-11,-1-1-4,-2 3-7,-2-2-2,-4-1-3,-2 0-5,1 0-4,-6 0-7,-4 0-5,0 2 1,-11-2-7,19 0-10,-19 0-14,0 0-16,18-3-29,-18 3-25,10-4-21,-10 4-48,8-7-27,-8 7-110,0 0-346,6-9 154</inkml:trace>
          <inkml:trace contextRef="#ctx0" brushRef="#br0" timeOffset="2853.1859">2588 562 62,'-9'6'160,"9"-6"8,-8 5-13,8-5-8,-12 5-6,12-5-5,-14 2-8,14-2-8,-18 2-6,18-2-9,-17 2-8,17-2-5,-17 0-2,17 0-6,-12 1 0,12-1 2,0 0 2,0 0-3,-14 0 4,14 0-1,0 0-3,0 0-9,0 0-5,-13-5-9,13 5-8,0 0-4,0 0-5,0 0-5,0 0-9,14-21-2,-14 21-2,11-9-2,-3 4-6,-8 5-2,9-8-1,-9 8-3,11-3-2,-11 3-6,10-4-5,-10 4-3,0 0-2,18 0 2,-18 0-4,14 7 2,-6-3 0,-2 3-1,2 0 1,-2 4 2,2 1-2,-2 4 1,-3 2 2,2 5 0,-5 3 4,-1 5 6,-4-2 1,-1 2 2,-2 2-4,0-5 3,-4 11 0,-2-2 0,0-3-5,-2 3 7,-1-12-1,0 1-3,1 0 0,-1-2-1,0-3 1,-3-2 1,3 0-2,-1 1 2,4-11-2,0 3 0,2-2-2,3-6 2,-1 3-1,1-3 0,9-4 1,-20 0-2,20 0 7,-21-1-11,21 1-2,-12-10 4,4 6-5,8 4 0,-9-17-4,6 10 2,3 7-4,-5-20 2,5 7 0,0 13-2,5-20 2,-1 9 6,-4 0 3,5 1-9,-2 2 4,-3 8-1,6-17-2,1 10 6,-7 7-3,6-12-3,-6 12 2,8-11 2,-8 11 6,7-7-9,-7 7-5,0 0 2,8-8 2,-8 8-3,0 0 3,0 0-1,20 0 2,-20 0 0,14 7 1,-6-2 11,-8-5-3,17 7 4,-7 2 1,1-4-1,-2 6-1,3-3 3,-4-1-1,5 4 2,-2-4-4,1 0-1,-1 4 0,-2-2 2,-1-2-4,9 2-10,-7-5-21,4 3-29,0-2-36,-2 2-37,0-2-43,4-1-38,-3-3-203,4-1-445,0-5 196</inkml:trace>
        </inkml:traceGroup>
        <inkml:traceGroup>
          <inkml:annotationXML>
            <emma:emma xmlns:emma="http://www.w3.org/2003/04/emma" version="1.0">
              <emma:interpretation id="{8CAF9C19-E8FD-4C6B-9047-250B704B9B08}" emma:medium="tactile" emma:mode="ink">
                <msink:context xmlns:msink="http://schemas.microsoft.com/ink/2010/main" type="inkWord" rotatedBoundingBox="18485,5505 19262,4651 19806,5145 19029,6000"/>
              </emma:interpretation>
              <emma:one-of disjunction-type="recognition" id="oneOf2">
                <emma:interpretation id="interp10" emma:lang="en-US" emma:confidence="0">
                  <emma:literal>it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ti</emma:literal>
                </emma:interpretation>
                <emma:interpretation id="interp13" emma:lang="en-US" emma:confidence="0">
                  <emma:literal>t!</emma:literal>
                </emma:interpretation>
                <emma:interpretation id="interp14" emma:lang="en-US" emma:confidence="0">
                  <emma:literal>+i</emma:literal>
                </emma:interpretation>
              </emma:one-of>
            </emma:emma>
          </inkml:annotationXML>
          <inkml:trace contextRef="#ctx0" brushRef="#br0" timeOffset="3273.716">3294 397 177,'0'0'279,"0"0"-9,0 0-11,0 0-14,0 0-11,-10-4-15,10 4-13,0 0-12,0 0-21,0 0-13,0 0-17,0 0-15,0 0-11,0 0-14,0 0-12,0 0-7,0 0-6,36 5-13,-17-1-2,1-2-5,5-1-10,8-1-13,-5 2-10,4-4-14,0 6-16,0-6-12,-4 2-17,2 0-10,1-2-24,-8 1-17,-2 1-17,-3 1-15,-1-2-19,-3-1-30,4-3-24,-9 3-40,-9 2-149,15-9-410,-10 3 181</inkml:trace>
          <inkml:trace contextRef="#ctx0" brushRef="#br0" timeOffset="3593.5332">3487 169 234,'0'0'227,"0"0"-16,0 0-8,0 0-30,0 0-19,0 0-15,0 0-8,0 0-1,-3 24-5,-1-15-3,8 7-3,-1-4-4,-3 3-2,1 3-5,2-3-8,0 4-3,1-1-8,-3 0-8,1 1-2,-1-2-13,2 7-5,-1-6-4,3-2-4,-2 8-7,1-8-3,3 3-5,-4-2-9,0-3-16,0 3-17,-1-3-28,2 4-28,-2-4-35,1 1-38,0-1-44,2-7-34,-4 5-197,4-1-441,-5-11 195</inkml:trace>
          <inkml:trace contextRef="#ctx0" brushRef="#br0" timeOffset="3963.3218">4248-107 105,'0'0'229,"0"0"-21,0 0-22,0 0-18,0 0-13,0 0-2,0 0-3,-12 24-3,12-24-8,0 24-6,3-7-12,-2-1-5,1 2-6,3 2-10,-2 6-7,1-5-7,3 4-6,-4 0-7,1-1-10,1-6-6,0 5-4,-1 1-2,1-9-23,-2 2-24,2-1-33,-4-2-36,1 0-36,3-1-48,-4-1-49,-1-12-180,0 18-409,0-18 181</inkml:trace>
          <inkml:trace contextRef="#ctx0" brushRef="#br0" timeOffset="4330.1122">4139-248 69,'0'0'118,"-1"-14"-9,1 14-6,0-18-15,0 18-1,-2-19-13,0 9-2,2 10 10,0-18-5,0 7 3,0 11 0,-3-24 4,2 17 10,1 7-1,-6-21-4,-1 12 1,1 1-5,3-3-1,-5 3-3,8 8-11,-14-8-7,8 5-6,6 3-4,-19-7-6,19 7-6,-20-3-2,20 3-6,-20 3-5,12 1 1,8-4-7,-16 7-2,16-7 1,-12 8-2,7-1-4,5-7-2,-4 11-3,4-11-8,-5 15-14,5-15-28,6 22-27,2-17-46,3 4-53,0 0-155,3 0-347,3-1 153</inkml:trace>
        </inkml:traceGroup>
        <inkml:traceGroup>
          <inkml:annotationXML>
            <emma:emma xmlns:emma="http://www.w3.org/2003/04/emma" version="1.0">
              <emma:interpretation id="{40CB095B-E30B-4BB1-A89E-9D64DEF0AAD0}" emma:medium="tactile" emma:mode="ink">
                <msink:context xmlns:msink="http://schemas.microsoft.com/ink/2010/main" type="inkWord" rotatedBoundingBox="20721,4124 22433,6030 20885,7420 19173,5515"/>
              </emma:interpretation>
              <emma:one-of disjunction-type="recognition" id="oneOf3">
                <emma:interpretation id="interp15" emma:lang="en-US" emma:confidence="0">
                  <emma:literal>E,</emma:literal>
                </emma:interpretation>
                <emma:interpretation id="interp16" emma:lang="en-US" emma:confidence="0">
                  <emma:literal>En,</emma:literal>
                </emma:interpretation>
                <emma:interpretation id="interp17" emma:lang="en-US" emma:confidence="0">
                  <emma:literal>Em,</emma:literal>
                </emma:interpretation>
                <emma:interpretation id="interp18" emma:lang="en-US" emma:confidence="0">
                  <emma:literal>Eg,</emma:literal>
                </emma:interpretation>
                <emma:interpretation id="interp19" emma:lang="en-US" emma:confidence="0">
                  <emma:literal>Ii,</emma:literal>
                </emma:interpretation>
              </emma:one-of>
            </emma:emma>
          </inkml:annotationXML>
          <inkml:trace contextRef="#ctx0" brushRef="#br0" timeOffset="4700.8991">4740-330 162,'0'0'208,"0"0"-12,0 0-8,0 0-9,0 0-3,0 0-8,25 11-15,-11-8-11,3-3-12,5 0-16,9 4-9,0-1-8,15 1-11,-1-2-11,0 2-10,-2-5-19,0 1-11,-1-3-16,-10 3-10,-2-2-14,1 1-16,-5-2-11,-7 2-9,0-1-12,-4 0-16,-4 0-17,2-2-16,-13 4-23,14-6-22,-14 6-132,1-9-302,-1 9 134</inkml:trace>
          <inkml:trace contextRef="#ctx0" brushRef="#br0" timeOffset="5156.6386">4731-276 67,'0'0'182,"-3"10"-4,3-10-4,-3 16-4,3-16-3,-5 18-3,3-4-5,4 0-4,-4 5-8,2-1-7,2 0-8,3 8-8,-4-4-8,5 5-7,-4-3-1,4 1-15,-1 2-5,1 1-11,-4-1-17,4 1-8,-5-3 2,4 1-5,-3-1-7,-1-2-3,1 2-4,-2-6 3,0-4-9,-2 8 2,1-6-6,-1-3-6,-1 3 4,1-5-4,-2-5-1,1 2-4,3-9 0,-7 17-7,7-17-7,-6 9-4,6-9-5,0 0-16,-6 7-35,6-7-31,0 0-47,0 0-38,0 0-39,0 0-185,-8-32-434,8 32 192</inkml:trace>
          <inkml:trace contextRef="#ctx0" brushRef="#br0" timeOffset="5525.4271">5049 20 121,'0'0'143,"18"0"-8,-18 0-14,14 3-10,-14-3-2,17 4-2,-7-1-9,-2 1-2,1 2-6,-9-6-8,17 7-9,-9-2-6,0-1-15,1 0-1,-9-4-3,14 11-5,-8-8-7,-6-3-3,8 11-3,-7-4-6,-1-7-8,0 0-2,0 17-10,0-17 8,-6 13-8,6-13-7,-9 13-5,9-13 1,-6 9-6,6-9 2,-5 12-1,5-12 0,-3 9 5,3-9-7,0 0 5,0 11 2,0-11 4,0 0 9,3 17 3,2-10 8,-5-7-1,6 13 5,0-8 2,-6-5-1,9 16 9,-2-7-2,-1 0 4,0-1 0,-1 3 4,1-4 1,-3 2 6,0 3-1,2-3 3,-3 0 1,-2-9 3,6 16-1,-6-16 0,0 14 1,0-14-2,-2 12-6,2-12-1,0 0 4,-3 14-1,3-14-6,-8 11 0,8-11-4,-14 7-2,7-3-3,-6-2-3,2 3-7,-6-5 4,0 5-14,-6-5-14,2 4-24,-1 1-29,-6-4-33,0 0-33,8-2-23,-8 1-41,6-1-168,1 1-385,2-4 171</inkml:trace>
          <inkml:trace contextRef="#ctx0" brushRef="#br0" timeOffset="5871.2946">4580 580 2,'0'0'194,"0"0"-10,0 0-6,0 0 3,0 0-7,12 15-7,4-15-11,4 4-17,8 0-14,6-1-10,13 3-12,3-1-9,1 1-9,-2 0-11,5 1-3,-6-1-8,2-1-7,3 1-7,-5-1-5,-4-2-5,3 4-3,-5-3-4,-13 3-3,3-5-1,-4 5-4,-2-3-3,-7-4 2,-2 5-5,-2-4 0,-4-1-3,-11 0 2,16 0-1,-16 0-1,14-1 0,-14 1-11,0 0-16,12-5-32,-12 5-27,0 0-38,5-14-34,-5 14-35,3-8-164,-3 8-369,0-16 163</inkml:trace>
          <inkml:trace contextRef="#ctx0" brushRef="#br0" timeOffset="6489.635">5120 948 140,'-18'-3'158,"18"3"-12,-21 0-8,21 0-12,-15-3-6,15 3-11,-14-1 1,14 1-5,0 0 1,-14-7-6,14 7-14,-8-8 2,8 8-7,0 0-6,0 0-4,0 0-6,-2-14-11,2 14 0,0 0-10,0 0-3,14-11-6,-14 11-3,10-4-1,-10 4-7,12-1-4,-12 1-1,16 0-6,-16 0-3,15 13 2,-5-10 1,-3 9-3,0 1-2,-1-1-4,2 2 3,-7 4 2,4 7 5,-5 5 2,-3-4 1,0 3 0,-8 7 0,1-9 0,-4 7 0,2-8 0,-1 3-5,-1-7 1,0 3 2,0-3-1,-3-3-1,0 0-1,6-3-1,-7 0-2,5-4 2,1-2-3,2 0-1,3-5-1,-1 1 1,8-6-2,-14 5 3,14-5-6,0 0-4,-17-4-1,17 4-2,0 0-1,-4-14-5,4 14 5,0 0 2,2-19-1,-2 19-1,8-19 3,-3 12-6,2 0 0,0-4 0,0 7 5,1-2-3,-8 6-3,14-12-4,-8 9 5,-6 3-2,14-4 2,-14 4 1,0 0 1,25 5 2,-17-3 7,0 3-1,0 2 7,-1-1 4,4-2-2,-3 3 6,0 3-1,1-1 2,4 3 3,-2-1 0,-2-1-3,0 1 2,2 1-2,2-3-7,1 3-14,0-1-27,-3-4-32,3 0-40,1-1-32,-1-1-56,-4-2-150,4 3-370,-2-4 165</inkml:trace>
          <inkml:trace contextRef="#ctx0" brushRef="#br0" timeOffset="7085.4153">7020 702 64,'0'0'262,"0"0"-11,0 0-21,0 0-10,0 0-11,0 0-9,11 3-12,-11-3-13,0 0-14,0 0-7,0 0-13,0 0-13,0 0-10,0 0-5,0 0-10,0 0-2,0 0-11,0 0-2,0 0-7,0 0-8,0 0-8,0 0-5,0 0-7,9 4-1,-9-4 2,0 0-12,0 0-2,0 0-3,0 0 4,0 0-8,0 0-10,0 0-7,0 0 7,0 0-4,0 0-4,0 0-1,0 0 2,0 0-3,0 0 5,0 0-1,0 0-4,0 0-4,0 0-4,0 0-3,0 0-3,0 0-1,0 0-5,0 0 2,0 0 2,3 20 12,-1-3 3,-2 7 6,-2 4 0,-2 9-2,-7 0 18,1 2-17,-5 2 0,-4 6-3,-15 15-2,-3 0-27,-12-3-41,-5 3-71,-10-1-95,2 1-123,-12-5-191,-2-5-581,8-11 258</inkml:trace>
        </inkml:traceGroup>
        <inkml:traceGroup>
          <inkml:annotationXML>
            <emma:emma xmlns:emma="http://www.w3.org/2003/04/emma" version="1.0">
              <emma:interpretation id="{1B0A898F-977E-48D5-8C90-7DF7AECEEEE5}" emma:medium="tactile" emma:mode="ink">
                <msink:context xmlns:msink="http://schemas.microsoft.com/ink/2010/main" type="inkWord" rotatedBoundingBox="23840,4850 28885,4926 28858,6709 23813,6633"/>
              </emma:interpretation>
              <emma:one-of disjunction-type="recognition" id="oneOf4">
                <emma:interpretation id="interp20" emma:lang="en-US" emma:confidence="0">
                  <emma:literal>Is-ire</emma:literal>
                </emma:interpretation>
                <emma:interpretation id="interp21" emma:lang="en-US" emma:confidence="0">
                  <emma:literal>Is-its</emma:literal>
                </emma:interpretation>
                <emma:interpretation id="interp22" emma:lang="en-US" emma:confidence="0">
                  <emma:literal>Is-is</emma:literal>
                </emma:interpretation>
                <emma:interpretation id="interp23" emma:lang="en-US" emma:confidence="0">
                  <emma:literal>Is-ice</emma:literal>
                </emma:interpretation>
                <emma:interpretation id="interp24" emma:lang="en-US" emma:confidence="0">
                  <emma:literal>Is-isle</emma:literal>
                </emma:interpretation>
              </emma:one-of>
            </emma:emma>
          </inkml:annotationXML>
          <inkml:trace contextRef="#ctx0" brushRef="#br0" timeOffset="10976.3252">12553-139 174,'-16'-5'252,"16"5"-25,0 0-22,0 0-21,0 0-26,0 0-21,37-7-10,-16 7-13,11 0-11,-1 0-11,13 3-12,3 1-13,1-2-18,2-1-20,-5 1-15,2 0-10,0 0-15,-7-4-18,-9 4-19,-3-4-7,2 0-24,-10 0-14,0-1-15,-6 3-23,-4-5-113,-10 5-264,7-6 117</inkml:trace>
          <inkml:trace contextRef="#ctx0" brushRef="#br0" timeOffset="11347.1639">12439-91 115,'0'0'151,"-11"8"-6,11-8-2,0 0 0,0 15 6,0-15 1,0 15-7,6-4-4,-6 0 0,5 10-7,1 2-6,-3 2-6,4-3-4,0 6-9,0 0-7,-4 10-7,8-4-8,-5-4-5,0-2-7,2 0-7,-2-3-8,0 3-4,-1-1-6,-2-9-3,0 1-6,3-3-2,-6 2-5,0-4 0,0 0-1,3 2 0,-6-3-5,0 0-5,0-5 3,-3 0-5,1 3-2,-1-4 8,0 0-11,-5-3-1,11-4-3,-9 12-9,-2-9-15,11-3-18,-10 4-21,10-4-31,0 0-48,0 0-42,-23-11-55,23 11-167,-5-14-429,5 14 190</inkml:trace>
          <inkml:trace contextRef="#ctx0" brushRef="#br0" timeOffset="14089.7096">12892 250 25,'0'0'88,"0"0"7,0 0-6,0 0-2,0 0-9,0 0 6,0 0-1,0 0-3,0 0 0,0 0-3,0 0 3,13 9-3,-13-9-6,0 0-1,0 0-4,10 5-1,-10-5-9,0 0 10,14 0-11,-14 0-8,10 3-4,-10-3-2,14 0-6,-14 0-1,9 4-6,-9-4 3,17 0-1,-17 0-8,17 0-1,-17 0-1,18-5-6,-18 5 6,17-6-8,-17 6 4,14-4-4,-14 4 1,15-1-2,-15 1 0,14-3 2,-14 3-7,11-3-2,-11 3 4,0 0-7,10-6 1,-10 6 1,6-7 3,-6 7-3,0 0-4,8-9 2,-8 9 0,6-7-1,-6 7 0,0 0 4,6-11-6,-6 11-3,0 0 8,0 0-1,0-16-6,0 16 6,0 0-3,-3-14 1,3 14-2,0 0-4,-6-12 2,6 12 6,-3-11-5,3 11 2,0 0 0,-8-16 1,8 16 0,-10-7 1,10 7-4,-6-10 5,6 10-1,-8-11 0,8 11-3,-12-10 0,7 4 5,5 6-14,-12-12 12,12 12-3,-11-10 3,2 6 0,9 4 1,-11-11 2,1 4-6,10 7 14,-7-11 4,7 11 3,-13-8-1,13 8-1,-11-7-2,11 7 1,-9-6-7,9 6 2,-11-5 0,11 5 1,-14-2-2,14 2-7,-14-4 3,14 4-1,-16 0-1,16 0 1,0 0 1,-20 3-4,9 0 0,11-3-1,-17 4 1,17-4-3,-12 5 6,12-5-12,-14 3 10,14-3-2,-11 3-2,11-3 1,-13 10 2,13-10 0,-8 6 2,8-6-6,-9 7-11,9-7-21,-3 10-20,3-10-39,-8 8-28,8-8-37,-3 13-125,3-13-306,0 0 136</inkml:trace>
          <inkml:trace contextRef="#ctx0" brushRef="#br0" timeOffset="11781.434">12852 209 59,'0'0'170,"20"0"-4,-8 2-10,-12-2-24,21 2-10,-14 0-4,-7-2-12,21 3-7,-12 0-14,-9-3-7,17 7-7,-9-1-12,-8-6-2,12 8-10,-5-4-3,-7-4-11,4 7-16,-4-7-8,6 10-2,-6-10-1,0 0-6,-3 15 6,3-15-1,0 0-1,-6 18-8,6-18 0,-5 8 9,5-8-7,0 11-5,0-11 9,0 13-2,0-13 2,0 15 0,4-4-1,-4-11 4,4 18 0,2-6 3,1 0 9,-3 1 1,3 1 1,-1-2 0,2 2 4,-5-1-1,3-1 7,0 3 2,-4-7 5,1 3 6,0-2-2,-3-9 3,0 19-2,0-10 4,0-9-8,-6 16 8,6-16 3,-8 10 0,2-3 5,-2-3-3,-8 1-7,2 2-2,-3-6-7,0 2-1,-3-2 1,0-1-18,-7 0-21,2-1-33,-4-2-38,2 2-33,-1-8-36,5 6-48,2 1-142,1-1-364,0-5 162</inkml:trace>
          <inkml:trace contextRef="#ctx0" brushRef="#br0" timeOffset="12137.2769">12261 709 136,'0'0'227,"0"0"-12,0 0-8,0 0-12,0 0-4,0 0-16,0 0-10,0 0-12,38 14-15,-7-12-9,-1 3-13,18-1-12,2-1-10,1 2-11,7-1-8,26 3-8,-2-5-6,-1 2-7,0 0-5,-3 6-10,0-10-4,6 1-5,-9 3-9,-21-9-4,7 6-4,-7 2-1,-7-3-3,0 1-2,-13-2-3,-6 2 0,2-2-5,-10-2-2,-6 3-2,0 0-5,-14 0-7,19 4-10,-19-4-18,11-8-16,-11 8-21,3-7-24,-3 7-30,0 0-13,0 0-18,0 0-19,-27-17-119,16 13-331,-1 3 146</inkml:trace>
          <inkml:trace contextRef="#ctx0" brushRef="#br0" timeOffset="12935.3687">12766 1038 55,'8'-6'68,"-8"6"-12,0 0 10,0 0-2,0 0-4,0 0-1,0 0-8,0 0 8,0 0 2,0 0-4,0 0 1,0 0-1,0 0 3,0 0-7,0 0 3,0 0-11,0 0 8,0 0-4,0 0 23,0 0 4,0 0 14,0 0 9,0 0 6,0 0 7,0 0-3,0 0-8,0 0-4,0 0-10,0 0-5,20 4-6,-20-4-8,23-4-1,-9 4-9,3 0-6,-1 5-5,1-3-5,0 6-4,0 3-7,1 0 0,-4 2-3,1 1-5,-1 6-4,-3-5-1,2 6 0,-3 1-3,-3 0 0,-4 1-2,0 2-2,-6 0 0,-3 4 1,-1-3 1,-4 0-2,-3-2-4,-12 6 1,9-9-1,-3 0-3,-1-2-1,-2-3 0,9-2-4,-3-2 5,4-6-1,2 1-4,5 0 4,-2-5 3,8-2-1,-9 9 10,9-9 4,-8 5 12,8-5 9,0 0 5,-9 7 3,9-7 2,0 0-2,0 0-11,0 0-4,26 5 1,-12-7-3,7 6-9,5-4-1,2 3-1,-1 1-4,4-4 1,-5 2-6,2-2-5,2 0-26,-2 0-20,-2 0-21,1 0-23,-2-2-38,4 2-32,3-7-38,-3 0-28,-6-2-203,-5 2-458,2-3 203</inkml:trace>
          <inkml:trace contextRef="#ctx0" brushRef="#br0" timeOffset="9861.3673">10841 599 39,'0'0'263,"0"0"-12,0 0-12,0 0-7,0 0-14,0 0-12,0 0-16,0 0-16,0 0-18,0 0-16,0 0-9,0 0-14,0 0-11,0 0-9,41 4-15,-26-4 2,6 2-5,-3-2-11,2 0-8,-1 1-19,0 2-13,1-6-17,-4 2-19,-2 2-16,0 2-21,-3-2-13,-11-1-13,21 0-19,-21 0-11,19-1-24,-10-3-22,4 2-20,-13 2-15,20-5-10,-9 1-109,-2-3-325,2 0 144</inkml:trace>
          <inkml:trace contextRef="#ctx0" brushRef="#br0" timeOffset="10260.0007">11653 133 24,'0'0'185,"0"0"-8,0 0-16,0 0-19,0 0-2,0 0 1,0 0 7,7 32 1,0-18-11,-7 1-8,3 2-8,0-1-9,-2 2-6,6 0-13,-4 1-8,0-2-9,3 4-3,-6-5-7,5 6-10,-2-5-23,0 1-27,0-2-32,-3 0-41,6-2-34,-4 0-30,-1 0-48,4-7-135,-2 5-338,-3-12 150</inkml:trace>
          <inkml:trace contextRef="#ctx0" brushRef="#br0" timeOffset="10688.4885">11603-19 111,'-7'-7'189,"7"7"-16,0 0-16,0 0-8,0 0-18,0 0-17,0 0-22,16-20-13,-11 14-2,4-1-17,-3 1 4,5-8-12,-5 9-3,-1-2 1,4-6 4,-5-1 8,2 7 4,-5-3 6,2 1-6,-3 9-2,4-18 0,-4 7-4,0 11-3,-8-19-7,8 19 7,-10-15-3,4 8-6,6 7-4,-11-13-8,5 8-5,6 5-4,-11-6-2,11 6-2,0 0-6,0 0-6,-17 2-10,17-2-8,0 0-14,-14 11-15,14-11-14,-2 11-13,2-11-17,0 15-23,0-15-19,10 14-32,-4-7-34,0 4-98,5-4-309,0-2 137</inkml:trace>
          <inkml:trace contextRef="#ctx0" brushRef="#br0" timeOffset="8045.9094">8618 283 49,'0'0'235,"0"0"-4,0 0-9,-11 4-6,11-4-7,0 0-12,0 0-13,0 0-12,0 0-9,0 0-7,0 0-6,0 0-21,31 7-7,-16-7-9,7 3 0,5-1-20,5 2-10,0 0-6,2-4-9,8 0-7,-11 0-5,-1 4-10,-1-4-15,-2 0-26,-6 4-19,0-2-21,-3-2-21,-2 0-25,1 3-17,-8-2-32,4 0-24,-13-1-24,22-1-36,-13 0-157,3-4-401,-1 0 178</inkml:trace>
          <inkml:trace contextRef="#ctx0" brushRef="#br0" timeOffset="8409.7019">9656-104 291,'0'0'281,"0"0"-21,0 0-17,0 0-8,0 0-25,0 0-16,0 0-21,0 0-16,0 0-7,0 0-28,0 0-11,0 0-18,0 0-12,0 0-5,0 0-6,0 0-12,0 0-3,0 0-9,13 31 0,-9-19-5,-4 3-3,3 2 1,-1 1-1,3 1-7,-2 3 3,2 1-3,-5 2 4,3-1-10,1 2-4,-2 0-3,1 4 1,-1-5-13,-2 0-22,3 0-30,3 1-36,-6-1-35,3-2-42,0-5-46,2-1-44,-2-1-160,3-3-444,-1 2 197</inkml:trace>
          <inkml:trace contextRef="#ctx0" brushRef="#br0" timeOffset="8725.5206">9188 657 238,'0'0'237,"0"0"-9,-8 4-5,8-4-8,0 0-12,0 0-7,0 0-14,0 0-23,0 0-15,0 0-13,32 9-17,0-8-11,8 0-9,2-2-8,6 2-12,-1 2-9,3-1-4,3-2-7,-2-2-7,-2 2-9,0 2-10,4-2-7,-6 0-16,-3-2-8,-9 4-9,4-4-5,-7 2-8,-1-3-14,-8 2-7,-3-2-11,-4-1-13,1 1-14,-8 0-8,2-1-17,-11 4-11,16-7-16,-16 7-27,6-4-19,-6 4-117,0 0-323,0 0 143</inkml:trace>
          <inkml:trace contextRef="#ctx0" brushRef="#br0" timeOffset="9362.6491">9720 970 89,'0'0'201,"0"0"-6,0 0-16,0 0-14,0 0-16,-23-3-13,23 3-14,-14-7-10,14 7-10,-10-5-14,10 5-11,-11-6-8,11 6-3,0 0-5,-6-8-6,6 8-7,0 0-5,0 0-4,-11-10-5,11 10-6,0 0-5,0 0-1,0 0-3,21-13-2,-14 6-2,-7 7-2,18-6-2,-9 2-4,-9 4 4,19 0-6,-19 0 2,21 4-3,-13 2 3,3 2 2,-3-3 0,4 5 0,-4 1 5,0 4-3,-2-1 4,2-2 0,-8 2 5,3 3 2,-3 2 3,-3 0 0,-2 2 0,-1 1-2,0 0 1,-4 3 0,-4-2-6,0 1-1,0-3 1,-4-1-5,-4-2 2,0 2 0,0-3-2,2-3-3,-6-1-5,5 1-10,1-4 1,-3 0-8,-2-3-2,8-2 3,0 1-1,1-2 2,5-2 0,0 0 0,11-2 4,-19 3 0,19-3 2,0 0 6,-14 0 5,14 0 3,0 0 3,0 0 1,0 0 1,-6-12-3,6 12 0,0 0 4,0 0 6,0 0-2,17-19-5,-17 19 4,0 0 3,8-7 0,-8 7-2,0 0 1,13-6-4,-13 6-6,0 0 0,14-3 0,-14 3 1,0 0 4,18 9 3,-11-3 2,3-2 4,-3 2 2,0 4-3,7-3 0,-1 2 2,1 2-6,1 0 0,0-1-1,-1 1-2,0 1-3,-2-4-2,2 3-10,-2-2-20,2-2-23,0 2-30,1 0-32,-1-2-42,1-3-51,-4 1-55,5-4-132,-4-1-414,-12 0 183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19.1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3CA112-EA93-42C4-8AAD-0DA3331B8281}" emma:medium="tactile" emma:mode="ink">
          <msink:context xmlns:msink="http://schemas.microsoft.com/ink/2010/main" type="writingRegion" rotatedBoundingBox="19634,2483 20126,2483 20126,3112 19634,3112"/>
        </emma:interpretation>
      </emma:emma>
    </inkml:annotationXML>
    <inkml:traceGroup>
      <inkml:annotationXML>
        <emma:emma xmlns:emma="http://www.w3.org/2003/04/emma" version="1.0">
          <emma:interpretation id="{64BB3161-5A03-4CA2-83AD-AFBACC53F338}" emma:medium="tactile" emma:mode="ink">
            <msink:context xmlns:msink="http://schemas.microsoft.com/ink/2010/main" type="paragraph" rotatedBoundingBox="19634,2483 20126,2483 20126,3112 19634,3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1F4B03-4508-4AFD-87CE-20905C0FB0CF}" emma:medium="tactile" emma:mode="ink">
              <msink:context xmlns:msink="http://schemas.microsoft.com/ink/2010/main" type="line" rotatedBoundingBox="19634,2483 20126,2483 20126,3112 19634,3112"/>
            </emma:interpretation>
          </emma:emma>
        </inkml:annotationXML>
        <inkml:traceGroup>
          <inkml:annotationXML>
            <emma:emma xmlns:emma="http://www.w3.org/2003/04/emma" version="1.0">
              <emma:interpretation id="{E47CEC0F-3ED2-40BC-AD37-C5AA67495D74}" emma:medium="tactile" emma:mode="ink">
                <msink:context xmlns:msink="http://schemas.microsoft.com/ink/2010/main" type="inkWord" rotatedBoundingBox="19634,2483 20126,2483 20126,3112 19634,3112"/>
              </emma:interpretation>
              <emma:one-of disjunction-type="recognition" id="oneOf0">
                <emma:interpretation id="interp0" emma:lang="en-US" emma:confidence="0">
                  <emma:literal>Q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-760 1854 57,'-9'6'127,"9"-6"-14,0 0-6,0 0 0,-5 8-5,5-8-8,0 0-7,-13 11-6,13-11 2,-9 4-6,9-4-4,-12 4-10,12-4 0,-10 3-2,10-3-5,0 0-6,-20-2 1,20 2-5,0 0 4,-15-1-7,15 1 6,-13-6 8,13 6 4,-8-8-3,8 8-2,-11-6-3,11 6-6,-6-11 0,6 11-5,-1-13 0,1 13-2,0 0 1,0 0-7,6-21 0,-6 21-3,8-12-4,-4 7-3,-4 5-2,11-9-7,-5 4-1,-6 5-2,21-6-4,-10 6-1,-11 0-4,21 2 1,-11-1-5,1 7 4,-2-5 2,3 4-4,1 4-1,-4 3-2,-1 1 3,0 2 2,1 0-4,-4 5 0,1 3 1,-1-3 2,-5 3-4,-5-7 4,5 11-5,-2-5 9,-4 0-3,-2 1 1,1-3 1,-4 2 0,1-9 0,-2 9-1,-1-7 1,-1 1-2,-1-2 4,1-3-3,-5 2-1,4-2 3,-6 3-1,4-5-2,0 0-1,0-4 2,0 0-1,3 3 1,3-5 3,2-1-4,9-4-2,-18 7 3,11-3-2,7-4 3,0 0 0,-13 1-2,13-1 0,0 0-1,0 0 0,-14-9-1,14 9 3,-4-10 1,4 10-5,0 0 2,0-18 1,0 18 0,0 0-4,6-19 4,2 15 0,-8 4 6,4-11 6,-4 11 11,8-12 2,-8 12-1,6-7 1,-6 7 2,6-9 5,-6 9-6,8-4-5,-8 4-1,0 0-5,10-4 0,-10 4-3,0 0-2,23 1 0,-23-1 4,19 7 3,-4 0 6,-5-3-7,4 4 0,0 0 0,0-1 3,0 5-7,1-4 4,-1 3-7,3-1 4,0 2-4,1-4 1,-3 2-1,4 1-9,3 0-22,-5-2-22,1-2-25,3-1-33,-1-3-47,0 2-41,0-3-44,2-2-165,-5-2-428,4 1 189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28.65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EEC47F-8D25-4A07-B765-57B35660E451}" emma:medium="tactile" emma:mode="ink">
          <msink:context xmlns:msink="http://schemas.microsoft.com/ink/2010/main" type="inkDrawing" rotatedBoundingBox="25865,1738 26723,1857 26721,1867 25863,1748" semanticType="underline" shapeName="Other">
            <msink:sourceLink direction="with" ref="{9BB6E95C-E838-41A9-9141-0FD2101E76BA}"/>
          </msink:context>
        </emma:interpretation>
      </emma:emma>
    </inkml:annotationXML>
    <inkml:trace contextRef="#ctx0" brushRef="#br0">107 787 159,'0'0'192,"0"0"-7,0 0-7,0 0-8,0 0-8,0 0-7,0 0-12,0 0-8,0 0-11,0 0-4,0 0-10,0 0-9,33 1-5,-13 4-9,9-3-11,13 4-3,5 1-8,0 0-9,4-1-2,1 2-9,1-4-3,1 3-4,-3-1-5,-2-1-5,-3 2-3,-2-2-1,0 2-6,-13 0-9,-3-3 4,1 3-4,-13-4-3,1 0-3,0 0 5,-6-1-9,-3 0-2,-8-2-1,15 1-2,-15-1 6,11 0-4,-11 0-1,0 0 3,0 0-2,0 0 3,13 2-4,-13-2-2,0 0-4,0 0-8,0 0-10,0 0-17,0 0-18,0 0-27,0 0-18,0 0-37,0 0-26,0 0-164,0 0-363,0 0 160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8:30.3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5DBD36-63B4-476C-8ADE-93404888CAE2}" emma:medium="tactile" emma:mode="ink">
          <msink:context xmlns:msink="http://schemas.microsoft.com/ink/2010/main" type="inkDrawing" rotatedBoundingBox="29121,1743 30121,1770 30120,1793 29120,1766" semanticType="underline" shapeName="Other">
            <msink:sourceLink direction="with" ref="{9BB6E95C-E838-41A9-9141-0FD2101E76BA}"/>
          </msink:context>
        </emma:interpretation>
      </emma:emma>
    </inkml:annotationXML>
    <inkml:trace contextRef="#ctx0" brushRef="#br0">3364 782 109,'0'0'214,"0"0"-5,0 0-6,0 0-7,0 0-14,0 0-12,0 0-15,0 0-8,0 0-18,0 0-10,0 0-12,41 7-9,-21-2-6,11-4-8,2 2-4,12 0-8,2 1-8,0-2-4,1 2-7,6-7-8,-4 7-6,-2 2 0,2-5-5,-5 1-2,-1-2-2,4-2-2,-4 4-7,0-1 0,-1-2-3,-12 2 2,-4-2-5,-1 1 1,-9 0-2,1 0 5,-4-2 1,-2 1 2,-12 1-3,16 0 0,-16 0 4,12-3 0,-12 3-3,0 0-3,16-1-1,-16 1 0,0 0 2,0 0-1,0 0-8,15 0 2,-15 0-5,0 0 3,0 0-18,0 0-12,0 0-11,0 0-19,0 0-21,13 1-26,-13-1-22,0 0-24,0 0-20,0 0-17,0 0-26,0 0-143,0 0-380,1 11 169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04.0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9E4A12-20DE-401E-8377-9C44570AF6D0}" emma:medium="tactile" emma:mode="ink">
          <msink:context xmlns:msink="http://schemas.microsoft.com/ink/2010/main" type="writingRegion" rotatedBoundingBox="14775,8574 18449,8794 18301,11273 14627,11053"/>
        </emma:interpretation>
      </emma:emma>
    </inkml:annotationXML>
    <inkml:traceGroup>
      <inkml:annotationXML>
        <emma:emma xmlns:emma="http://www.w3.org/2003/04/emma" version="1.0">
          <emma:interpretation id="{F15DE992-47F7-48A7-A7A4-6458EF0A0219}" emma:medium="tactile" emma:mode="ink">
            <msink:context xmlns:msink="http://schemas.microsoft.com/ink/2010/main" type="paragraph" rotatedBoundingBox="14775,8574 18449,8794 18301,11273 14627,11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4810FB-23A2-4B9A-A5A8-1873CA5406E7}" emma:medium="tactile" emma:mode="ink">
              <msink:context xmlns:msink="http://schemas.microsoft.com/ink/2010/main" type="line" rotatedBoundingBox="14775,8574 18449,8794 18301,11273 14627,11053"/>
            </emma:interpretation>
          </emma:emma>
        </inkml:annotationXML>
        <inkml:traceGroup>
          <inkml:annotationXML>
            <emma:emma xmlns:emma="http://www.w3.org/2003/04/emma" version="1.0">
              <emma:interpretation id="{941403C8-C921-4069-B887-AB52F12B77DE}" emma:medium="tactile" emma:mode="ink">
                <msink:context xmlns:msink="http://schemas.microsoft.com/ink/2010/main" type="inkWord" rotatedBoundingBox="14775,8574 18449,8794 18301,11273 14627,11053"/>
              </emma:interpretation>
              <emma:one-of disjunction-type="recognition" id="oneOf0">
                <emma:interpretation id="interp0" emma:lang="en-US" emma:confidence="0">
                  <emma:literal>"and</emma:literal>
                </emma:interpretation>
                <emma:interpretation id="interp1" emma:lang="en-US" emma:confidence="0">
                  <emma:literal>Jan 9</emma:literal>
                </emma:interpretation>
                <emma:interpretation id="interp2" emma:lang="en-US" emma:confidence="0">
                  <emma:literal>"ant,</emma:literal>
                </emma:interpretation>
                <emma:interpretation id="interp3" emma:lang="en-US" emma:confidence="0">
                  <emma:literal>"an=c,</emma:literal>
                </emma:interpretation>
                <emma:interpretation id="interp4" emma:lang="en-US" emma:confidence="0">
                  <emma:literal>:an=c,</emma:literal>
                </emma:interpretation>
              </emma:one-of>
            </emma:emma>
          </inkml:annotationXML>
          <inkml:trace contextRef="#ctx0" brushRef="#br0">-5907-918 298,'0'0'303,"0"0"-9,0 0-20,2 16-11,-2-16-13,0 0-7,0 0-20,0 0-19,0 0-20,0 0-9,0 0-21,0 0-15,0 0-18,0 0-11,0 0-29,0 0-25,0 0-25,6 7-30,-6-7-34,0 0-36,0 0-43,0 0-53,0 0-47,19 0-58,-19 0-155,21-5-458,-5 3 203</inkml:trace>
          <inkml:trace contextRef="#ctx0" brushRef="#br0" timeOffset="-315.8192">-5611-1493 103,'0'0'303,"6"-15"-11,-6 15-14,3-11-15,-3 11-11,5-8-6,-5 8 1,0 0-17,6-7-10,-6 7-16,0 0-15,0 0-6,0 0-13,0 0-13,0 0-6,0 0-10,0 0-16,7-10-1,-7 10-9,0 0-6,0 0-10,0 0-5,0 0-10,0 0-10,0 0-11,0 0-3,0 0-5,0 0-7,0 0 0,0 0-8,0 0-21,7-9-23,-7 9-30,0 0-42,3-7-38,-3 7-40,0 0-39,0 0-53,0 0-56,0 0-309,0 0-661,0 0 293</inkml:trace>
          <inkml:trace contextRef="#ctx0" brushRef="#br0" timeOffset="247.8592">-5370-856 49,'0'0'267,"0"0"-12,10 4 3,-10-4-4,0 0 6,0 0-11,0 0-8,6 7 3,-6-7-10,0 0-11,0 0-9,0 0-9,0 0-8,0 0-11,0 0-11,0 0-12,0 0-19,0 0-19,0 0-9,0 0-14,0 0-11,0 0-10,0 0-25,0 0-27,0 0-25,0 0-40,0 0-37,0 0-46,0 0-44,0 0-54,0 0-62,0 0-311,0 0-638,0 0 283</inkml:trace>
          <inkml:trace contextRef="#ctx0" brushRef="#br0" timeOffset="1871.6327">-4986-106 132,'0'0'168,"0"0"-9,0-11-9,0 11-3,0 0-8,-5-14-11,5 14-5,0 0-9,-3-11-9,3 11-6,-2-12-10,2 12-4,0 0-12,-6-14-2,6 14-9,-6-17-7,6 17-4,-5-13-6,2 6-6,3 7-4,-5-18-3,1 9-3,4 9 0,-8-16-6,5 9 2,3 7-3,-11-14-1,8 7 2,3 7 1,-11-15-1,5 9-2,-2-2-2,8 8-1,-10-8 0,10 8 3,-17-7-7,13 2-3,4 5 2,-18-7-6,11 4 3,7 3-2,-16-4-5,16 4 0,-17 0 2,17 0-2,-17 4 0,9-1 0,-3 2-3,0-2 6,0 2-4,-1 2-2,-2 3 3,3-2 0,-3 5-9,-2-1 6,6 0 6,-4 2 0,-4 3 8,3-3 3,-1 5 4,-1 0 2,3 2 1,3-1 4,-3 0 2,3-5-2,3 3 1,2 0 0,0-3 0,-2 2 0,5 0-2,0-1 1,0 1 0,0-3-6,1 3-1,2-5-1,2 6-2,2-4-2,-2-3 1,4 3 0,-1 1-2,3 0-1,-1-1-1,3-2 0,1 0-4,1-3 1,-2 3 11,2-2-12,0-2-4,-1-1-4,3-1-1,0-1-4,-1-3-2,2 3-4,-1-5 1,4 2-5,-3-4-2,-15 2 2,27 0 5,-12-4-6,-1-3 5,-1 4 2,1-5 0,0 0-2,-2-1 0,1-1 3,-6 1-6,3-6-1,2 5 2,-2-1 0,-4 3-4,2-5-2,1-3 1,-4 5-2,1-2 3,-2 4-1,0-3-2,-1-3 3,3 1 1,-5 4-4,1 0 3,3-2 2,-4 1 3,-1 11 1,2-17-1,1 8 3,-3 9 2,0-16-4,0 16 6,0-16-4,0 16 3,1-10 1,-1 10 0,0 0 2,-4-15 1,4 15 1,0 0 0,0 0 3,0 0 3,-3-12 1,3 12 2,0 0 0,0 0 6,0 0-2,0 0 6,0 0 5,0 0-4,0 0 1,-3-10 3,3 10-4,0 0 2,0 0-1,0 0 1,0 0-2,0 0-4,0 0 1,0 0-1,0 0 2,0 0-4,0 0-8,0 0 3,0 0-3,0 0-5,0 0-3,0 0 6,0 0-4,0 0 0,0 0-3,0 0 2,0 0-1,-11 29 5,11-29-4,-7 17 4,7-9 1,-6 8-4,5-7 5,1 9-1,-5-1 2,2-2-2,0 2 0,1-1-1,2-1 3,0 0 0,0 4 0,0-4-3,2-1 1,-2 0 3,4 1-4,-2 0 2,0-1 1,2 1 0,1-1-1,-2 0 2,-1-6-2,4 7-1,-2-5 0,0-3 1,5-2 2,-4-1-4,5 5 1,-10-9 3,16 7 1,-8-5 1,4 1-2,-1-1 3,-11-2-4,25 2-1,-8-2 4,-6 0-2,3-5 0,3 3 0,-1-2-5,-1 0 5,4 1-3,-3-1 2,-2 0-4,-2 0 3,-1-2-1,-2 1-3,-1-2 3,-8 7-8,13-10 3,-7 6-9,-6 4-5,9-14-13,-4 9-17,-5 5-10,3-13-14,-3 13-14,-2-16-34,2 16-24,0 0-27,0-21-37,0 21-186,-3-11-421,3 11 187</inkml:trace>
          <inkml:trace contextRef="#ctx0" brushRef="#br0" timeOffset="3280.3512">-4681 711 200,'-3'-8'204,"3"8"-15,0 0-10,-7-15-8,7 15-13,-3-10-10,3 10-13,0 0-5,0-18-12,0 18-10,3-15-4,-3 15-5,2-14-13,-2 14-12,0 0 2,5-14-11,-5 14-6,3-8-8,-3 8-4,6-13-1,-6 13-7,5-7-7,-5 7 1,4-9-5,-4 9-6,10-7 2,-10 7-6,9-7-1,-9 7-3,12-3-2,-12 3-1,10-2-3,-10 2-3,12-3 2,-12 3-6,0 0 2,20 1 1,-20-1-2,13 6 0,-5-1 0,-2 1 0,3 0-1,-1 1-3,0 0 4,3 4-3,-2-1 2,-3 0-4,2 2 5,0 2-3,3 0 3,-5 0-5,0 1 3,-3-1-2,2 0 1,-2 3 1,3 0 3,-1 0-2,-2-3-7,-3 4 2,3-4 3,-1 3 0,-1-2-1,-1 0-1,0-4-3,0-11 2,4 19 3,-3-12 2,-1-7-2,0 17 2,0-17 0,2 14 0,-2-14-2,0 0 1,0 12 3,0-12-1,0 0-2,0 0 6,0 0-1,0 0 4,-2 14 2,2-14 3,0 0 2,0 0-4,0 0-3,0 0 0,0 0 1,0 0-2,0 0-4,-14-28 0,14 28 3,-1-12-1,1 12-1,-5-18-2,5 18-4,-2-18 0,-1 10 3,3 8-1,0-22-3,0 22 1,3-18 3,-3 8-2,0 10-2,3-19 3,1 8-6,-3 0 6,2 3-2,-3 8 1,10-18-2,-7 8 2,-2 0-3,-1 10 6,10-11-6,-7 3 2,-3 8-2,6-16 1,-6 16 1,6-10 0,-1 2 3,-5 8 0,3-14-3,-3 14 0,5-7 2,-5 7 1,3-11-2,-3 11 0,0 0 0,7-11 0,-7 11-3,10-7 1,-10 7 3,8-11-1,-8 11-3,7-7 2,-7 7 1,10-6-3,-10 6 1,0 0 2,9-7-2,-9 7 1,0 0-1,9-4 3,-9 4-4,0 0 1,0 0-1,10-7 3,-10 7-1,0 0-2,0 0 1,0 0-1,0 0 2,12-1-4,-12 1-1,0 0 1,0 0 3,0 0-6,0 0 7,0 0-1,16 3-2,-16-3 1,0 0 0,9 9 3,-9-9 0,8 7-5,-8-7 2,8 7 6,-8-7-6,6 9 3,-6-9-2,8 9 1,-4-2 1,-4-7 1,5 14-4,-5-14 3,9 7-3,-5 0 2,-4-7-1,6 7 1,-6-7 1,6 12 1,-6-12-1,6 13 0,-6-13-3,6 9 0,-6-9 1,4 10 2,-4-10-3,0 0 3,3 13 0,-3-13-1,0 0 2,3 12-2,-3-12-2,0 0 2,0 0 0,4 8 0,-4-8-1,0 0 1,2 11 1,-2-11 1,0 0-3,5 15 2,-5-15-2,0 0 4,0 12-2,0-12-2,0 13 4,0-13-3,0 0 0,0 15 3,0-15-2,-3 14 0,3-14-1,0 15-3,0-15 3,-2 12 1,2-12-4,-2 16 8,-1-6-5,3-10-1,-1 14 5,1-14 0,-2 14-1,2-14 4,-1 13-4,1-13 3,0 0 5,1 16-2,-1-16 1,2 11 2,-2-11-1,0 10 8,0-10-4,0 0 0,4 14 1,-4-14 3,7 5 0,-7-5 0,9 7 0,-9-7-3,12 6-4,-12-6 1,11 5-2,-1-1 1,-10-4-1,17 3-15,-17-3-16,14 2-14,-14-2-16,17 0-20,-17 0-20,0 0-29,20-4-30,-12 1-18,-8 3-24,14-10-155,-11 4-375,-3 6 166</inkml:trace>
          <inkml:trace contextRef="#ctx0" brushRef="#br0" timeOffset="4257.4122">-3872-17 79,'0'0'227,"0"0"-8,0 0-4,0 0-9,0 0-9,0 0-9,0 0-19,0 0-9,0 0-15,0 0-8,0 0-10,0 0-14,0 0-7,0 0-13,0 0-8,0 0-5,0 0-8,0 0-2,0 0-4,47 10-8,-31-10 5,2 3-18,1-2-2,1 2-2,8-2-7,0 1-5,-1-1 2,-7 2-5,-1-2-2,1 1-2,0 2-6,-4 1-1,-1-4-2,-2 0-12,1 0-12,-14-1-12,20 4-9,-14-3-12,-6-1-20,0 0-17,21 0-19,-21 0-12,0 0-23,11 0-27,-11 0-22,0 0-36,0 0-122,14-5-369,-14 5 163</inkml:trace>
          <inkml:trace contextRef="#ctx0" brushRef="#br0" timeOffset="4686.2397">-3815 305 66,'0'0'209,"0"0"-5,0 0 3,0 0-8,0 0-8,0 0-3,0 0-16,0 0-13,0 0-10,0 0-14,0 0-8,0 0-3,0 0-7,24 12-7,-8-12-12,-4 2-8,6 2-9,-1-2 1,0 1-14,-2-2-8,4-1-9,-3 6-4,4-5-5,-3 3-3,-1-1-5,-1-2 0,-2-1-7,-1 2-6,-12-2-2,17 4-2,-6-1 0,-11-3 0,9 3-4,-9-3-2,0 0-2,13 2-3,-13-2 3,0 0 0,0 0-1,0 0-1,0 0 0,0 0-5,0 0-9,0 0-10,16-1-15,-16 1-18,0 0-19,0 0-20,0 0-24,0 0-49,0 0-48,0 0-213,6-17-457,-6 17 203</inkml:trace>
          <inkml:trace contextRef="#ctx0" brushRef="#br0" timeOffset="6330.7783">-2356-398 78,'0'0'173,"0"0"-6,0 0 0,0 0-12,0 0-6,0 0-9,-5-10-6,5 10-8,0 0-7,0 0-6,0 0-10,0 0-9,0 0-7,0 0 0,0 0-13,0 0-7,-8-8-8,8 8-6,0 0-5,-12-9-3,12 9-8,-13-5-4,13 5-2,-11 0-3,11 0-4,-17-3-4,17 3-2,-17 0 1,17 0-1,-20 1-5,20-1-1,-20 2 11,10 2-15,10-4 2,-20 3-1,8 2 2,1-2-4,0 1 3,0 0 0,1 2 3,-4-1-1,2 2 2,3-2 1,-2 0-1,-2 1-9,2 3 1,2-4 2,1 5 0,-3-3 2,0 3 3,-1 2 3,3-2-3,-2 1 2,3 1 3,-1-1-1,-2 1 2,1 1-2,1 1 3,0 0 4,-1-2 2,3 6 0,-1-4 0,-2 0 2,3 2 2,4-4-3,-4 2 2,3 0-3,1-3 2,-4 1-2,4 3-1,2-5 0,-2 3-2,3-13 1,-4 24 0,4-14-2,4 0-5,-4-10 0,0 23-2,3-13 0,-2 2-2,4-1-2,0-1 1,-2 1-3,1-3 12,3 2-8,-1-2-6,2 2 0,-1-2 3,1 0-1,0-3 1,3 0-3,3 2 2,-5-3 0,5 3 0,2-3-3,-1 1 1,-4 2 0,3-4-1,3 1 3,-1-2-5,-4-1-4,4 2 6,-4-2-3,-12-1 1,22 0-3,-9 0-1,-13 0-1,22-1-11,-22 1-8,14-6-8,-7 5-21,-7 1-18,14-6-28,-7 1-29,-7 5-34,7-9-33,0 0-37,-7 9-201,0 0-464,7-14 205</inkml:trace>
          <inkml:trace contextRef="#ctx0" brushRef="#br0" timeOffset="6644.5985">-2303 209 143,'0'0'221,"0"0"-9,9 6-11,-9-6-18,0 0-13,0 0-11,0 0-18,0 0-12,0 0-16,0 0-8,0 0-2,0 0 3,0 0 2,-5 19-6,5-19-4,-1 18-3,-2-9-9,3 7 1,0-4-9,-4 6 2,4 0 2,-1 4-12,2 2-4,-1 2-4,-4-3 1,7 2-7,-6 0-7,1 1 1,-2-4-1,4 0-4,-4 3 0,4-1-7,2 1 4,-5-1-2,3-7-3,-3 2-3,3-1-6,-2-2-8,2 1 2,-1-2-8,2-1 22,-2 1-19,-2-5-4,3-10-4,0 19 7,0-19-20,3 18-15,-3-18-14,-3 12-16,3-12-18,0 0-20,-2 12-21,2-12-31,0 0-39,8 6-48,-8-6-244,0 0-507,0 0 225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18.3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77AEC4-B42F-487A-8C50-54730A0D14BA}" emma:medium="tactile" emma:mode="ink">
          <msink:context xmlns:msink="http://schemas.microsoft.com/ink/2010/main" type="inkDrawing" rotatedBoundingBox="22848,11392 22901,9057 23243,9065 23190,11400" semanticType="verticalRange" shapeName="Other">
            <msink:sourceLink direction="with" ref="{FBA35A03-17EB-40F0-9626-6708E2F4813E}"/>
          </msink:context>
        </emma:interpretation>
      </emma:emma>
    </inkml:annotationXML>
    <inkml:trace contextRef="#ctx0" brushRef="#br0">36 5 155,'0'0'180,"0"0"2,0 0-12,0 0-3,0 0-8,0 0-10,0 0-7,0 0-6,0 0-11,0 0-9,0 0-11,0 0-8,0 0-9,0 0-7,0 0-10,0 0-4,0 0 1,0 0-8,28-16-8,-28 16-1,15 11-4,-9-4 0,5 0-5,-1 3-3,-3-1-3,4 3 1,0-1-4,-1 0-1,-1-1 0,-1 5-3,3-3-1,-4 5 0,3-1-1,2 4 3,-3 4 7,2 0-2,-3-2-3,2 3 2,2-2-3,-1 6 1,0-1-4,0-2 0,1 11-3,-4 0 0,-2-6 0,-1-3-1,4 7-1,-3 5-5,-3-4 5,2-6-10,-3 6-4,-1-7 0,4 0 2,-3-3 3,-1 4-1,2-2-2,-3 2 6,0 0 0,2-2-2,-2-1 2,-2 0 0,2-1-3,2 3 1,-2-7 2,-2 7-2,2-3 2,0 0-2,-3 1-4,3 0 5,-1-4 1,2 3-9,-2 1 5,-1-2 1,0 5 0,-1-4 9,2 2-8,-4-5-2,3 7 2,-4 7 0,3-10-6,-2-1 2,1 0 0,1-1-3,-2 2-1,3-2 3,1 1-3,-4-3 7,4 0-6,-4 2 0,2-7 2,3 8-1,-3-5 0,1 2-5,1 2 2,-4-3-1,5-4 0,-2 0 2,1 1-2,-2-2 2,0 2 8,1 0-11,-3-1-5,4 0 5,-4-2 1,1 3-3,0-1 5,-2-2-1,0 1-2,3-2 5,-3 0-4,-1 0 1,0-1 1,0-2-3,-4 2 12,4-1-2,0-3-7,-2 0-1,-2 1-1,0 0 3,-1-2 2,-1 0 1,-1 5-5,2-6 2,1 1-5,-1 0 6,2-2-8,-1 0 0,2 4-4,0-4-17,1-2-14,2 2-5,6-7-21,-11 9-16,11-9-15,-8 9-20,8-9-16,-6 5-20,6-5-20,0 0-37,0 0-38,0 0-222,0 0-502,0 0 223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43.88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9C0916-C222-428A-9E2C-0421257F72D9}" emma:medium="tactile" emma:mode="ink">
          <msink:context xmlns:msink="http://schemas.microsoft.com/ink/2010/main" type="inkDrawing" rotatedBoundingBox="12595,7968 21386,8102 21384,8221 12593,8087" shapeName="Other"/>
        </emma:interpretation>
      </emma:emma>
    </inkml:annotationXML>
    <inkml:trace contextRef="#ctx0" brushRef="#br0">0-2 45,'0'0'75,"0"0"3,0 0 2,0 0 5,0 0-10,0 0 5,0 0-8,0 0-3,0 0-5,0 0 1,0 0-9,14 8 6,-14-8-11,0 0 3,0 0-10,20-3 1,-20 3-2,19-1-9,-10-2 1,-9 3 0,22-1-10,-6 1 0,-4 0 0,-12 0-5,25 0 0,-14 1 0,1-1-11,3 3 8,-3-2-3,4 2-2,-2 0-1,3 0 2,3-2-2,-3 5-6,2-4 2,1 1 3,0 1-4,5-1-4,2 2-4,-1-3 11,-4 3-9,-2-4 3,0 1 2,1 2 5,0 0-11,-2 2 1,0-2 1,4 0-1,-3 2 3,-1-3 3,0-1-9,-1 3 9,-2-1-2,3 0-4,-4-1 0,-5-1-2,7-1 3,-3 3-4,-3-1 6,3 1-2,3-1 3,-2 0 0,-1 0-3,2-2-2,0 0 10,1-1-10,1 3 10,-1-3 2,7-1 0,-5 2-1,4-1 7,0 0-11,5 0 4,-9 0-3,9-1-3,-5 1 5,4-2-8,-1 2 5,-5 0 1,5-1 1,-7 2-5,1-2 0,0 0 6,-1 2-3,-2-1-4,2 1-1,1-1 0,0 0-1,0 2 0,1-1 0,-1-1 2,-5 0-2,6-1 0,-1 2 3,-3 2-4,2-3 6,1 0-3,-3 0-2,3 0-3,1-3 2,-3 6 1,-2-3 3,3 1-3,-5-1 0,1 2 0,4-1-1,-4-1 4,1 0 2,-2 0-8,3 0 5,-1 4-2,-1-4 1,-1 0 1,3 2-3,-6-1 1,6-2-2,1 1 2,-1 1-2,0 3 0,-3-4 1,5 0 1,-1 2 3,1-1-3,1-1 0,-1 0 0,0 0 2,-4 0 0,2-1-3,2 2 3,0-1-3,-4 0-3,1-1 7,-2 2-3,3-1 1,-6 0-5,-11 0 7,29 0-4,-18 0-2,2 2 1,-1 0 0,-12-2-3,22-2 7,-13-1-1,-9 3-1,28 0-4,-11 0 1,-7 0 4,7 0-4,-3-2 1,3-2-1,-1 3 3,1-1 2,-3 2-2,1 0-2,1 0 0,3 0 5,-4 0-3,2 0-2,-1 0-2,-1 0 7,3 0-8,-3 0 7,1-4-4,-2 3 2,3-1 0,-2 1 4,4-2-2,-3 3-2,-1-1-3,-1-1 5,5 2 0,-5-5 0,2 1-2,1 2 4,-6 0-2,6-1-3,-3-1 0,-3 4 0,6-2-1,-8-1 4,-9 3-2,22-3 0,-11 3 1,-11 0 1,22-4 1,-10 4-4,-12 0-1,22-2 9,-10 2-7,-1 2 1,-11-2-4,21 0 4,-21 0 1,20-2-2,-8 2-3,-12 0 0,27 2 7,-16-4-6,-11 2 0,26 2 11,-9-2-11,-1 0-4,-1 4 11,-2-4-6,-1 1 2,-12-1 5,24 0-9,-10 2 0,1-2 4,2 2 1,-3-2-5,-1 0-1,-2 1 4,-11-1 4,20 2-3,-9 0 2,-11-2-5,17 0 1,-17 0 0,17 0 3,-17 0-3,17 0 3,-9 2-2,-8-2 0,19 1 0,-10 1-3,-9-2 3,19 4 1,-7-3 1,-2 2-2,-10-3 2,20 5-2,-9-5 0,0 3-1,-11-3-4,26 0 3,-14 3 4,-2-2-3,2 1 0,1-1-2,-1 3 5,-12-4-4,22 0-3,-13 0 1,-9 0-5,21 3 2,-11 1 0,-10-4 4,18 0 1,-7 2-2,-11-2 2,18 0-3,-18 0 1,19-6 5,-19 6-3,15 4 1,-15-4 2,19-4-1,-19 4 2,19-3-4,-19 3-1,15 0 3,-15 0-3,16 0 3,-16 0-4,12 0-2,-12 0 4,0 0 1,16-4 3,-16 4-4,0 0-2,0 0 1,17 4-2,-17-4 2,0 0 3,0 0-3,14 0 0,-14 0-2,0 0 2,0 0 10,11 0-9,-11 0 1,0 0-1,0 0 0,17 2-4,-17-2 3,10 1-4,-10-1 2,0 0-7,12 4 8,-12-4-2,0 0-1,16 2-2,-16-2 1,10 1-1,-10-1 6,11 2-2,-11-2 3,0 0-3,17 0-3,-17 0 2,14 0 3,-14 0 3,15 2-1,-15-2 1,12 0 2,-12 0-10,14 0 13,-14 0-10,14 0 5,-14 0-2,14 0 2,-14 0 4,16 0-1,-16 0-3,20 0 2,-8-2-2,-12 2-1,22-2 0,-6 2 4,-1 0-6,2-1 2,-1 1 2,3 0-1,-2 0 0,1 0-3,1-6 3,-2 6 1,2-1 4,-2 2-7,3-2 4,-1 1 3,-2 0-5,2 0 4,-1 0-1,3-2 1,-4 2 2,0 0 0,0 0 4,-3 0-2,2 0 1,-4 0 0,5 0-1,-1 0-1,-1-4-2,4 4 7,-3 4 1,-4-4-7,1 0 2,-13 0-1,21-4-1,-21 4 1,18 0-4,-18 0 2,18 4-1,-18-4 1,14 0-4,-14 0 4,0 0-2,19-4 0,-19 4-4,0 0-3,9 4-1,-9-4 4,0 0-5,13 2-1,-13-2 4,0 0 2,0 0 3,0 0-5,0 0 3,0 0-2,0 0 0,0 0 1,17 0 1,-17 0-3,0 0 3,0 0 4,17-2-6,-17 2 2,0 0-3,16 0 12,-16 0-14,0 0 7,15-4 1,-15 4-2,14 4-6,-14-4 6,17 0-1,-17 0 1,16-4-4,-16 4 6,19 0-4,-19 0-1,17-1 0,-17 1 5,21-2-8,-10 1 6,-11 1-2,22 1 4,-8-2-6,0-2 4,-14 3 1,25-1-1,-14 1 4,1-2-2,-12 2 0,22-1-2,-11 0-2,-11 1 6,20-3-1,-10 0-2,-10 3 3,20 0-2,-20 0 1,19-1 1,-19 1-3,15 0 0,-15 0-5,14-2 6,-14 2-7,14-2 2,-14 2 1,14 0 2,-14 0-2,14 2 4,-14-2-3,14 0 0,-14 0-2,14 0 6,-14 0-8,16 2-1,-16-2 4,17 0 4,-8 1-3,-9-1 3,21 3-3,-21-3 5,21 0-4,-10 0-5,3 0 1,-1 0 7,-2 3 0,3-3-7,0 0 5,-14 0-6,20 0 6,-8 0-4,1 1-2,-13-1 5,20 0 1,-11 0 0,4 1-3,-13-1 2,23 0 1,-12 2-1,2-1 1,-13-1-4,21 3-2,-10-2 6,3 1-4,-14-2-1,24 0-2,-13 0 0,1 1 5,-12-1-3,27 4-6,-18-4 3,2 0-1,-11 0 3,22 2-4,-10-1 2,-12-1-3,20 4-2,-20-4 1,17 2-2,-6 3 3,0-5 3,-11 0-5,19 3 7,-7-1 1,-2 0-2,-10-2 1,26 4 2,-13-4 2,1 1-4,1-1-1,1 0 3,1 0-7,0 0 8,-3 0-2,0 2 2,3-2-4,-1 0 0,-4 0 2,5 0-2,1 4-1,-3-4 2,1 3 1,1-1-1,-6 0-2,6-2 0,-2 1 1,1 2-1,1-2 0,-6-1 1,6 0-2,-1 2 5,2 2-9,-1-4 5,2 1 2,-3-1 1,2 0 0,0 2 4,-1-4 1,-2 4-3,4-1-5,-3-1 6,-1 0-5,2 0 3,-1-1-1,-1 2 2,2-1 0,-2 3 1,-5-3-3,8 0 0,-3-3 8,1 6-5,-2-3-4,3 0 2,-3 0 0,1 1-2,-2-1-4,-1 2 5,-12-2 0,24 1 2,-12 2 3,1-7 0,-13 4 1,23 1-7,-7 2-1,-4-2 6,-12-1-2,22 5-4,-5-5 6,-8 0 2,4 1 1,-13-1-1,22 1-1,-10-1-5,2-1-2,-14 1 3,23 1 3,-12 3-2,0-4 4,-11 0-4,25-4 1,-12 8 5,2-8-7,-15 4 3,27 5-2,-17-4-5,3-1 2,-1 0 5,-12 0-3,24 0 7,-12 0-2,1 0-3,-13 0 0,28-1-3,-19 1 3,-9 0 0,23-1 0,-12 1 2,-11 0 1,25-4 1,-15 4-7,7 4-3,-17-4 0,17 1 5,-5-1 0,1 1 4,-13-1-3,20 0-4,-9 0 5,0 1 4,-11-1-9,20 4 3,-11-4-1,-9 0 3,19-4 0,-19 4-4,20 0 0,-10 4 6,-10-4 0,20-5-1,-20 5-4,15 0 2,-15 0 0,19 0 0,-19 0 0,16 0 0,-16 0-3,17-1 3,-17 1 3,14-1 0,-14 1-8,15 0 6,-15 0-7,14 1 2,-14-1-5,14-1 8,-14 1-6,16 1 2,-16-1 1,14 0-3,-14 0-4,14 0 7,-14 0 0,19 0-6,-11 1 4,-8-1 3,15 0-4,-15 0 3,19-1 0,-7 2-6,-12-1 10,17-1-8,-17 1 12,21-1 0,-11 3-13,1-2 8,-11 0 0,25-1 4,-15 1-4,4 0 2,-14 0-4,25 0 2,-13 0-3,4-1 4,-16 1 2,23 0-2,-11-4 1,1 8-2,-13-4-2,28-6 8,-16 5-7,-1-3 2,6 4-5,-3-4 9,-1 3 2,-13 1-4,23 0-3,-10 0 0,-1-2-6,-12 2 7,22-1 3,-11 1 6,6-3-16,-17 3 3,26-1 2,-15-1 3,-11 2 6,22-1-11,-11 1 6,2 1-9,-13-1-2,21-1 7,-8-2 7,-13 3-6,18-1 1,-7 2 3,-11-1-7,16 0 5,-16 0-5,20-1 6,-20 1 2,19 1-9,-19-1 10,17-1-1,-17 1-8,17 0 4,-17 0-2,14 0 7,-14 0-8,17 0 5,-17 0-1,17 0 2,-17 0-4,18 0 4,-18 0-12,18 0 5,-18 0 3,16-2 3,-16 2-1,17 0-3,-17 0-2,15 0 12,-5-1-12,-10 1 1,0 0 14,18 0-12,-18 0-6,16 0 11,-16 0-3,17 0 2,-17 0-3,16 0-1,-16 0-3,15 1 3,-2 1-3,-13-2 14,22 0-12,-10-2 3,-12 2-6,27 2 7,-18-2-6,3 0 0,1 1 3,-13-1 5,22-1-6,-8 1-1,-14 0 1,20 0 3,-9 0-3,-11 0-2,20 4 0,-9-4 6,-11 0-4,17 1-2,-17-1 0,14-1 1,-14 1 5,14 1 4,-14-1-8,14 2-5,-14-2 5,11 4 7,-11-4-9,12 0 7,-12 0-4,0 0 6,0 0-1,18 0 6,-18 0-5,0 0 5,17-3 3,-17 3 0,0 0 3,0 0-5,0 0 4,14-1 10,-14 1-13,0 0 3,0 0-9,0 0 7,11-3 2,-11 3-6,0 0-4,0 0 1,10-4 0,-10 4 2,0 0-4,0 0 3,0 0-3,15-2 4,-15 2-3,0 0-1,9-4-4,-9 4 0,0 0 1,0 0 3,17 0-2,-17 0-3,0 0 2,0 0 5,0 0-6,14-3 0,-14 3-5,0 0-3,0 0-3,0 0-6,9-4 4,-9 4 5,0 0-9,0 0 4,0 0 5,0 0-2,13 7 0,-13-7 1,0 0-1,0 0 3,0 0 4,0 0 0,0 0-5,12 3 7,-12-3 3,0 0-8,0 0 4,0 0 0,0 0 0,0 0-2,0 0 4,0 0 0,0 0-2,0 0-1,0 0 4,10 4-6,-10-4 7,0 0-9,0 0 3,0 0 5,0 0-3,0 0 2,0 0-9,0 0 5,0 0-3,0 0 3,0 0 2,0 0-2,0 0-3,0 0 7,0 0-4,0 0 2,0 0 10,0 0-7,0 0-6,0 0 4,0 0-1,0 0 1,0 0 4,0 0-6,0 0 1,0 0 2,0 0-4,0 0 7,0 0-2,0 0-3,0 0 0,0 0 1,0 0 3,0 0-4,0 0 5,0 0-5,0 0 8,0 0-7,0 0 0,0 0-4,0 0 8,0 0-1,0 0-2,0 0 2,0 0-8,0 0 4,0 0-6,0 0 5,0 0 6,0 0-6,0 0 6,0 0-5,0 0-2,0 0 11,0 0-8,0 0 0,0 0-4,0 0 7,0 0-4,0 0-1,0 0 3,0 0 2,0 0-2,0 0 1,0 0-4,0 0 0,0 0-10,0 0 3,0 0 0,0 0 2,0 0 8,0 0-10,0 0 2,0 0 5,0 0-2,0 0-4,0 0-2,0 0 3,4 7 4,-4-7-4,0 0 7,0 0 0,0 0-5,0 0-3,0 0 5,0 0 1,3 10-3,-3-10-8,0 0-4,0 0-4,0 0-9,0 0 3,0 0-6,0 0-14,0 0-8,0 0-11,0 0-54,0 0-131,0 0 58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19.4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483234-B870-4CBF-A34E-38B3FEFFF099}" emma:medium="tactile" emma:mode="ink">
          <msink:context xmlns:msink="http://schemas.microsoft.com/ink/2010/main" type="writingRegion" rotatedBoundingBox="23542,7764 26376,10683 25815,11228 22980,8309"/>
        </emma:interpretation>
      </emma:emma>
    </inkml:annotationXML>
    <inkml:traceGroup>
      <inkml:annotationXML>
        <emma:emma xmlns:emma="http://www.w3.org/2003/04/emma" version="1.0">
          <emma:interpretation id="{2A44C418-6C4A-4024-AD0C-50DCBA29F271}" emma:medium="tactile" emma:mode="ink">
            <msink:context xmlns:msink="http://schemas.microsoft.com/ink/2010/main" type="paragraph" rotatedBoundingBox="23542,7764 26376,10683 25815,11228 22980,8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A87445-3757-4B4C-88DC-F8B9CB2BF233}" emma:medium="tactile" emma:mode="ink">
              <msink:context xmlns:msink="http://schemas.microsoft.com/ink/2010/main" type="line" rotatedBoundingBox="23542,7764 26376,10683 25815,11228 22980,8309"/>
            </emma:interpretation>
          </emma:emma>
        </inkml:annotationXML>
        <inkml:traceGroup>
          <inkml:annotationXML>
            <emma:emma xmlns:emma="http://www.w3.org/2003/04/emma" version="1.0">
              <emma:interpretation id="{8DCCC09E-1702-42CE-A23F-533F939508DB}" emma:medium="tactile" emma:mode="ink">
                <msink:context xmlns:msink="http://schemas.microsoft.com/ink/2010/main" type="inkWord" rotatedBoundingBox="23363,7937 23826,8414 23518,8714 23055,8237"/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r</emma:literal>
                </emma:interpretation>
                <emma:interpretation id="interp4" emma:lang="en-US" emma:confidence="0">
                  <emma:literal>^</emma:literal>
                </emma:interpretation>
              </emma:one-of>
            </emma:emma>
          </inkml:annotationXML>
          <inkml:trace contextRef="#ctx0" brushRef="#br0">-4676 3247 44,'5'-12'182,"-5"12"-11,3-14-14,3 8-10,-6 6-9,6-12-3,-1 3-11,-5 9-10,11-12-9,-7 5-4,-4 7-7,14-7-9,-14 7-4,10-7-11,-10 7-11,9-8-10,-9 8-5,0 0-3,0 0-3,23 10-7,-16-3 0,1 1-5,-2 7 0,2-1-7,-2 1 1,0 1-7,0 4 6,0-2-2,1 5-5,-4-5-1,-2 0 1,4-2 0,0 2-4,-4-4 0,2 0-4,-3 2 3,0-6-3,0 5 2,3-6-4,-3-9 3,-3 16-2,3-16-2,3 14-4,-3-14 7,0 0-4,-3 12 6,3-12 0,0 0 8,0 0 1,0 0-1,0 0-2,0 0-1,0 0-6,0 0 0,0 0-2,0 0-1,5-48-2,-3 34-5,4 0-1,-2-4-3,4 1 1,-1 1 3,0-1-4,0 3 8,0 0-4,1 0 0,0-3-1,0 5 3,3 0 0,-2 1 2,-1 0-1,3 4 1,-5 0 0,0-4 4,2 4 0,-8 7-1,12-8-2,-12 8 1,14-7-2,-14 7-1,10-7 5,-4 3-1,-6 4-2,12-6-3,-2 5 4,-10 1-1,20-4 0,-8 4 3,-12 0 0,21 0-1,-21 0-1,17 4 2,-9-3-1,-8-1 5,14 6-3,-14-6 1,14 8-4,-5-2 6,-3 3 0,3 1 6,-2 3-2,-1-3 2,-3 4 2,0 0-1,0-1 0,-1 3 0,1 0-4,0 1-1,0-1 4,-1-5-3,-4 5-2,4 1 2,-2-2-1,1 2-3,-2-1 1,1 0-3,0 2-5,0-3-13,1 0-23,-1-1-18,-1 4-31,2-4-27,-1 1-42,5 0-39,-8-1-120,3-3-339,5-3 151</inkml:trace>
        </inkml:traceGroup>
        <inkml:traceGroup>
          <inkml:annotationXML>
            <emma:emma xmlns:emma="http://www.w3.org/2003/04/emma" version="1.0">
              <emma:interpretation id="{CBA5E4C2-7E94-497E-8214-183491CA45E2}" emma:medium="tactile" emma:mode="ink">
                <msink:context xmlns:msink="http://schemas.microsoft.com/ink/2010/main" type="inkWord" rotatedBoundingBox="25494,9774 26376,10683 25815,11228 24932,10320"/>
              </emma:interpretation>
              <emma:one-of disjunction-type="recognition" id="oneOf1">
                <emma:interpretation id="interp5" emma:lang="en-US" emma:confidence="0">
                  <emma:literal>us</emma:literal>
                </emma:interpretation>
                <emma:interpretation id="interp6" emma:lang="en-US" emma:confidence="0.5">
                  <emma:literal>c 2</emma:literal>
                </emma:interpretation>
                <emma:interpretation id="interp7" emma:lang="en-US" emma:confidence="0">
                  <emma:literal>42</emma:literal>
                </emma:interpretation>
                <emma:interpretation id="interp8" emma:lang="en-US" emma:confidence="0">
                  <emma:literal>(2</emma:literal>
                </emma:interpretation>
                <emma:interpretation id="interp9" emma:lang="en-US" emma:confidence="0">
                  <emma:literal>62</emma:literal>
                </emma:interpretation>
              </emma:one-of>
            </emma:emma>
          </inkml:annotationXML>
          <inkml:trace contextRef="#ctx0" brushRef="#br0" timeOffset="1403.6032">-2231 4853 63,'0'0'155,"-10"-5"-5,10 5-8,-14-4-13,14 4-7,-20 0-5,20 0-6,-28 9 0,9-4-6,5 6-4,-12 1-1,4 6-4,2 0 2,-2 0-4,2 3-3,3-1-2,0 0-3,1 1-1,7-5-2,-2 6-4,5-3-2,-1 0-3,4-1-1,-1-2-1,4 3-3,1-1-3,5 1-1,-1-5-1,1 4-2,4-4-6,-3 1-5,6 0-6,1-2-2,1 0-4,9-2-11,1 0-11,-5-4-26,6 0-35,2 2-37,-1-6-53,4-3-51,2 0-59,-5-5-159,3 3-434,-2-5 192</inkml:trace>
          <inkml:trace contextRef="#ctx0" brushRef="#br0" timeOffset="2029.4876">-1906 5448 125,'-8'7'199,"8"-7"-13,0 0-8,-12 1-11,12-1-7,0 0-6,0 0-8,-14-11-3,14 11-4,-9-9-5,9 9-4,0 0-5,0 0 0,-7-9-4,7 9-9,0 0-11,-1-12-7,1 12-7,0 0-13,9-13-7,-9 13-10,14-5-7,-3 2-5,-11 3-4,20-3-6,-10 3-4,5 7-5,1-3 1,-5-1-8,3 8-3,-2 0-2,-4-2-6,1 3 0,-2 0 1,-4 5-1,-2 0-2,-2 1 0,-2 10 4,-12 9-3,3 0 0,-8-2 1,-2 2-2,-3-3-2,-3 3 2,-5-7-3,5 0 2,-9 0 5,4-5-11,1 0-5,8-9-3,1-3-1,3 1-2,2-8-5,3 2 5,4-3 1,2 0 0,9-5 5,-14 5 1,14-5 2,-14 0 0,14 0-1,0 0 10,0 0-5,-13-9 8,13 9-1,0 0-5,-5-16 0,5 16 0,0 0 0,8-18 3,-8 18-1,6-11 0,-6 11-2,7-11 3,-7 11-1,8-7 0,-8 7-2,6-12 1,-6 12 0,0 0-4,11-2 3,-11 2-5,0 0 4,14 0 0,-14 0 5,15 5 5,-15-5-2,17 9 8,-10-6-2,7 8-1,-4-3 2,0 2 3,2-2 2,2 5-2,-3-1 0,0 3 3,2-3-4,-3 5-1,1-1-2,2 1 0,-1 1 1,-1-1-11,2-3-16,-6 2-18,6-4-32,-2 2-35,-2-2-45,-1-3-48,6-1-46,-2-1-226,4-3-496,0-2 220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12.40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8491E5-2D76-4F4A-B3A0-1ADC82E08554}" emma:medium="tactile" emma:mode="ink">
          <msink:context xmlns:msink="http://schemas.microsoft.com/ink/2010/main" type="writingRegion" rotatedBoundingBox="19203,9395 24618,9170 24725,11737 19310,11962">
            <msink:destinationLink direction="with" ref="{9FDC9FFB-079B-4B31-A160-A192B6B4E9CE}"/>
          </msink:context>
        </emma:interpretation>
      </emma:emma>
    </inkml:annotationXML>
    <inkml:traceGroup>
      <inkml:annotationXML>
        <emma:emma xmlns:emma="http://www.w3.org/2003/04/emma" version="1.0">
          <emma:interpretation id="{E23C2D9E-A17A-4525-89D6-CEB2D18A7BFA}" emma:medium="tactile" emma:mode="ink">
            <msink:context xmlns:msink="http://schemas.microsoft.com/ink/2010/main" type="paragraph" rotatedBoundingBox="19203,9395 24618,9170 24698,11080 19283,11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7FBD87-803A-4E31-9843-A3618152DF09}" emma:medium="tactile" emma:mode="ink">
              <msink:context xmlns:msink="http://schemas.microsoft.com/ink/2010/main" type="inkBullet" rotatedBoundingBox="19224,9890 19607,9874 19609,9915 19225,9930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-1419-262 236,'0'0'231,"0"0"-7,0 0-10,0 0-10,0 0-11,0 0-7,0 0-15,0 0-12,0 0-12,0 0-12,0 0-8,0 0-6,0 0-11,48 7-1,-32-7-17,3 0-14,2 0-4,6 4 3,-1-3-21,-1-2-2,5 2-8,-5 2-2,-5 0-22,0-2-19,-1-1-16,-4 3-22,-15-3-23,19 0-23,-10 0-21,-9 0-19,19 3-15,-19-3-1,11 0-27,-11 0-15,0 0-6,16 0-132,-16 0-344,0 0 152</inkml:trace>
      </inkml:traceGroup>
      <inkml:traceGroup>
        <inkml:annotationXML>
          <emma:emma xmlns:emma="http://www.w3.org/2003/04/emma" version="1.0">
            <emma:interpretation id="{FBA35A03-17EB-40F0-9626-6708E2F4813E}" emma:medium="tactile" emma:mode="ink">
              <msink:context xmlns:msink="http://schemas.microsoft.com/ink/2010/main" type="line" rotatedBoundingBox="19683,9375 24618,9170 24698,11080 19763,11286">
                <msink:destinationLink direction="with" ref="{7877AEC4-B42F-487A-8C50-54730A0D14B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7B7E94C-E016-4A8D-881F-4B08C2751A7D}" emma:medium="tactile" emma:mode="ink">
                <msink:context xmlns:msink="http://schemas.microsoft.com/ink/2010/main" type="inkWord" rotatedBoundingBox="19683,9375 22695,9250 22775,11160 19763,11286">
                  <msink:destinationLink direction="with" ref="{2014A296-2D34-4F27-BBBC-BBB2C9AAE057}"/>
                </msink:context>
              </emma:interpretation>
              <emma:one-of disjunction-type="recognition" id="oneOf1">
                <emma:interpretation id="interp1" emma:lang="en-US" emma:confidence="0">
                  <emma:literal>Itis</emma:literal>
                </emma:interpretation>
                <emma:interpretation id="interp2" emma:lang="en-US" emma:confidence="0">
                  <emma:literal>itis</emma:literal>
                </emma:interpretation>
                <emma:interpretation id="interp3" emma:lang="en-US" emma:confidence="0">
                  <emma:literal>Intis</emma:literal>
                </emma:interpretation>
                <emma:interpretation id="interp4" emma:lang="en-US" emma:confidence="0">
                  <emma:literal>'tis</emma:literal>
                </emma:interpretation>
                <emma:interpretation id="interp5" emma:lang="en-US" emma:confidence="0">
                  <emma:literal>'Itis</emma:literal>
                </emma:interpretation>
              </emma:one-of>
            </emma:emma>
          </inkml:annotationXML>
          <inkml:trace contextRef="#ctx0" brushRef="#br0" timeOffset="1861.0301">0 8 116,'0'0'261,"0"0"-13,0 0-18,0 0-11,0 0-15,0 0-12,0 0-15,0 0-15,17 12-10,-17-12-14,23 1-14,-6 0-7,2-1-15,3 4-9,4-3-11,-6 0-8,1 0-9,4-1-6,-5 4-15,6-4-14,-4 1-11,-2 0-14,1-2-14,-1 1-16,-1 0-22,-1-1-18,-1-3-15,0 2-24,1 1-21,-4-3-13,0 1-16,-2-1-20,-4-1-158,-8 5-360,11-10 159</inkml:trace>
          <inkml:trace contextRef="#ctx0" brushRef="#br0" timeOffset="2159.8654">208-154 2,'0'0'186,"0"0"-11,0 0-1,0 0 12,-6 9-4,6-9 2,0 0-4,0 21-8,0-21-9,2 17 1,-2-3-15,0 3-8,3-3-6,-3-2-8,1 6-9,1-4-11,-2 1-6,0 3-8,0 0-11,4 0-9,-4 4-5,0-4-6,-1 1-6,1-1-8,0-2-1,-3 4-18,3-5-22,-3 10-19,0-6-34,-1 3-37,3-6-35,-4 1-44,5-6-36,2 3-38,-2-2-157,0 1-426,0-13 189</inkml:trace>
          <inkml:trace contextRef="#ctx0" brushRef="#br0" timeOffset="423.7742">-531-783 35,'-2'-11'245,"2"11"-15,0 0-15,0 0-10,0 0-12,0 0-15,0 0-10,0 0-18,0 0-14,0 0-14,0 0-14,0 0-13,0 0-7,0 0-10,0 0 1,0 0 0,0 0-2,2 41-1,-2-22-1,3-1-1,-3 2 1,1 2-5,-2 7-4,1-3 3,0 3-6,-3 0-4,1 0-7,0 2-5,-2 5-3,1-8-1,0 9-6,-1-5-2,1-6-6,2 1-17,-1-3-22,1-7-23,1 7-37,-3-7-40,3 0-46,3 0-51,-2-3-55,-2 1-165,2-3-462,1-1 204</inkml:trace>
          <inkml:trace contextRef="#ctx0" brushRef="#br0" timeOffset="722.612">-885 93 148,'0'0'217,"0"0"-7,-6 10-5,6-10-8,0 0-9,0 0-3,0 0-15,0 0-10,0 0-7,26 7-16,-10-6-10,10-1-12,2 2-10,0-2-11,5 0-8,1 0-8,-1-2-10,9 2-6,-11-2-5,0 2-10,1 1-4,-4-1-11,-2 1-9,-7-1-19,1 0-6,-3 2-16,-3-2-10,-3 1-12,0 2-15,-11-3-16,17 1-9,-17-1-27,13 2-19,-13-2-14,0 0-24,14 0-20,-14 0-132,0 0-343,0 0 152</inkml:trace>
          <inkml:trace contextRef="#ctx0" brushRef="#br0" timeOffset="1418.5656">-600 315 82,'-8'8'169,"8"-8"0,0 0-9,-9 7-5,9-7-4,0 0-7,-11 5-15,11-5-2,0 0-8,-14 2-10,14-2-5,0 0-8,0 0-4,-20-2-6,20 2-4,0 0 0,0 0-4,0 0-3,-17-6-2,17 6-3,-8-8-5,8 8-4,0 0 3,0-14-11,0 14-3,0 0-6,0 0-5,8-18-1,-8 18-8,7-9-7,-7 9 3,14-7-5,-14 7-2,14-2-6,-14 2-4,16 0-1,-16 0-3,17 6-6,-9-3 6,-8-3-3,14 12 1,-8-2-2,2 2 3,-2 4-4,0 1 0,-2 1 0,-4 8 3,0 3 1,-4-3 0,1 1 3,-4 10-5,-1-11 3,0 1-5,-3-1 5,0 1-1,-3-1 0,2-1-2,-4-2 0,2-2 2,-3-1 0,6-3 2,-6-3-3,0 1 1,-2-3-5,5 1 3,-1-2-1,-3-3 1,4-1 0,4-2-2,-3-3 4,5 1-1,8-3-2,-17 2 1,17-2-2,0 0 0,-20-5 1,20 5 3,0 0-1,-11-7-2,11 7-2,-5-11-1,5 11-5,0 0 2,0-18-1,0 18 1,8-14-3,-8 14 4,8-16 1,-3 11 3,-5 5 2,7-13 10,0 9 0,-7 4 7,7-10 3,-7 10 4,7-7 2,-7 7 1,0 0-1,6-7-4,-6 7 0,0 0 1,0 0-7,6-8 4,-6 8-7,0 0-2,0 0 12,0 0-6,0 0 1,17 10-1,-17-10 2,14 12-1,-4-8-1,-6 5-2,6-2 8,-3 0-14,3 1-2,1 2 5,-4-3-5,3 0-1,4 3-6,-2-3-15,-1 1-20,-2-5-15,4 6-25,-4-4-19,5-1-29,0 1-36,7-3-37,-1-2-42,0-2-193,-1 2-464,-1-5 205</inkml:trace>
          <inkml:trace contextRef="#ctx0" brushRef="#br0" timeOffset="2856.8062">682-612 8,'0'0'210,"0"0"-20,0 0-16,0 0-15,4-14-21,-4 14-10,5-12-18,-5 12-7,3-14-10,2 7-13,-5 7-7,6-18-7,-3 6-7,-3 12-1,5-18-2,-4 9 6,-1 9 6,0-18 3,0 18 2,2-17 0,-2 17-2,-3-16-1,3 16-13,-6-8-1,6 8-13,-10-8-4,10 8-1,-17 0-6,17 0-3,-23 8-2,15-2-2,-1-2-4,-1 4-4,10-8-7,-11 14-12,7-7-10,4-7-5,-3 15-11,3-15-15,3 14-21,-3-14-29,14 11-38,0-4-34,-5-1-174,4-5-367,1 0 162</inkml:trace>
          <inkml:trace contextRef="#ctx0" brushRef="#br0" timeOffset="2484.0194">784-312 104,'0'0'236,"0"0"-22,0 0-22,0 0-24,0 0-3,0 0-4,0 0-6,0 0-7,4 46-12,-4-31-5,1 3-13,-1-1-10,0 0-7,2 1-11,-1 5-13,-1-3-2,3-2-10,-3 1-6,0-2-28,2-1-31,-1 2-34,3-4-43,-3 0-38,2-3-50,3-3-193,-1-1-386,-5-7 171</inkml:trace>
          <inkml:trace contextRef="#ctx0" brushRef="#br0" timeOffset="4415.9227">1161 146 202,'0'0'214,"-4"9"-8,4-9-5,0 0-6,0 0-1,14 10-4,-14-10-10,23 4-11,-6-1-11,11 3-20,2-1-17,15 1-9,-6 0-11,8 0-10,-1-4-10,4 4-5,1-3-13,2 0-5,-3-2-7,2-1-8,-3 3-8,1 0-11,-6 2-7,1-3 4,-3-1-13,-12-1-3,-4 0-3,-6 4 0,1-4-6,-4 0-5,-6 2-5,-11-2-3,20 0-4,-20 0-7,12-3-7,-12 3-12,0 0-12,0 0-21,11-3-17,-11 3-32,0 0-26,0 0-26,0 0-166,0 0-377,0 0 167</inkml:trace>
          <inkml:trace contextRef="#ctx0" brushRef="#br0" timeOffset="3212.7983">1192-775 83,'0'0'245,"0"0"-18,0 0-12,0 0-13,25 7-12,-14-7-15,8-4-13,1 2-17,7 1-16,2 0-9,13-2-14,0 0-11,-9 2-7,9 1-11,-1 1-5,2 5-12,-10-9-4,-2 3-13,-3 0-12,2 3-15,-12-2-14,6 2-21,-7-3-9,0 3-14,-3-3-8,-5 0-8,-9 0-10,19 1-13,-19-1-26,11-4-17,-11 4-27,6-10-152,-6 10-326,0 0 144</inkml:trace>
          <inkml:trace contextRef="#ctx0" brushRef="#br0" timeOffset="3569.6894">1259-739 113,'-6'7'181,"6"-7"-3,-11 12-2,8-2-8,-2-2 3,4 4-3,-4 2-3,2-4-4,2 5-10,1 2-5,0 0-3,1 7-5,1 1-7,2 2-7,-1-1-5,5 2-21,-3 1 3,3-3-8,-1 2-3,0 2-6,4-3-10,-7 0-5,3-1-4,2 2-10,-6-2 0,2-2-6,-4-1-2,1-5-4,1-1-7,-6-1-1,6 2-2,-6-6-5,1 2 2,2-14-6,-1 19 0,-4-9-3,5-10 7,-6 14-10,6-14-12,-6 8-8,6-8-9,0 0-23,-15 3-19,15-3-34,0 0-33,-21-11-34,14 2-33,0-3-35,4-1-39,-4-3-157,3 1-454,4-2 201</inkml:trace>
          <inkml:trace contextRef="#ctx0" brushRef="#br0" timeOffset="4988.1591">1608 521 59,'-17'-3'198,"17"3"-13,-9-6-11,9 6-11,0 0-6,-5-9-7,5 9-4,0 0-7,0 0-12,0-16-8,0 16-13,0 0-14,0 0-5,16-16-13,-9 15-6,6-3-2,-1 0-13,-1 2-6,-11 2 0,33 4-12,-21-1-1,-1 3-6,6 1-6,-6 4-2,0-3 2,-1 7-2,0-1-1,-2 3-3,-2-1 0,-2 7 0,-1-2 2,-3-3 1,-3 7 0,-5 1-3,-2-1 2,-4 0-1,-3 1-2,3-1-4,-3-2 4,-3 0-5,-5-2 2,3-7-2,2 5 0,6-4-5,-3-6 2,3 0-5,0 1 6,4-5-3,0-2 1,10-3 1,-18 4 0,18-4-3,-14 2 0,14-2-1,-14-7-1,14 7-1,-7-7 3,7 7 4,-8-7 7,8 7 3,0 0 12,-5-14 11,5 14 0,0 0 0,-1-12 12,1 12 5,0 0-9,0 0-3,0 0-8,0 0 2,0 0-9,12-13-3,-12 13-2,0 0-7,19 3-4,-19-3-1,18 4 0,-5-1 0,-5 6-3,4-2 0,4 1 0,1 2-6,-2-1 3,1 2-4,3 1 11,-4-3-12,4 1-5,3 0-20,-4 1-19,0-2-24,0-3-29,-1 1-38,7-2-41,-4-2-43,8 0-55,-11-3-138,5-3-443,-2 2 197</inkml:trace>
          <inkml:trace contextRef="#ctx0" brushRef="#br0" timeOffset="4035.9362">1488-458 170,'16'-7'188,"-5"6"-10,-11 1-11,22-4-11,-7 1-16,5 0-14,1 3-11,-4 0-10,3 2-12,-1-1-12,-1 6-7,-1-4-9,2-2-6,-3 3-1,-2 3-12,-2 0-12,-2 0 4,-4 0-8,0 4 1,-1-4-9,-2 4 2,-3-11 0,-2 17-6,2-17-3,-8 17 0,4-9 2,4-8-3,-8 13-5,8-13-1,-5 13 3,2-5-5,3-8-1,-4 8 1,4-8-7,0 0 5,0 0-4,-4 11 5,4-11-2,0 0 0,0 15 5,0-15 2,0 0 4,10 15 5,-6-8-5,-4-7 0,8 12 5,-2-5 4,1 0 0,-1 3-1,-1-3 3,-5-7 2,9 20 3,-6-12 1,3 5 5,-4-3 8,-2-10 0,4 19-1,-2-8 7,-2-1-5,0-10-5,-3 18 1,3-18-1,-6 16-1,-1-8 0,1-2-4,6-6 5,-14 11-2,6-6-1,-2-2-8,-1 1-2,-3-1 1,0 0-8,-4-3-1,1-3-14,0 3-23,0-1-23,-3 1-30,1-2-34,2 1-42,0-3-41,3-2-45,-2 2-164,2 1-428,2 1 189</inkml:trace>
        </inkml:traceGroup>
        <inkml:traceGroup>
          <inkml:annotationXML>
            <emma:emma xmlns:emma="http://www.w3.org/2003/04/emma" version="1.0">
              <emma:interpretation id="{7094AB2E-CD75-4ABA-8D7A-0AF9A73C6CAB}" emma:medium="tactile" emma:mode="ink">
                <msink:context xmlns:msink="http://schemas.microsoft.com/ink/2010/main" type="inkWord" rotatedBoundingBox="23757,9897 24647,9860 24675,10550 23786,10587"/>
              </emma:interpretation>
              <emma:one-of disjunction-type="recognition" id="oneOf2">
                <emma:interpretation id="interp6" emma:lang="en-US" emma:confidence="1">
                  <emma:literal>+</emma:literal>
                </emma:interpretation>
                <emma:interpretation id="interp7" emma:lang="en-US" emma:confidence="0">
                  <emma:literal>x</emma:literal>
                </emma:interpretation>
                <emma:interpretation id="interp8" emma:lang="en-US" emma:confidence="0">
                  <emma:literal>X</emma:literal>
                </emma:interpretation>
                <emma:interpretation id="interp9" emma:lang="en-US" emma:confidence="0">
                  <emma:literal>a</emma:literal>
                </emma:interpretation>
                <emma:interpretation id="interp10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7638.4988">3125 0 277,'0'0'281,"0"0"-11,0 0-15,0 0-16,0 0-16,0 0-26,28 7-14,-9-10-14,1 7-19,9-4-15,6 2-12,8-2-12,2 3-12,4 3-7,-4-6-11,2 2-6,1-2-7,0 1-12,-1 3-4,-2-3-9,2-1-12,-4 2-7,-2 2-7,-8-4-7,-2 0-8,-2 0-10,-2 0-1,-7 0-15,-4-4-1,-2 4-9,-4 0-1,-10 0-13,19-2-11,-19 2-24,9-1-27,-9 1-54,0 0-16,5-11-38,-5 11-160,0 0-409,-19-14 181</inkml:trace>
          <inkml:trace contextRef="#ctx0" brushRef="#br0" timeOffset="8065.8514">3623-276 261,'0'0'249,"-11"3"-19,11-3-15,0 0-15,0 0-19,0 0-20,0 0-9,-3 16 1,3-16 0,3 20-2,-1-5-4,-1 2-10,1 9-9,1-3-11,-1 5-9,-2 1-4,0-1-10,0 7-13,-5 5-3,3-10-8,1-2-8,1 13-6,0-5-5,-5-6-3,4-2-3,2 2-3,-6-5-8,5 1 0,4-2-21,-4-9-14,-4 3-18,4-9-24,4 4-26,-3 1-29,-1 1-36,3-6-40,-3-9-33,3 14-36,-3-14-186,7 7-463,-7-7 206</inkml:trace>
        </inkml:traceGroup>
      </inkml:traceGroup>
    </inkml:traceGroup>
    <inkml:traceGroup>
      <inkml:annotationXML>
        <emma:emma xmlns:emma="http://www.w3.org/2003/04/emma" version="1.0">
          <emma:interpretation id="{35A50D7E-10D4-4E3F-A349-89805A6E35CC}" emma:medium="tactile" emma:mode="ink">
            <msink:context xmlns:msink="http://schemas.microsoft.com/ink/2010/main" type="paragraph" rotatedBoundingBox="19465,11553 22611,11704 22602,11880 19456,11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EA360F-0D01-4A21-B642-2CEE08763B69}" emma:medium="tactile" emma:mode="ink">
              <msink:context xmlns:msink="http://schemas.microsoft.com/ink/2010/main" type="line" rotatedBoundingBox="19465,11553 22611,11704 22602,11880 19456,11729"/>
            </emma:interpretation>
          </emma:emma>
        </inkml:annotationXML>
        <inkml:traceGroup>
          <inkml:annotationXML>
            <emma:emma xmlns:emma="http://www.w3.org/2003/04/emma" version="1.0">
              <emma:interpretation id="{FE840C6C-AF6E-4AE2-924C-8879918DEE03}" emma:medium="tactile" emma:mode="ink">
                <msink:context xmlns:msink="http://schemas.microsoft.com/ink/2010/main" type="inkWord" rotatedBoundingBox="19465,11553 22611,11704 22602,11880 19456,11729"/>
              </emma:interpretation>
              <emma:one-of disjunction-type="recognition" id="oneOf3">
                <emma:interpretation id="interp11" emma:lang="en-US" emma:confidence="0">
                  <emma:literal>,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:</emma:literal>
                </emma:interpretation>
                <emma:interpretation id="interp15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33945.8987">-1179 1425 76,'0'0'136,"0"0"-5,0 0-9,0 0 4,0 0 1,1-14-7,-1 14-5,0 0-2,0 0-6,0 0-8,0 0-9,3-9-6,-3 9-3,0 0-6,0 0-2,0 0-12,0 0-1,0 0-15,0 0-3,0 0-6,0 0-2,0 0-4,0 0-5,0 0 0,0 0-6,0 0 0,0 0-1,0 0-6,0 0 0,0 0 0,0 0-3,0 0 0,0 0-2,0 0-2,0 0-5,0 0 1,0 0-2,0 0 1,0 0-1,0 0 2,0 0 0,0 0-2,18 31 2,-17-21 0,5-2 0,-4 2 2,9 3 0,-3-2 0,-1 2-3,6-1 2,-4-2 0,5-3 0,5 4 0,-2-4-1,10 5 4,1-2-1,-2-3-1,7 0 1,9-4 0,-11 2 0,13 1 2,-2-6-2,-3-1-3,-8 0 2,0 1-1,1-5 0,1 1 2,-5 1 2,2-4-3,-1 0 1,1 0-4,-5 3 3,1-3 0,-5 1-2,-1 1-2,-3-2 2,3 0 2,-1 2-3,0-1 0,-4 3 6,-2-6-4,-2 6 1,-1-1 2,0 0-2,-10 4 6,17-7 4,-9 0-2,-8 7 3,14-3 10,-14 3 0,7-5 1,-7 5 2,0 0 0,13-3-2,-13 3-2,0 0-6,0 0-1,0 0-6,0 0-1,8-5 0,-8 5-5,0 0-3,0 0 1,0 0 0,0 0-1,0 0-1,8 23-1,-8-16 3,0-7-3,6 12 2,-3-1-1,2-4 0,2 4 3,1-4-5,3 0 3,1 4-1,-1-3 1,3 2-1,4-3 1,-3 0 1,1-1-4,2 0 2,3-4-3,-4 3-3,3-4 4,0 0-4,0 1 1,-4-4 0,3 2-1,-1-1-1,-2-5-2,0 4 6,1-4 2,-2-2-2,-1 4-1,2-3 11,1 2-10,-6-2 1,1-4 2,2 2-1,0-1 1,0 3 0,0-2 3,-1 4 0,-4-1 4,2 2 4,-11 4-3,13-7 2,-9 2-6,-4 5 0,10-5-1,-10 5-3,0 0 1,7-5-5,-7 5-4,0 0-6,0 0-3,0 0 1,0 0 4,16 8 1,-16-8-6,6 14 5,-6-14-7,5 18 1,-4-7-1,2-4-3,4 5 2,-1-2 0,0 0 1,0-2 2,1 2 3,-1-2-1,5 3-1,1-2 0,-1 1-1,3-3-3,2 0 2,2 0-3,-2-3-6,4 3-3,-3-7-2,2 0 2,3 2 4,-2-4 2,0 2 0,1 0 3,-1-7 0,-3 0 8,2 5 3,-4-5 6,-1 0-5,0 0 11,0-3 2,-4 6 5,-6-3 12,6 0 4,-10 7 6,10-15 5,-5 11-3,-5 4 9,9-11 1,-9 11-1,5-6-4,-5 6-4,0 0-3,8-7-4,-8 7-5,0 0-4,0 0-6,0 0-12,0 0-13,0 0-8,0 0 4,0 0 2,0 0 2,19 13-1,-16-6-3,-3-7 0,8 11 1,-4-6-3,-4-5-3,10 14 6,-4-6-5,0 0 6,5-2-1,-2 4-2,4-3 1,-6-2-1,7 2-3,1-5-3,-1 3 3,1-1 3,-1-3-10,3 1 2,-1-2 3,-1-2 3,-1 2-3,0-3 12,-1 1 5,-1-1-1,1-8 9,-4 11 8,4-5-7,-13 5 19,18-11-2,-13 5 2,4 0 0,-4-1 0,-5 7 6,9-15 9,-4 9-1,-5 6 2,9-13-1,-9 13 2,5-8-4,-5 8-4,5-8-7,-5 8-4,0 0-7,6-9-11,-6 9-14,0 0-3,0 0-2,0 0-1,0 0 3,0 0 0,19 18 4,-15-11-10,1 2-5,3 1-6,3-1 2,-4 2 0,1-4-4,5 0 5,-2 2 1,3-2 0,3-4 0,-2 5 2,1-5-4,2 1 1,3-3-6,-3-1 8,0 0-7,3 0 9,0-1 0,-1-3 7,0 4 4,0-7 5,-6 3 7,0-1 8,-1 2 2,-4-1 4,-9 4 5,16-7 8,-10 1 0,3 0-2,-9 6 0,10-8-4,-10 8 3,7-12 4,-7 12-4,5-8-2,-5 8-1,6-6-6,-6 6-5,0 0-11,0 0-9,0 0-16,8-7-6,-8 7-2,0 0-2,0 0 3,0 0 9,16 20 0,-12-13 3,4 0-2,-2 0-3,2 2 2,2-2-5,2 0 6,-4-2-11,4 2 11,1-3-10,-2 1 8,-1-2-1,4 1 3,-1-1-2,-4 0 3,-9-3 2,19 1 8,-10-1 9,-9 0 8,16 3 8,-16-3 13,0 0 1,17 0 16,-17 0 8,0 0 5,9-10 5,-9 10-9,0 0 1,7-9-4,-7 9 1,6-7 1,-6 7 2,8-11 5,-8 11-8,6-7 1,-6 7-4,6-15-1,-6 15-4,6-9-6,-6 9-4,7-6-1,-7 6-4,0 0-8,7-7-21,-7 7-15,0 0-17,8-3-23,-8 3-19,0 0-23,0 0-21,0 0-22,0 0-134,20 2-299,-20-2 133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22.2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E2D2F64-8A2F-42BA-BC83-8A51503AC6CB}" emma:medium="tactile" emma:mode="ink">
          <msink:context xmlns:msink="http://schemas.microsoft.com/ink/2010/main" type="inkDrawing" rotatedBoundingBox="26427,11687 26735,8739 27301,8798 26992,11747" semanticType="verticalRange" shapeName="Other">
            <msink:sourceLink direction="with" ref="{C749BD30-0358-4C56-8ADC-FFAD48980E42}"/>
            <msink:sourceLink direction="with" ref="{0F3FE080-0376-40D1-AE07-02D3B2E3C931}"/>
          </msink:context>
        </emma:interpretation>
      </emma:emma>
    </inkml:annotationXML>
    <inkml:trace contextRef="#ctx0" brushRef="#br0">733 0 53,'0'0'149,"-8"7"-8,8-7 1,-17 11-6,5-2-3,-3 2-5,1 1-6,-6 4-3,0 3-1,-3 1-5,-4 8-2,-1 0-12,-1 0-4,-3 2-8,3 1-4,-2-3-6,4 6-7,-4 0 0,1 2-4,-1 1-6,2-2-6,1 6-3,1-5 0,4 2-7,3 0 0,-2 2-1,5-1-2,4 2-3,-4-3-3,6 3-3,2 0-3,1 1-2,2 4 0,-7-2 1,10 0-1,-1 4 3,-3-1-6,1-2 2,5-1-6,-6 4 0,4-6 0,-3 4-2,1-1 5,2 0-10,0-3 0,-3 5 1,3-6 3,3 2 0,-5 0 0,2 2 3,3-2-5,0-3 7,3 4 3,-1 1-3,4-3-1,-6-1 3,6-1 1,-3-1 1,2 5 2,1-1-5,0 2-1,1-2 2,0 1 1,-3-1-9,2 1 1,-3-2 1,5 2 6,-5-5-10,5 1-2,-5-2-1,3 1 2,3 0-1,-1-2 2,-2-9-5,0-3 0,2-1 0,8 1 9,-5-4-12,-3 2-4,4-6-17,-4-3-8,7 1-13,2 1-20,1-2-19,-1-3-16,6 7-23,-3-7-21,2 0-22,5-5-33,-1-1-41,-3 1-172,-5-1-438,2-4 194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22.94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3FE080-0376-40D1-AE07-02D3B2E3C931}" emma:medium="tactile" emma:mode="ink">
          <msink:context xmlns:msink="http://schemas.microsoft.com/ink/2010/main" type="writingRegion" rotatedBoundingBox="28767,9268 28945,11083 27725,11203 27547,9388">
            <msink:destinationLink direction="with" ref="{9B8C45F2-187A-43ED-BA8A-B709FFE08F4B}"/>
            <msink:destinationLink direction="with" ref="{DE2D2F64-8A2F-42BA-BC83-8A51503AC6CB}"/>
          </msink:context>
        </emma:interpretation>
      </emma:emma>
    </inkml:annotationXML>
    <inkml:traceGroup>
      <inkml:annotationXML>
        <emma:emma xmlns:emma="http://www.w3.org/2003/04/emma" version="1.0">
          <emma:interpretation id="{6824043A-4EE0-4B69-99E3-8E6670F680B9}" emma:medium="tactile" emma:mode="ink">
            <msink:context xmlns:msink="http://schemas.microsoft.com/ink/2010/main" type="paragraph" rotatedBoundingBox="28767,9268 28945,11083 27725,11203 27547,9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46EB3D-85B8-4398-853F-4BA8F5C989F1}" emma:medium="tactile" emma:mode="ink">
              <msink:context xmlns:msink="http://schemas.microsoft.com/ink/2010/main" type="line" rotatedBoundingBox="28767,9268 28945,11083 27725,11203 27547,9388"/>
            </emma:interpretation>
          </emma:emma>
        </inkml:annotationXML>
        <inkml:traceGroup>
          <inkml:annotationXML>
            <emma:emma xmlns:emma="http://www.w3.org/2003/04/emma" version="1.0">
              <emma:interpretation id="{93D46F98-AD7E-49AC-ABB8-765DE2EFF258}" emma:medium="tactile" emma:mode="ink">
                <msink:context xmlns:msink="http://schemas.microsoft.com/ink/2010/main" type="inkWord" rotatedBoundingBox="28767,9268 28945,11083 27725,11203 27547,9388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it's</emma:literal>
                </emma:interpretation>
                <emma:interpretation id="interp3" emma:lang="en-US" emma:confidence="0">
                  <emma:literal>its</emma:literal>
                </emma:interpretation>
                <emma:interpretation id="interp4" emma:lang="en-US" emma:confidence="0">
                  <emma:literal>it.</emma:literal>
                </emma:interpretation>
              </emma:one-of>
            </emma:emma>
          </inkml:annotationXML>
          <inkml:trace contextRef="#ctx0" brushRef="#br0">0 0 9,'0'0'233,"0"0"-6,0 0-7,0 0-6,0 0-13,0 0-9,0 0-6,0 0-14,0 0-15,0 0-16,0 0-15,47 3-10,-30-3 0,0 3-19,10-3-13,-7 1-6,5 1-10,4 0-5,-4 0-8,5 2-12,-7-1-21,5 2-21,-10-5-23,2 3-34,0 3-27,0-6-24,-3 1-22,-1 3-28,-2-4-22,3 0-169,-17 0-377,20 0 166</inkml:trace>
          <inkml:trace contextRef="#ctx0" brushRef="#br0" timeOffset="858.5085">427 433 147,'0'0'227,"0"0"-3,0 0-9,0 0-3,16 14-6,-2-9-13,6-3-17,8 3-12,-2 1-14,9-3-18,8 2-12,1-2-13,1-3-10,-1 3-9,2 1-9,-1-1-11,-1 1-6,0-3-13,-1-2-14,2 1-20,-15 0-21,10-3-16,-8 2-19,-9-1-12,3 1-20,2-2-16,-12 2-14,-2-2-18,3-3-25,-3 2-16,-4-1-26,-3-2-106,3 3-318,-10 4 141</inkml:trace>
          <inkml:trace contextRef="#ctx0" brushRef="#br0" timeOffset="1277.782">955 691 75,'0'0'199,"-14"1"-12,14-1-12,-14 0-15,14 0-11,0 0-13,-24-3-10,24 3-10,-9-2-8,9 2 2,-11-7-5,11 7-6,0 0-7,0 0-4,-9-3-7,9 3 4,0 0-8,-5-12-3,5 12-8,0 0-4,0 0-10,0 0-1,14-18-10,-14 18-4,11-2-4,-11 2-6,13 0-6,-13 0 2,20 7-6,-12-1-2,4 2-3,-4-1-2,4 11-2,-4 0 0,-5 4 1,0 7 1,-3-4 1,0 3-2,-9 10 4,-2-9 1,2 9 4,-8-3-9,-4 1 4,1-2 0,-2 1 1,4-13-8,-10 12 1,7-12 2,1-3-1,-3 1-7,9-8 3,0 1-9,-2-5-1,8-2-2,-4 1 6,4-2-4,8-5 5,-12 1-1,12-1-3,0 0 3,0 0-2,-17-8 2,17 8 3,0 0 0,-5-18 1,5 18 3,0-12 0,0 12 7,0-14 0,0 14 3,8-13 10,-5 6-5,-3 7-3,6-12 2,-6 12-3,5-11-3,-5 11-2,6-8 0,-6 8-2,9-3-3,-9 3-1,0 0-3,20 1 2,-20-1 1,21 7 1,-13 0 5,-2 0 0,2 0 6,1 4-3,2-3 7,-2 5-1,2-5 1,-2 3-1,2 2-1,2-3 0,1-1-2,-5 3-7,2-6-19,3 6-27,-2-5-31,6-5-45,-1 1-48,3-1-62,6-2-223,-1-2-481,10-3 213</inkml:trace>
          <inkml:trace contextRef="#ctx0" brushRef="#br0" timeOffset="512.7079">984-548 96,'0'0'249,"-6"-8"-21,6 8-20,0 0-13,0 0-17,0 0-18,0 0-14,0 0-21,0 0-12,0 0-11,0 0-9,0 0-2,0 28 0,0-28-2,-3 28-6,3-9-3,-3 1-8,-2 3-2,-1 2-3,6 1-6,-6 3-6,-2 0-4,2 8-5,-2-1-2,2 0-5,0-9-5,-2 0-1,2-1-5,-1 4-19,7-3-17,-3-3-20,0 3-31,3-4-32,-1 0-33,2-5-42,-1 0-38,0 0-172,0-3-408,3-1 181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36.96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8C45F2-187A-43ED-BA8A-B709FFE08F4B}" emma:medium="tactile" emma:mode="ink">
          <msink:context xmlns:msink="http://schemas.microsoft.com/ink/2010/main" type="inkDrawing" rotatedBoundingBox="32115,11568 32164,8691 32682,8700 32633,11577" semanticType="verticalRange" shapeName="Other">
            <msink:sourceLink direction="with" ref="{58C54D19-CCC8-430A-8EEA-EA4054E90E8B}"/>
            <msink:sourceLink direction="with" ref="{C749BD30-0358-4C56-8ADC-FFAD48980E42}"/>
            <msink:sourceLink direction="with" ref="{0F3FE080-0376-40D1-AE07-02D3B2E3C931}"/>
          </msink:context>
        </emma:interpretation>
      </emma:emma>
    </inkml:annotationXML>
    <inkml:trace contextRef="#ctx0" brushRef="#br0">0 0 93,'0'0'180,"0"0"-7,0 0-25,0 0 1,0 0-13,0 0-10,0 0-14,0 0-9,27 17-6,-27-17-8,14 4-5,-14-4-8,15 3-4,-5 3-7,-1-2-6,-1 0 0,3 1-9,-2 0 4,0 1-10,2 1-1,3 1 3,-1 3-6,-2-1-3,1 2 0,0 2-4,3 1-6,-6-2 2,3 1-3,-1 3 1,3 4-2,0 2-2,-3 0-1,3-1 6,-3 5 1,3-2-3,2 0 0,2 10 3,-4-8-3,-4-1-1,-3-1 0,4 4-4,-1 8-1,1-7 1,-2 5 0,-1-5-1,1-4 0,-4 11-2,1-9-4,0 0 3,2 10-4,-5-12 2,0 2-2,0 0-4,0-1 0,-1 2-3,3-1 2,-1 0-1,-2-3 0,-2 2 0,3 0-1,0 2-2,-1-3 2,-1 1 6,4 0 1,-5-1 1,-2 3-2,4-3 3,-2 0 2,-5 1 5,4 0-4,-1 2 3,2-2 2,-6 0-1,1-2-2,2 5 1,-2-3-1,4 1-2,-4 0-2,2-1 1,-2 0 0,-1 0-6,5-1 4,-6 0 1,7-6-4,-6 3-1,6 2-3,0-7 4,-1 6-1,-1 1-2,2-6 0,-3-1 4,1 2-2,1-6 14,-2 6-10,1-2-6,1 7 0,-1 0 5,-3-7-4,4 4 3,-5 1-4,4-5 3,-4 8-1,0-2 8,-1-9-10,1 8-1,-3 1-1,3-7 3,-1 1-1,3 2 1,1-2-1,-4 5-5,6-5 1,-4 7-2,0-7 0,2-3 4,-1 3-3,-3 1-2,11-2-2,-11-3 5,3 5-3,1-7 1,-2 5 1,-1-3 0,2 3-3,1-4 0,2 1 5,-5 1 0,-2 1 0,3 1 3,-3-2-5,1-1-1,0 1 3,0 2-1,0-3 1,1 1-1,0-2-1,-2 1 3,2-3 0,1 0-3,-1 1 1,0 1 2,-1-5-2,1 2 0,2 1-2,-1-2 4,-1-1 2,1 2-4,-3 0 0,2 0 2,0-2-3,-2 3 1,5-2 2,-3 1-3,-1-3 4,7-7-5,-12 13 5,7-9-7,5-4-2,-4 10-9,4-10-14,-10 11-7,10-11-17,0 0-16,0 0-18,-8 6-28,8-6-49,0 0-44,0 0-62,-10-28-198,10 12-499,-4-1 221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38.9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698BC4-DC1D-4421-819E-54513A1A4312}" emma:medium="tactile" emma:mode="ink">
          <msink:context xmlns:msink="http://schemas.microsoft.com/ink/2010/main" type="inkDrawing" rotatedBoundingBox="27339,13185 33315,12680 33396,13642 27420,14147" semanticType="callout" shapeName="Other">
            <msink:sourceLink direction="to" ref="{B069AF66-082E-4F41-A11A-5C5E220B2F40}"/>
            <msink:sourceLink direction="from" ref="{F8A8B14F-D554-4907-94D4-BD0617CF77E7}"/>
          </msink:context>
        </emma:interpretation>
      </emma:emma>
    </inkml:annotationXML>
    <inkml:trace contextRef="#ctx0" brushRef="#br0">0 580 7,'0'0'167,"0"0"-17,0 0-4,0 0-4,0 0-19,0 0-3,0 0-8,0 0-4,0 0-4,0 0-8,0 0-4,0 0 0,0 0 0,34 15-5,-14-12-5,1 1-6,7 0-9,-2 1-7,5 0 0,-1 0-5,1 1-11,2 1-3,-2-3-3,16 6-5,-5-3-2,4 2-4,1 2 0,7-3-7,1 2-3,6 1 3,13 0-4,4 5-3,0 0-4,-3 0-1,9-6 6,-26 1-4,23 3-3,-7-3 2,7 0-2,0 1-1,3-2-1,-1 2-1,1-2 0,3 0 0,-1-1 3,1-2-1,-1 4-5,1-4 2,-6 1 3,3 5-9,-3-9 8,-2 8-1,-1-5-3,-17-2 3,0 0-7,17 4 9,-18-6-3,18 4-4,-23 0 1,22 0 1,-19-3 3,3 2-3,14 5 1,-19-10-1,1 6 0,-1-2 3,3 1-4,-2-2-3,-1 3 2,-2-4 0,4-2-2,-5 3 3,1 2 0,2-3 0,-4-1 2,1-1-1,-4 1-3,6 2 4,-5-4-1,1 2-1,-4-2 1,0 1-1,-1 3 1,-4-4-4,0 1 18,-9-1 1,-2-1-2,10-3-1,1536-902-2339,-1589 902 2451,12 4 2,0 0-19,0 0-4,0 0-6,0 0-6,0 0-9,0 0-2,0 0-10,0 0-9,0 0 2,0 0-9,0 0-3,-16 4-1,16-4 3,-14 3-7,14-3-2,-14 3 0,3 0-1,11-3-1,-22 2-1,13-2-5,9 0-3,-30 2-3,19-2 8,-3 1-8,14-1-3,-20-1 3,6 1-3,14 0-5,-22-6 5,12 2-1,10 4 1,-16-7-7,16 7-1,-16-6-2,16 6 1,-12-5-2,12 5 6,-14-4-5,14 4-4,-11-7 1,11 7-1,-6-9 1,6 9-4,-8-10-3,8 10 5,-6-10-5,6 10 0,0 0 0,-3-19 0,3 19-3,0-9 3,0 9-3,0 0-4,0-19-3,0 19-1,1-11 1,-1 11-1,6-8 2,-6 8 1,7-11-2,-7 11 2,7-11-4,-7 11-1,7-8 3,-7 8-3,6-8 4,-6 8-2,6-6 0,-6 6-3,0 0 1,11-4 0,-11 4-1,0 0 3,12-6-3,-12 6-1,0 0 6,21 6-4,-21-6-5,14 4 4,-6 2 0,-1-4 0,1 4 2,3 2-3,-3 4 1,3-1 3,-2 3-2,-1-1 1,0 3 4,2-1-8,-3-1-2,-1 3 4,-3-1 1,3 10 1,-1-9-2,-3 9 5,-2-4-4,-2 3 4,-1-2-4,-5 2 2,2-3 7,-2 0 13,0 1-7,-3 0 0,-3-2 3,0 2-5,-3-4-1,-3 6 7,4-3-5,-7-2 0,1-4 0,-1 6-6,-4-7 7,1 3-4,3-4-4,-4-2 5,2 3-2,0-6-2,0 1 2,5-1-1,3-5-1,-3 3 3,1-3-2,3-1-1,4 1 5,3-1-1,9-3-4,-19 3 3,19-3 1,-12 0-1,12 0 1,0 0-5,0 0 4,-18-3-4,18 3-1,0 0-1,-6-10 3,6 10-7,0 0 2,-1-14 1,1 14-4,0 0 5,-3-15 6,3 15-8,0 0 3,3-14-4,-3 14 3,0 0 3,0 0-3,0 0 4,3-15 6,-3 15-7,0 0 3,0 0 0,1-12-2,-1 12 0,0 0-3,0 0 4,0 0-3,0 0-4,0 0 2,0 0 0,11-7-1,-11 7-4,0 0 2,0 0 0,0 0 3,0 0-1,24 14 0,-17-10-2,0 1 3,-7-5-1,14 14-1,-5-8 1,-1 2 5,3 3 4,1-2-1,1 1 3,-1 6-3,-3-7 0,4 5-1,1 1 2,0-1 1,-2-2-4,2 2 2,-3 0 0,3-2-1,0-1 0,-3 1 8,3 1-9,0-4-1,-1-2-1,1 5 0,-5-8-6,3 1-15,-2 0-16,1-3-13,1 5-27,-3-5-23,4 0-45,-13-2-34,23 0-151,-23 0-352,21-4 156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40.43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69AF66-082E-4F41-A11A-5C5E220B2F40}" emma:medium="tactile" emma:mode="ink">
          <msink:context xmlns:msink="http://schemas.microsoft.com/ink/2010/main" type="inkDrawing" rotatedBoundingBox="31887,13417 32855,11823 34260,12676 33292,14270" semanticType="enclosure" shapeName="Other">
            <msink:destinationLink direction="to" ref="{4C698BC4-DC1D-4421-819E-54513A1A4312}"/>
          </msink:context>
        </emma:interpretation>
      </emma:emma>
    </inkml:annotationXML>
    <inkml:trace contextRef="#ctx0" brushRef="#br0">1387 146 25,'-6'-4'142,"6"4"-18,-14-14-5,8 8-3,-2 1-3,8 5-8,-16-11-2,7 6-16,9 5 7,-17-9-16,9 2-3,-3 2-2,2 0-1,-4-2-6,4 5-3,-2-5 1,-1 3-8,2 1 0,-4-4-4,-1-1-7,-1 4 9,2 0-12,-1 1-3,-1-4-5,4 4 0,-4-2-6,-1 4-2,0-5-6,-2 6 4,2-2-6,-2 1 1,4 1 2,-6 0-4,3-4-3,1 8 0,3-3 2,-5-1-1,0 1-4,4 0 2,-4 4 3,2-4 0,3 4 0,-5-3-1,4 3 4,-2 0-2,1-2-3,0 1 0,-2 2-4,4-3 2,-2 2 0,2-1-1,-5 3 1,4 0 1,1-3 2,-2 3 2,2 0 2,-3 1-3,3-1-1,-2 0-2,2 3-1,-1-2 2,-2 0-3,1 2-1,4-1 0,-4 0 1,2 1-4,-3-2 1,6 0-2,-1 1 2,-1 0-2,5-1-1,-4 2 2,-2-3-1,3 5-1,-1-4-1,1-1 2,3 0-3,-5 4 0,3-1 0,-3-2 14,7 1-15,-7 1-2,6-2 3,-1-1-1,-1 5 0,-4 0 0,2-1-2,3-2 1,2 0 1,1-1 1,-4 7-4,0-6 0,3 4 3,-2 0-2,0-1 0,-3 2 2,5 2-1,-2 0-2,-1-1 1,2-2-2,0 1 2,0 0 1,1 0 0,2-1-3,-1 3 4,-1 0 0,1-5-1,2 3-1,-3 0 0,-1 4 0,1-3-1,2 2-1,-3 2 5,3-4 0,1 0 1,-4 1-4,4-2-1,2-1 4,-6 0-2,4 0-2,0-5 0,-2 9 7,4-9-8,-4 6 3,4-3 1,-1 1-3,1 1-2,-3 1 3,3 2 1,1-2 1,0 0-2,-2 1-1,2 0 0,2 1 3,-1-3-3,3 1 5,-3 3-5,-1-1 2,2 0-2,2 3-1,-1-3 0,1 2 2,-1 0-2,1 1 3,-1-1-1,1-3 1,-1 3-3,3 1 3,-1-2 2,-1 0-5,1 1 4,1-2-2,-1 0 2,-2 1 0,5 2-3,-2-2 4,2-1 4,-4 0 0,4 0-1,0 1 1,3-1 1,-2-2 2,7 8-2,-7-8 0,8 5 1,-6-5-3,0 2 1,2-2 1,-1 4 1,5-3 0,-4-2-3,4-1 2,-2 1 1,1 0-3,-1-2 0,-2-1 4,6-3-3,-5 6-2,1-6-2,2 0 2,0 3 0,-3-6-1,2 4 0,1-1 3,0-2-1,-3 0-4,0-1-2,3 1 1,-3-3 4,2 5-3,0-2 2,-2-1-2,1-2 0,2-1 0,-1-1 0,1 4 0,-1-1 7,5-3-10,0 0 3,-1 0 0,6-3-2,-4-1 3,-2 1-1,7 2-1,-7-7-1,0 6 1,5-3 1,2-2-3,-9 0-1,0 5 0,2-7 2,5 2 0,-5 0-3,3-1 2,-2 4 1,-3-5 4,-4 2-5,5-2 2,-2 1 1,-1-2 2,4-4-5,2-2 3,-5 6-3,5-5 4,-7 1-1,5 0 3,-1-3-2,0 1 1,1 0 1,-1-4-1,1 4 0,0-2 1,-6 3-1,3-3 0,4 0 0,0-1-4,-2 0 0,0 1 3,1 1-2,0-1 3,-4-1-2,1 1 2,0-2-4,-4 4 0,1-5 3,1 2-2,-2-1 0,1-1 2,-3 0 0,-2 3 0,2-3 3,0-2 1,-5 5 0,-1-8 2,1 1-1,-2 0 7,3 5-3,-1-5 0,-5 1 3,1-2 4,-2 2-5,3 0 6,-3 0-6,-3-1 2,3 0 4,-2-1-2,1 10 2,1-6-1,-6 7 1,3-4 2,-1 2-5,-2-2 0,0 1-2,-2 4-4,2-1-1,3 0-2,-6-1-2,4 2 3,-4 1-10,-1-2-4,4-1-15,-7 3-19,-1-1-18,4 2-23,-4 2-25,-2-1-27,2 3-31,-2-3-29,-1 4-34,-1-4-169,-9-2-429,1 6 190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11.7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DC9FFB-079B-4B31-A160-A192B6B4E9CE}" emma:medium="tactile" emma:mode="ink">
          <msink:context xmlns:msink="http://schemas.microsoft.com/ink/2010/main" type="inkDrawing" rotatedBoundingBox="18506,11637 18948,8855 19361,8920 18918,11703" semanticType="verticalRange" shapeName="Other">
            <msink:sourceLink direction="with" ref="{F58491E5-2D76-4F4A-B3A0-1ADC82E08554}"/>
          </msink:context>
        </emma:interpretation>
      </emma:emma>
    </inkml:annotationXML>
    <inkml:trace contextRef="#ctx0" brushRef="#br0">-1287-1232 69,'0'0'112,"-15"7"-4,15-7-8,-11 5-2,11-5 1,-11 7-3,11-7 0,-12 4-4,5 2 3,7-6-4,-14 10-3,7-5-2,-1 0 0,0 1-7,-3 3 0,3 0-2,-1-1-1,-4 3-2,1 0-3,0-1 1,1 5-5,-6-1 1,1 6-9,-3-3-3,2 1 0,0 1-6,0 2-3,0 2-2,1-4-3,-1 2-5,0 4 0,3-2-1,0 2-1,1-2-5,-1 3 3,0-3 0,3 0-2,1 0 0,0-2-5,-1 3 1,2-2 0,-2 3-1,3 0 1,1-1-4,-1 1-1,0 2-2,2-4-3,0 3 3,-2 3-13,1-3 3,0 11-3,0-9 0,0 2 1,2-1 1,-3 8-2,2-9 1,0 1-3,0-1 0,4 2-2,-4-4 1,3 0-1,-4-3 3,3 5-3,1-3 0,0-2 0,-1 1 0,0-4 0,1-2 2,0 0 1,-1 7 3,0-2 4,2-4 2,1 4 9,-6 0-9,4 2-2,0-7 1,-2-1 2,2 6 0,-1 3 2,2-2-2,-3-1-1,5 1 1,-1 3-3,1-2 1,-2 1-2,2-4-4,0 2-2,-3-5 5,3 6-3,0-2 0,-1-5 0,1 0 2,0 6 2,0-1-2,1-5-1,-1 1 1,0 0 0,-1 5 1,2-1-1,-1-2 3,0-4-2,3 8 1,-3 0 7,0-4-10,0 2 3,0 2-2,0-3 2,0 3 0,-3 0-3,3 0 2,5-1 3,-7 0-1,2 0 0,0-2 8,0 4-6,0-2 0,2 0-1,-7-2 6,8 2-3,-1-7 2,-2 8 1,1-7-4,3 0-3,-3-3 5,2 4-3,0-2 1,0-2-3,2 3-1,-2-4-4,2 1 5,0-3-6,-1-2 6,3 5-2,-3-4 1,-1-3-3,4 4-6,-1-5 4,2 6-1,-2-5-9,2-1-8,-2 3-9,0-3-19,5 0-20,-3-2-24,-1 2-32,3-7-25,1 7-49,4-9-37,4 2-37,-5-5-189,3-2-490,8-4 216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48.8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49BD30-0358-4C56-8ADC-FFAD48980E42}" emma:medium="tactile" emma:mode="ink">
          <msink:context xmlns:msink="http://schemas.microsoft.com/ink/2010/main" type="writingRegion" rotatedBoundingBox="27335,11366 32153,11366 32153,11839 27335,11839">
            <msink:destinationLink direction="with" ref="{DE2D2F64-8A2F-42BA-BC83-8A51503AC6CB}"/>
            <msink:destinationLink direction="with" ref="{9B8C45F2-187A-43ED-BA8A-B709FFE08F4B}"/>
            <msink:destinationLink direction="with" ref="{F8A8B14F-D554-4907-94D4-BD0617CF77E7}"/>
          </msink:context>
        </emma:interpretation>
      </emma:emma>
    </inkml:annotationXML>
    <inkml:traceGroup>
      <inkml:annotationXML>
        <emma:emma xmlns:emma="http://www.w3.org/2003/04/emma" version="1.0">
          <emma:interpretation id="{BD6359C6-0D87-42F4-80F9-5B95222CB53B}" emma:medium="tactile" emma:mode="ink">
            <msink:context xmlns:msink="http://schemas.microsoft.com/ink/2010/main" type="paragraph" rotatedBoundingBox="27335,11366 32153,11366 32153,11839 27335,118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DE59A5-D892-43B2-9A33-00BE2CB297C6}" emma:medium="tactile" emma:mode="ink">
              <msink:context xmlns:msink="http://schemas.microsoft.com/ink/2010/main" type="line" rotatedBoundingBox="27335,11366 32153,11366 32153,11839 27335,11839"/>
            </emma:interpretation>
          </emma:emma>
        </inkml:annotationXML>
        <inkml:traceGroup>
          <inkml:annotationXML>
            <emma:emma xmlns:emma="http://www.w3.org/2003/04/emma" version="1.0">
              <emma:interpretation id="{EDF578FA-0562-4EB0-85EB-243BE2F7E244}" emma:medium="tactile" emma:mode="ink">
                <msink:context xmlns:msink="http://schemas.microsoft.com/ink/2010/main" type="inkWord" rotatedBoundingBox="27335,11366 32153,11366 32153,11839 27335,11839"/>
              </emma:interpretation>
              <emma:one-of disjunction-type="recognition" id="oneOf0">
                <emma:interpretation id="interp0" emma:lang="en-US" emma:confidence="0">
                  <emma:literal>-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)</emma:literal>
                </emma:interpretation>
              </emma:one-of>
            </emma:emma>
          </inkml:annotationXML>
          <inkml:trace contextRef="#ctx0" brushRef="#br0">0 0 5,'0'0'64,"0"0"-1,0 0 3,0 0 1,3 27 0,-3-27 2,4 18-10,-4-8 0,6 4-4,-9 2 2,6-2-7,-2 3 0,2-2-14,1 0 5,2 2-10,0 1 4,2-2-2,6 5 0,5-2 1,-2-1-3,3 1-7,0-1 1,8 0-1,2-4-7,4 4 0,10-4 1,1 2 2,-2-2-5,4-5-2,-2 0 2,2 1-6,0-3-1,-5 0 5,1-5-5,-2 5-2,-8-7 3,-5 0-10,3 0 9,-2 0-3,-2-4 1,1 1-3,-8-1 2,7-4 5,-4 1 1,2-3-4,-5 4 7,-3-2 3,3 1 3,-2-5-1,0 4 7,-4-3 1,3 1 0,-3-1 5,-1 0 12,-2 0 11,-5 4 2,-6 7 5,11-7-3,-5 3-5,-6 4-3,8-8-11,-8 8-6,0 0-6,6-6-1,-6 6-7,0 0-4,0 0-5,0 0 1,0 0-4,0 0 1,0 0-2,9 24-1,-4-16-2,1 5 4,1-1-1,0 0 1,0 2-5,2-3 0,2 2 2,3-5 2,3 3-1,2-3 5,6 5-8,-2-8-2,7 6-3,-2-2 1,1-2-10,-7 0 4,8-1-4,1-2-7,-5-4 6,4 0-6,-2-1 8,1-3-7,-4-1 0,2 0 0,-7-1 6,0 1 1,-3-2 1,0-2 1,1 4 1,-3-2 0,-1-1 16,-3 1 3,3 0 2,-5 1 7,-1 0 5,-8 6 3,13-10 5,-7 6 1,-3-7 0,-3 11-4,0 0-1,8-8-3,-8 8-5,0 0-5,9-6-5,-9 6-9,0 0-11,0 0-1,0 0 0,0 0-1,14 14 3,-14-14 1,8 15 0,-2-8-2,4-4-1,0 4-1,4 5-3,4-2 3,5 2-7,0-2 3,4-4-3,-4 4-3,2-3-1,2 0 0,2 0-3,2-5 2,-3-1-4,2-1 5,-1-1-1,-1-1 7,1-3 0,-9-1-2,2 0 7,-4 1-2,-2-4 4,-2 3 8,-3 1 5,0-2 5,-4 0 10,-2 0-1,4-3-3,-4 2 5,1 0 4,-6 8-3,8-13 8,-8 13-4,6-8-3,-6 8-3,0 0 2,7-10-7,-7 10 2,0 0-12,0 0-2,0 0-11,0 0-5,14-4 1,-14 4-1,0 0 9,20 14-2,-6-6-1,-2-1-3,5 4-3,1-3-5,-1-1-2,12 4-6,-2 0 1,1-4-9,0 2 4,-2 0 2,7-4-3,-5-2-4,2 0-8,1-2 5,1-2 3,-4 1 0,4-4 12,-9-2-3,-3 3 10,0 1-6,1-5 12,-7 0 7,3 0 16,-5-5-10,-1 2 9,0-2 8,-2 5-5,-1-1 12,-5-3 3,4 2 6,-4 0-10,4 2 5,-7 7 2,4-16-5,-4 16-1,4-12 0,-4 12-7,8-7-4,-8 7-6,6-5-12,-6 5-6,0 0-5,0 0-2,16 1 1,-16-1-3,19 7 2,-10-1-7,3 4 2,4-3-4,-4 0-10,2 0 6,0 0-6,0 0 3,2 0-2,1 1-2,-1-1-5,4-6-3,0 5-3,7 1 4,-4-7-9,7 1-2,-2-1-4,1 1 9,-4-2 5,3 0 7,0-4 0,-3 4 8,-5-5 5,1 5 7,-4-5 4,0-1 9,-3-3 3,-5 7 6,7-2 6,-5 1 1,-4-2 10,-7 6-2,14-4 0,-14 4 2,10-6-8,-10 6-1,0 0-1,0 0-5,15-1-10,-15 1-10,0 0 1,0 0 1,10 7 11,-10-7-5,8 8 3,-4-1-5,-4-7 3,16 13-1,-8-8 2,2 1-1,4 1-10,2 1-4,1 0 2,7 2 9,-4-5-7,2-1-6,-2-1 2,8 3 1,-6-1-4,-2-5-1,0 0 1,7 0 1,-10-2 2,3-1 4,-3-3 6,0 1 13,-4-5-3,1 3 5,0-1 15,-7 1-6,4 4 11,0-9 3,-3 2-2,1 3 7,1-4-14,-4 3 14,2 1 1,-8 7 0,12-7-3,-6 2-14,-6 5 2,10-7-5,-10 7 4,0 0-6,15 0-6,-15 0-12,14 8 12,-3 3-9,-1-4-3,2 0-5,2 4-2,0-3-16,3 3 9,0 0-15,5-1 6,2 3-3,-1-4-1,3-1-4,-2-2-2,1-1 5,-5 2-8,0-3 0,5-1-1,-3 1 5,-2-6 2,0 2 12,1-2-3,-3 2 3,2-5 7,-4-1 4,-2-1 4,-1-1 15,-1-2-7,-3 3 11,1-1 3,-1 1 7,-1-4 4,-5 3 5,3 1-5,-6 7 7,6-15-5,-4 8-7,-2 7-6,5-9-11,-5 9-18,4-10-29,-4 10-23,0 0-22,0 0-62,0 0-162,0 0 73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53.86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14A296-2D34-4F27-BBBC-BBB2C9AAE057}" emma:medium="tactile" emma:mode="ink">
          <msink:context xmlns:msink="http://schemas.microsoft.com/ink/2010/main" type="inkDrawing" rotatedBoundingBox="19496,11181 22542,11487 22530,11606 19484,11299" semanticType="underline" shapeName="Other">
            <msink:sourceLink direction="with" ref="{C7B7E94C-E016-4A8D-881F-4B08C2751A7D}"/>
            <msink:destinationLink direction="with" ref="{26C0FB5D-CEFD-4C5A-940D-42FC4AFE0B1F}"/>
          </msink:context>
        </emma:interpretation>
      </emma:emma>
    </inkml:annotationXML>
    <inkml:trace contextRef="#ctx0" brushRef="#br0">15 0 13,'0'0'72,"0"0"-4,0 0-7,-19 9-8,19-9-2,0 0-9,3 14-4,-3-14-1,0 0-3,8 18-5,-5-15 2,-3-3-3,11 15-5,-5-11 2,2 2 3,0-1-2,-8-5-4,18 6 3,-2 0-4,-7-5 3,12 0 4,-1 3 5,0-3-9,0 0-3,2 0 8,3 3-13,-6-4 9,10 1-6,-10 0-9,1-1 0,0 0 1,-1 2 0,-2 1-4,-4-3 4,4 1-4,-6 0-3,1 4 3,-2 0-4,0-3 6,0 2-5,-10-4 0,18 7-1,-11-4 7,-1 2 2,3 1 0,-9-6-8,16 7-1,-5-3 6,-3-1 6,2 2-1,6 0 5,-2-2-3,5 1-1,-1-3 4,3 1-1,7-1-7,-2-1-2,4 0 10,1 0-13,0 0 4,3 0 0,-1 0-6,-3 0 0,-2 0 5,1-1-9,-1 1 5,-3 0-3,-5 0 5,-1 0-7,-3-2 8,-2 2-9,-2 2-4,-12-2 6,20 0-4,-12 1 3,-8-1 0,19 3 0,-19-3 6,11 1-11,-11-1 4,14 2 2,-14-2-1,18 1-3,-8 2 10,-10-3-4,18 1 5,-5 2-4,1-3 5,1 2-2,1 0-1,3-2-2,-1 0 1,-2 0-2,4 0 4,0-2-2,-2 2 4,0 0-1,-2 0 2,1-2-5,0 4 6,3-4-2,-3-1-2,1 3 6,-18 0 2,18 0-8,-8 3 2,-10-3-5,18 0 1,-8 2-3,1 2 4,-11-4 1,20 5-1,-12-5-5,1 5 2,3-3-3,2 2 3,2-1 2,3-3-2,1 7-2,0-5 9,5 0-7,5 3-3,-1-3-4,1 2 3,1-3-3,0 2-3,2 0-3,0-2-1,-4 4-4,-1 1 2,-1-5-1,-2 1 6,-7 2-6,1-2 11,-4 3-11,1-3 7,-4 1-1,-1-1 4,0 2-4,0-1-2,0-2 8,-11-1-1,20 6 5,-9-2-5,2-3 0,2 1-2,1 2 5,-2-4-5,3 1 9,0 3-7,2-4 4,3 0-4,4 2-1,-6-1 3,1 3 2,-4-4 7,3 2-8,-5-2 4,3 1-11,-4 3 8,-14-4-8,17 0 4,-6 2 0,-11-2 2,17 2 1,-17-2 1,17 3-2,-17-3-1,17 2 2,-9-2 7,-8 0-7,23 3 0,-12-1-1,0-2 1,5 0 2,-1 0-4,2 4 4,-4-3-2,4 5 1,3-5 7,-1 2-13,-2 0 5,0-2 0,0-1-3,0 0 4,-1 2 3,-4-1-6,-1 2 0,-11-3-1,25 0 1,-16 1 2,-9-1-5,21 0 0,-13 3 2,-8-3-3,17 0 4,-17 0 2,17 0 4,-9 1-6,-8-1 0,17 0 1,-17 0 6,14 2-9,-14-2 5,15-2 2,-15 2-10,14 2 3,-14-2 2,11 4 3,-11-4 1,0 0-3,14 1 5,-14-1-6,0 0 3,14 0 0,-14 0 0,0 0 3,0 0 2,0 0-1,0 0 4,11 4 7,-11-4 0,0 0 1,0 0 7,0 0-3,0 0 0,0 0 4,0 0 1,0 0-6,0 0 8,0 0-6,0 0-1,0 0-2,13 0-1,-13 0-5,0 0 3,0 0-8,0 0 1,0 0 0,0 0-1,0 0-1,0 0 3,0 0-6,0 0 2,0 0 0,0 0 6,0 0-7,0 0 5,0 0-2,0 0-2,0 0-1,0 0 1,0 0-2,0 0 3,0 0-4,0 0-1,0 0 2,0 0 1,0 0 3,0 0 1,0 0 2,0 0 2,0 0-2,0 0 5,0 0 1,0 0-4,0 0 2,0 0 3,0 0 1,0 0 5,0 0-6,0 0-1,0 0-2,0 0 0,0 0 3,0 0-3,0 0-2,0 0-2,0 0-2,0 0 2,0 0-1,0 0-2,0 0-3,0 0 2,0 0-3,0 0 1,0 0-1,0 0 3,0 0-7,0 0 2,0 0 2,0 0-1,0 0-3,0 0 3,0 0-4,0 0 2,0 0 2,0 0-1,0 0 1,0 0-5,0 0 4,0 0-2,0 0 0,0 0 3,0 0-3,0 0 3,0 0-2,0 0-2,0 0 3,0 0-1,0 0 4,0 0 0,0 0 1,0 0 0,0 0 0,0 0 0,0 0 5,0 0-3,0 0 4,0 0 2,0 0 2,0 0-2,0 0 1,0 0 3,0 0-3,0 0-1,0 0 1,0 0 1,0 0-3,0 0 2,0 0-1,0 0 1,0 0-1,0 0-7,0 0 0,0 0 1,0 0 0,0 0-2,0 0-1,0 0-1,0 0 1,0 0-2,0 0 3,0 0-1,0 0 0,0 0 0,0 0 4,0 0 2,0 0 4,0 0-2,0 0 4,0 0 2,0 0 1,0 0 1,0 0-2,0 0-2,0 0-2,0 0-1,0 0 2,0 0-4,0 0 0,0 0-1,0 0 0,0 0 2,0 0-6,0 0-1,0 0 2,0 0-4,0 0 3,0 0-7,0 0 0,0 0-8,0 0-1,0 0-8,0 0 0,0 0-5,0 0-4,0 0-10,0 0-8,0 0-5,0 0-4,0 0-11,0 0-8,0 0-15,0 0-16,0 0-15,0 0-26,0 0-53,0 0-102,0 0-325,0 0 144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52.40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08F8B1-2BCE-49C9-8C54-44C42B22F4F2}" emma:medium="tactile" emma:mode="ink">
          <msink:context xmlns:msink="http://schemas.microsoft.com/ink/2010/main" type="inkDrawing" rotatedBoundingBox="22960,7384 28895,7527 28892,7632 22958,7490" shapeName="Other"/>
        </emma:interpretation>
      </emma:emma>
    </inkml:annotationXML>
    <inkml:trace contextRef="#ctx0" brushRef="#br0">161-3 76,'0'0'77,"0"0"2,0 0-7,0 0-1,0 0-10,-18-1 1,18 1-2,0 0-8,0 0-1,0 0 0,0 0-10,0 0-6,0 0 4,0 0-2,0 0 1,0 0 2,0 0-7,0 0-2,0 0-4,0 0-2,0 0 5,0 0-5,0 0-8,0 0 3,0 0-4,0 0 3,0 0-4,0 0 1,0 0-10,0 0 0,0 0-2,0 0 6,0 0 1,0 0 1,36 11 2,-23-7 7,-1-3-9,4 1-1,-1 3 6,6-5-7,3 5-2,-6-3 4,3 3-3,6-3-3,-1 1-1,2 1 2,0 0-1,-7-3 7,5 1 1,2 0 0,2 1 1,-2-1 4,3-2 1,-3 0 6,0 2-10,0-2 3,0 2-3,-8-1 2,5 2 0,2-2-5,-1 1 4,4-1-3,-2-1 0,0 3-2,3-2 2,0 1 1,13-2-3,-13 3-1,11-6 0,-2 6 4,2-3-1,0-3-1,0 3-1,2 3 3,-11-3-4,-1 1 6,1 3-3,-2-7-1,10 6-1,-9-3 1,0 2 3,-4-2-5,4 1-3,-4-1 5,2-3-3,-4 3 0,2 2-3,-1-4 1,1 2 1,3 2-2,-6-2 0,3 0-5,-8-2 4,8 2-3,0 0 1,-1-3 1,-5 3 2,3 0-4,4-1 2,-4 1-3,-5 0 2,2 0 3,-2-1-7,1 1 5,0 1 4,3-1-2,-4-1-2,0 1 1,0 0-1,1-3 2,-4 3 1,0-2-1,3 1 4,-3 1-2,2-3-2,-2 3 1,3 0-4,-1 0 2,3 0-3,-2 0-1,8 3-2,-1 0 3,1 0-1,-2-2 1,5 0 0,-4 2 0,2-1-1,-1-1-1,-3 0-2,5 3 4,-2-4 1,5 1-1,-7 0-3,2 4-2,-5-4 4,2 0 0,-3-1-2,-2 1 1,8 4 1,-12-5-1,12 0 1,-8 3-2,4-6 0,4 3 0,-2 0 1,-6-1 1,5 2-4,2-2 5,1-3-1,1 3-3,-2 2-1,-4-1 1,8 0-1,-4 0 2,-2 0 0,1 4 1,2-8 1,-1 8-5,-1-4-6,2 4 4,-1-3 2,-1-1 1,-1 0-2,-5 2-1,2-2 1,0 0-5,-2 1 8,4-2-8,-4 1 2,0 0 4,0 0-6,0-2 6,1 2 1,5-1 5,-6 1-10,2-3 2,5 2 2,-7 1 0,0 0 1,5 0 0,-2 0 2,-2 0-1,5 0 0,-6 1-2,7-2 0,-2 1 4,1 0-2,-5 1-2,2 2 4,0-3-7,-3 0-2,1-3 4,7 6 1,-2-2-1,-6 1-1,1-4-5,2 5 2,8-4 2,-6 2 6,2 2 0,-1-2-8,2 2 5,-1-3-1,-4 3-6,3-2 10,2-1-1,-1 2 0,-10-1 3,6 2-3,-2-2 4,4 3-10,-5-4 5,0 0-2,0 2 2,1-2 1,-1 0-2,0 1 6,-3-1-6,3 4-10,1-2 12,-1-1-4,0 3-4,0-4 1,-3 2 4,4 3-4,-4-5 4,3 2 5,0 0-4,-3 1-2,4-3 3,-1 0 4,0 4-10,0-3 2,1 1 0,-1-2 4,0 4 4,0-4-6,-2 1 2,2-1 5,-3 2-5,3-2 2,-3 1 0,2 2-3,-2-2 0,-3-1 1,3 2 1,-6-2-2,-11 0 1,24 1 1,-15-1-1,-9 0 4,20 3 0,-20-3 1,14 0 1,-14 0-5,11-4 10,-11 4-11,0 0 2,20 0 5,-20 0-5,16 0 3,-16 0-9,17 0 1,-17 0 4,20 1 2,-12-1 1,4 3-8,-12-3 1,24-3 2,-10 6 6,0-3-2,-5 1 2,-9-1-5,25 3 4,-16-3-4,-9 0 4,21 1-2,-21-1 2,14-1-5,-14 1 4,14 0-1,-14 0 4,0 0-5,20 0 2,-20 0-4,16 0 4,-16 0 0,10 1 5,-10-1-9,0 0 1,18 2 5,-18-2-1,10 1-1,-10-1 2,0 0 9,16-1-7,-16 1 1,0 0 0,14 0-3,-14 0 5,0 0 3,14-2-7,-14 2 0,0 0-3,17 0 4,-17 0 2,13-4-3,-13 4-1,17 3 8,-17-3-11,14-3 0,-14 3 1,14-1 0,-14 1 0,12 0-2,-12 0 6,0 0-3,17 0-4,-17 0 6,0 0-7,18-3 1,-18 3 3,0 0 1,0 0 4,14-3-1,-14 3 0,0 0 7,0 0-8,0 0 1,15 0 1,-15 0-1,0 0-1,0 0-8,0 0 4,0 0 6,0 0-7,0 0-1,0 0 4,0 0 1,0 0 0,0 0-4,0 0-2,0 0 0,0 0 3,0 0 1,0 0-3,0 0-1,0 0 0,0 0-5,0 0-1,0 0-5,0 0 3,0 0 4,0 0 2,0 0 0,0 0 1,0 0-4,0 0 3,0 0 0,0 0 0,0 0-1,-50-4 2,33 3-7,0 1 9,-3 0-4,-4 0 6,-2 0-4,-2 0 1,-2 0 6,-1-2-1,-9-3-9,5 5 4,-8 0 0,2 0 1,-5 0 2,4 0 0,-8 0 0,1 0-5,6-2 1,-4 4 6,-4-2-4,4-2-1,-1 4 11,1-5-8,3 3-3,4 0 2,-5 1 0,4-1 1,-2 0 0,12 0-4,-16 2 3,3-2-2,1-2 3,1 2 0,-5-1-3,0-3 0,2 4 3,-2 0-3,-4 0 0,1-3 0,-1 1-2,-7 0-2,4 2 0,-4-5 1,-18 3-4,18 2 1,-3-4 4,5 1-4,-1 3 5,-2 0-1,7-4 2,-2 4 4,7-1-6,2 2 3,1-1-3,1 4-1,2-4 3,7 0 1,3 0 0,-2 2 1,-11-1-5,10-2 8,-6 6-2,8-5 4,-11 2-10,2-1 6,9 3 3,-1-4-3,0 0 5,-7 0-9,-5 0 6,3 0 0,1 0-1,-1 0 2,2-4 2,5 4-5,-11-3-2,2-1 1,0 1 1,-1-1 0,2 1-5,-6 3 1,3-8 8,0 4-3,-2 0-4,3-2 11,-3 5-11,1-2 0,0-5 4,2 5-2,-2-2-4,4 3 7,-1-3-9,2 2 13,-3-1-10,3-2 5,0 2-2,11 3 0,-2-5-2,0 5 3,-9-3 4,2 2-7,10 2 5,-4-1-2,3 1-1,-2-2 1,-7 0-2,-2 2 5,7 0-3,3-2 9,-7 2-12,6-1 5,-7 1-7,-2 0 5,9 0 0,-6-4-4,6 2 3,4 4-1,-4-2 2,5-2 3,-2 4-4,-1-2 5,3-2-5,8 2 9,-2 0-14,2-5 9,0 5-5,-2 0 12,2 0-14,2 0 0,0 3-4,-1-6 9,4 3 0,1 3 2,-2-3 0,-1 2-6,1-7 8,1 8-4,1-1-1,1 0 3,13-2-3,-23 4-3,12-4 2,11 0-6,-22 1 3,10-1 5,-1 2 9,13-2-9,-22 2-4,22-2-5,-20 0 11,11 2-2,9-2 0,-22 1 2,13 3-6,9-4 8,-22 0-4,22 0-6,-17 2 4,6-1 10,11-1-14,-20 3 4,20-3-5,-21 1 9,10-1-3,-1 2-8,12-2 7,-26 4 4,10-3-1,0 1 1,-1-2-7,-3 4 7,3-3-6,0-1 8,1 3-3,1 0-5,1-3 1,-4 1-1,8 3 1,10-4 1,-21 0 0,21 0 2,-18 1 2,18-1-3,-17 2-2,17-2 2,-14 4-3,14-4 5,-11 1-2,11-1 1,0 0 1,-13 2 1,13-2-6,0 0 4,0 0-4,0 0 7,0 0-11,-14 0 11,14 0-1,0 0 0,0 0-2,0 0-1,0 0-3,0 0-2,0 0 8,0 0-6,0 0 5,0 0-2,0 0 2,0 0-6,0 0 4,0 0 2,0 0-2,0 0 8,0 0 1,0 0 3,0 0 5,0 0-12,0 0 10,0 0 4,0 0-3,0 0 0,0 0-4,0 0 2,0 0 0,0 0-5,0 0 3,0 0-1,0 0-5,0 0 3,0 0-1,0 0-4,0 0-1,0 0 1,0 0 2,0 0 0,0 0-4,0 0 3,0 0 1,0 0-6,0 0 3,0 0-2,0 0 4,0 0-5,0 0-9,0 0-2,0 0-13,0 0-5,0 0-20,0 0-14,0 0-24,0 0-38,0 0-150,0 0-297,0 0 132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51.4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FE5095-5AEA-4649-A6C6-E86CC87777F6}" emma:medium="tactile" emma:mode="ink">
          <msink:context xmlns:msink="http://schemas.microsoft.com/ink/2010/main" type="inkDrawing" rotatedBoundingBox="19507,11854 22503,12027 22494,12174 19498,12000" semanticType="underline" shapeName="Other">
            <msink:destinationLink direction="with" ref="{26C0FB5D-CEFD-4C5A-940D-42FC4AFE0B1F}"/>
          </msink:context>
        </emma:interpretation>
      </emma:emma>
    </inkml:annotationXML>
    <inkml:trace contextRef="#ctx0" brushRef="#br0">13 18 67,'0'0'109,"0"0"-4,0 0-12,-6-10 5,6 10-7,0 0 3,0 0-11,0 0-7,0 0-11,0 0 2,0 0-9,0 0-7,-8-9-8,8 9-5,0 0-6,0 0 0,0 0-5,0 0-3,0 0-3,0 0-3,0 0 3,0 0 0,0 0-5,0 0 2,0 0-10,0 34 2,0-34-3,8 14 3,-3-7-5,-2 4 3,-3-11-2,12 14 1,-4-7 0,6 1 3,3-1-3,-1 1 1,4 1-2,4-2 2,7 0-2,-11-1-5,8 0 0,-3-2 7,3-3-7,-8 1 2,4-2-2,-6 0 4,6 0 0,-6 0 0,2-2 0,-1 2-3,0-1-2,-8-2 6,3 2 0,-14 1 2,23 0 7,-14-3 6,-9 3 4,13-2 11,-13 2 1,0 0 6,14-1-3,-14 1 1,0 0-3,0 0-3,0 0-8,14-4-2,-14 4-4,0 0 0,0 0-7,0 0 2,0 0-7,0 0 2,12-2-1,-12 2 1,0 0-6,10 9 2,-10-9 0,14 8 1,-3-5-1,-2 3-4,7-1-3,1-2-5,1 4 0,3-4-5,7 1-6,-2-1-3,5-1-4,-3 3 1,2-5-5,-4 2-1,2-2-1,0-2 7,0 0-3,-1 0 3,-2-3 1,1 2 3,-5-2 1,-3-2 4,-1 1 6,2 1 3,-3-1 10,1 1 1,-3-1 8,-5 2 11,2 0 10,-2-1 10,-9 5 1,13-8 2,-13 8-3,14-6-1,-14 6-8,8-2-5,-8 2-6,0 0-3,7-5-3,-7 5-9,0 0-3,0 0-7,0 0 1,21 3-2,-21-3 0,14 9-4,-7-6-5,1 2-1,3-3-9,-2 4 5,6 0-5,2 1 3,-2-3-8,-1 2 1,2-3-6,1 2 0,0-2-3,3 1 2,1-1 4,-1-3-6,0 1 4,0 3 5,1-2 0,-3-2 3,1 1 3,1 1-2,-1-2 5,-2 0-1,2-3-1,-10 3 6,3-2-4,-12 2 8,25-2 0,-17 0-3,-8 2 14,16-4 14,-16 4 3,12-4 9,-12 4 0,0 0 9,11-1-2,-11 1 0,0 0-2,0 0-7,0 0-4,0 0-4,0 0 0,16 0-4,-16 0-6,0 0 0,0 0-4,0 0-1,7 9 2,-7-9-6,4 7-7,-4-7 1,7 9-10,3-6 1,-10-3-2,15 10-6,-5-5-2,0-2 2,0 1-3,1 3 4,6-5-6,2-1 7,1 3-7,3-4 6,5 0 4,0 0-1,-1 0-2,1 0 1,0 0 3,0 0 1,0 0-3,0 0 14,-2 0-13,-5 0 9,0-5 0,-2 5 0,0-2-3,-2 2 2,-2 0 2,3 0-2,-18 0 5,20-4 0,-12 3-6,-8 1 1,0 0 0,20 0 4,-20 0-4,0 0 3,14 1 1,-14-1 3,0 0-3,12 4 5,-12-4-1,10 7-5,-10-7 4,9 5 2,-9-5-6,14 5 3,-14-5-3,12 4-3,-4-4 2,5 5-2,-13-5 1,26 2-4,-10-4 5,2 4 1,0-4-3,0 2 7,-2 0 2,-4-1-7,7-3 3,-3 4 0,-16 0-5,21-2 5,-13 0 2,-8 2 2,17 0 4,-17 0-2,11-3-1,-11 3-1,0 0-2,0 0 6,17 0-1,-17 0 5,0 0-10,0 0 2,0 0-4,0 0 6,13 0-4,-13 0 1,0 0-1,9 7-3,-9-7 0,9 7 5,-9-7-4,10 7-1,-10-7 0,15 8-3,-7-5-6,1-2 6,4 2-3,4-2-8,-8 2 7,4 0-4,-13-3-2,28 1 2,-11 1 0,0 1 5,-3-3 2,3-3 2,-3 3 1,3-2-3,-17 2 4,22-1 7,-9-2-6,-13 3 6,20-3-4,-11-1 5,-9 4 0,14-4 4,-6 0 3,-8 4 2,13-6 8,-13 6 9,14-5-1,-14 5 3,0 0 0,7-7 2,-7 7-4,0 0-3,7-7-2,-7 7 0,0 0-8,0 0-4,0 0-6,0 0-8,0 0-11,0 0-4,0 0-12,7-4-7,-7 4-13,0 0 2,0 0-11,0 0-7,0 0-10,0 0-11,0 0-13,0 0-94,0 0-207,0 0 92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24.67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DCB541-E15D-4945-B2A1-B14F9EEEAEF6}" emma:medium="tactile" emma:mode="ink">
          <msink:context xmlns:msink="http://schemas.microsoft.com/ink/2010/main" type="writingRegion" rotatedBoundingBox="29398,9925 32732,7458 34158,9385 30824,11852"/>
        </emma:interpretation>
      </emma:emma>
    </inkml:annotationXML>
    <inkml:traceGroup>
      <inkml:annotationXML>
        <emma:emma xmlns:emma="http://www.w3.org/2003/04/emma" version="1.0">
          <emma:interpretation id="{FA4E2373-6DFA-42E3-B7CE-9663F9A0C52C}" emma:medium="tactile" emma:mode="ink">
            <msink:context xmlns:msink="http://schemas.microsoft.com/ink/2010/main" type="paragraph" rotatedBoundingBox="29398,9925 32732,7458 33194,8083 29861,10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C5192F-DA92-4CC5-96DA-9F55094A5147}" emma:medium="tactile" emma:mode="ink">
              <msink:context xmlns:msink="http://schemas.microsoft.com/ink/2010/main" type="line" rotatedBoundingBox="29398,9925 32732,7458 33194,8083 29861,10550"/>
            </emma:interpretation>
          </emma:emma>
        </inkml:annotationXML>
        <inkml:traceGroup>
          <inkml:annotationXML>
            <emma:emma xmlns:emma="http://www.w3.org/2003/04/emma" version="1.0">
              <emma:interpretation id="{AC93F89C-EA96-4B1B-850B-42A53A88BC5E}" emma:medium="tactile" emma:mode="ink">
                <msink:context xmlns:msink="http://schemas.microsoft.com/ink/2010/main" type="inkWord" rotatedBoundingBox="29398,9925 30402,9182 30864,9807 29861,10550"/>
              </emma:interpretation>
              <emma:one-of disjunction-type="recognition" id="oneOf0">
                <emma:interpretation id="interp0" emma:lang="en-US" emma:confidence="1">
                  <emma:literal>i;</emma:literal>
                </emma:interpretation>
                <emma:interpretation id="interp1" emma:lang="en-US" emma:confidence="0">
                  <emma:literal>ii</emma:literal>
                </emma:interpretation>
                <emma:interpretation id="interp2" emma:lang="en-US" emma:confidence="0">
                  <emma:literal>i,</emma:literal>
                </emma:interpretation>
                <emma:interpretation id="interp3" emma:lang="en-US" emma:confidence="0">
                  <emma:literal>'i</emma:literal>
                </emma:interpretation>
                <emma:interpretation id="interp4" emma:lang="en-US" emma:confidence="0">
                  <emma:literal>n;</emma:literal>
                </emma:interpretation>
              </emma:one-of>
            </emma:emma>
          </inkml:annotationXML>
          <inkml:trace contextRef="#ctx0" brushRef="#br0">2043 401 40,'0'0'306,"0"0"-22,0 0-13,0 0-1,0 0-30,0 0-18,0 0-19,0 0-12,0 0-21,0 0-9,0 0-25,28 9-16,-14-8-10,5 0-13,1 4-30,1-4-24,3 2-26,4-2-26,-7-1-30,2 4-33,4-4-35,2 0-35,-1-4-39,2 0-33,-2 0-150,-5-3-395,-6 1 175</inkml:trace>
          <inkml:trace contextRef="#ctx0" brushRef="#br0" timeOffset="350.7994">2872-194 22,'0'0'222,"0"0"-18,0 0-25,0 0-9,0 0-19,0 0 7,0 0 0,0 0-3,-10 29-7,10-14-7,4 1-8,-3 8-9,-2 1-12,2 1-8,-2-1-8,2 0-7,-1 2-12,2 1-8,1-2-5,-2-1-2,-1-5-13,0-1-23,0 0-21,0-3-30,0 0-41,7-1-37,-4-2-37,0-4-48,0 0-178,-3-9-397,5 11 175</inkml:trace>
          <inkml:trace contextRef="#ctx0" brushRef="#br0" timeOffset="709.6813">2735-384 80,'0'0'251,"0"0"-11,0 0-6,0 0-10,0 0-17,0 0-12,0 0-19,0-14-19,0 14-22,6-14-21,0 6-19,2-5-12,0 0-9,4-1-9,-1-1-3,-2-1-13,2 2 0,-1-4-4,-1 8-1,-1-1 1,0 0 4,-2 0 6,-6 11-7,6-14 3,-3 7-5,-3 7-7,0 0 0,-5-19-4,5 19-6,-15-7-5,15 7-3,-23-4 0,5 4-5,4 4-2,0 1-2,2-4-13,-2 4-19,14-5-7,-17 7-16,11-5-11,6-2-15,-8 9-9,8-9-19,0 14-27,0-14-20,11 14-36,1-6-42,-4-2-122,6 1-373,3 0 164</inkml:trace>
        </inkml:traceGroup>
        <inkml:traceGroup>
          <inkml:annotationXML>
            <emma:emma xmlns:emma="http://www.w3.org/2003/04/emma" version="1.0">
              <emma:interpretation id="{9B0519D2-B90E-467C-9031-CAC233C19525}" emma:medium="tactile" emma:mode="ink">
                <msink:context xmlns:msink="http://schemas.microsoft.com/ink/2010/main" type="inkWord" rotatedBoundingBox="32348,7832 32775,7516 33194,8082 32768,8398"/>
              </emma:interpretation>
              <emma:one-of disjunction-type="recognition" id="oneOf1">
                <emma:interpretation id="interp5" emma:lang="en-US" emma:confidence="0.5">
                  <emma:literal>N</emma:literal>
                </emma:interpretation>
                <emma:interpretation id="interp6" emma:lang="en-US" emma:confidence="0">
                  <emma:literal>n</emma:literal>
                </emma:interpretation>
                <emma:interpretation id="interp7" emma:lang="en-US" emma:confidence="0">
                  <emma:literal>3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2300.8155">4779-1982 76,'0'0'171,"-1"-12"-11,1 12-10,0 0-8,0-18-8,0 18-7,6-11-14,-6 11-10,8-10-5,-2 5-10,-6 5-9,9-11-5,-9 11-6,13-9-2,-5 4-10,-1 0-4,-7 5-6,19-10-2,-10 6-5,-1 1-1,-8 3-6,19-6-7,-19 6 1,20-1-6,-11 1-7,5 3 2,0 1-1,-3 0-3,3 3 0,-1 2-6,-2 0-1,1 5 4,-1 0 0,-2 2 2,-1-3-5,3 6 6,-3-3-5,-2 1 0,0 1 2,2 0-5,-5-3 0,3 3 4,-1 4-3,-5-4 3,0-1-2,2-3-1,-2 2 0,1-7-3,-1 1 4,0-10 0,-1 25 0,1-16-5,-5 0 0,5-9 3,0 0 3,3 15-4,-3-15 2,0 0 0,-6 15 3,6-15-3,0 0 3,-5 8 2,5-8 2,0 0-3,0 0-3,0 0 1,0 0 0,0 0 0,-9-30-1,9 30-4,0-15-2,0 15-3,1-18 4,-1 18-4,0-21-7,2 7-3,1-1 2,-1 2 1,-1 0-1,2-2 1,0 0-1,4-3-1,-1 4 3,-1 0-5,-1-2 2,3 2 6,-1 0-1,0 2-4,-1 1 1,-2-2-4,-2 1 2,6 4 3,-1 0 0,-2-4-1,3 3 3,-1 2-7,-6 7 1,9-18 4,-4 13 1,0-2 0,-5 7-2,12-12-3,-4 7 4,-2-3-5,-6 8 3,14-7 13,-8 4-7,-6 3 0,13-8 0,-13 8-2,12-3-2,-12 3 2,10-4 2,-10 4-5,9-3 8,-9 3-7,0 0 5,20 0-4,-20 0 3,0 0-9,19 3 12,-19-3 2,12 6 1,-5-2-2,-7-4-3,14 7-1,-10-1 2,-4-6-2,11 10-2,-6-3-1,-1 1 6,1 1 4,0 0-4,-2 2 1,2-1 0,-4 1 0,4 1 2,-2 1 6,-2 4-3,3-1 7,-3 0-6,-1-2 3,0 4 2,0-4-9,2 4 11,-2-3-3,-2 1-2,2 4-2,-1-4 1,-3-1 1,4 2 2,0-3-11,0 3 7,4-3 3,-8 3-6,8-9-1,-4-8 5,1 21-5,-1-14-2,0-7-15,2 16-12,-2-16-18,6 11-15,-6-11-21,8 5-31,-8-5-33,17 5-84,-17-5-248,20 0 110</inkml:trace>
        </inkml:traceGroup>
      </inkml:traceGroup>
    </inkml:traceGroup>
    <inkml:traceGroup>
      <inkml:annotationXML>
        <emma:emma xmlns:emma="http://www.w3.org/2003/04/emma" version="1.0">
          <emma:interpretation id="{2FCAFFBE-6136-4930-B42D-D871397D7F22}" emma:medium="tactile" emma:mode="ink">
            <msink:context xmlns:msink="http://schemas.microsoft.com/ink/2010/main" type="paragraph" rotatedBoundingBox="31163,11097 31038,9207 32051,9140 32175,110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C54D19-CCC8-430A-8EEA-EA4054E90E8B}" emma:medium="tactile" emma:mode="ink">
              <msink:context xmlns:msink="http://schemas.microsoft.com/ink/2010/main" type="line" rotatedBoundingBox="31163,11097 31038,9207 32051,9140 32175,11030">
                <msink:destinationLink direction="with" ref="{9B8C45F2-187A-43ED-BA8A-B709FFE08F4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FD7B101-529A-4ECB-868D-956C065F1F04}" emma:medium="tactile" emma:mode="ink">
                <msink:context xmlns:msink="http://schemas.microsoft.com/ink/2010/main" type="inkWord" rotatedBoundingBox="31163,11097 31038,9207 32051,9140 32175,11030"/>
              </emma:interpretation>
              <emma:one-of disjunction-type="recognition" id="oneOf2">
                <emma:interpretation id="interp10" emma:lang="en-US" emma:confidence="0">
                  <emma:literal>ITII</emma:literal>
                </emma:interpretation>
                <emma:interpretation id="interp11" emma:lang="en-US" emma:confidence="0">
                  <emma:literal>ITJI</emma:literal>
                </emma:interpretation>
                <emma:interpretation id="interp12" emma:lang="en-US" emma:confidence="0">
                  <emma:literal>IFII</emma:literal>
                </emma:interpretation>
                <emma:interpretation id="interp13" emma:lang="en-US" emma:confidence="0">
                  <emma:literal>ITT</emma:literal>
                </emma:interpretation>
                <emma:interpretation id="interp14" emma:lang="en-US" emma:confidence="0">
                  <emma:literal>IFJI</emma:literal>
                </emma:interpretation>
              </emma:one-of>
            </emma:emma>
          </inkml:annotationXML>
          <inkml:trace contextRef="#ctx0" brushRef="#br0" timeOffset="1432.4143">3666-563 139,'-3'12'179,"-5"4"-1,5 0-2,0 3 2,-2 7-4,2-1-2,0 4-6,3-4-15,0 3-5,0-1-9,3 2-4,-6 1-5,8 9-7,-4-11-2,4 0-9,-4 3-4,4-5-12,1 4-5,-1-3-1,0-1-8,-5 1-5,1-10-7,2 3-6,-3 4-3,3-6-6,-3-2-7,-3 3-4,0-4-3,-3 2-4,-2-1-2,0 0-7,-1-5 0,-2 0-15,2-1-11,3-5-7,6-5-7,-11 13-8,3-12-18,8-1-24,0 0-33,0 0-43,0 0-32,-20-16-40,20 16-41,0-21-150,4 7-438,9-2 194</inkml:trace>
          <inkml:trace contextRef="#ctx0" brushRef="#br0" timeOffset="1124.4442">3652-650 230,'-9'7'268,"9"-7"-23,0 0-17,0 0-17,0 0-23,0 0-18,0 0-14,37 5-22,-18-3-11,7 0-14,2 1-9,8 1-16,4-1-5,2 1-14,-1-1-9,-7-3-15,-3 4-6,2-1-12,0-1-4,-4-1-2,1 0-4,-4-1-10,-5 0-6,0 4-3,-3-4-7,-3-4-11,-2 3-10,-13 1-21,17-6-28,-11 2-27,-6 4-27,11-14-39,-11 14-150,0-12-354,0 12 157</inkml:trace>
          <inkml:trace contextRef="#ctx0" brushRef="#br0" timeOffset="1857.8806">3942-256 25,'0'0'158,"18"0"-12,-18 0-11,20 0-6,-9 0-8,-11 0-2,25 0-15,-9 0-7,1 3-12,-3 1 3,-3-4-14,0 7-6,1-7-8,-1 4-5,-11-4-8,19 5-5,-11-2-1,-8-3-6,12 7-3,-12-7-14,8 9-5,-8-9-15,6 7-5,-6-7-4,0 0 4,0 0-8,0 0 2,-6 20-3,6-20-1,-6 11-4,6-11 3,-5 10 13,5-10-5,-2 16 3,1-9 5,1-7 3,1 14-1,-2-2 9,1-12 0,3 20 12,0-9-1,-1-3 5,4 7-1,-1 2 10,-1-2 1,2 0 5,1-1 5,-3 1 3,3 0-2,-6 1 1,2-3 6,0-2-2,-1 3 2,-2-4-9,0-10 5,-5 19-2,4-7-4,-2-2-1,-4-3 3,1 0-4,-2 0-2,-6 0-5,0 0-6,-4-4 3,-3-1-4,-5 0-19,6-2-19,-7 0-28,2-2-40,3 0-35,2 1-49,0-3-43,1-1-122,2-1-356,3 3 158</inkml:trace>
          <inkml:trace contextRef="#ctx0" brushRef="#br0" timeOffset="2165.3819">3512 359 14,'0'0'233,"0"0"-7,0 0-9,11 18-1,4-15-13,2 2-12,4 1-14,11-1-16,1 0-15,12-1-14,2 2-16,1 0-9,2-1-10,0-1-11,1-2-8,4 5-8,-4-4-6,2-1-8,-3 1-7,0-3-9,-2 4-13,-1-4-12,-7 0-12,2 0-10,-14 0-17,2-4-15,-10 1-22,0 1-26,-3-1-24,-1-3-23,-2-1-30,-5 4-27,-1-2-127,-8 5-344,2-13 152</inkml:trace>
          <inkml:trace contextRef="#ctx0" brushRef="#br0" timeOffset="12265.8347">4035 684 57,'0'0'198,"0"0"-14,0 0-15,0 0-14,0 0-9,0 0-13,0 0-6,-16-11 0,16 11-13,0 0-1,0 0-12,0 0-5,0 0-12,0 0-5,0 0-8,21-22-6,-21 22-4,14-6-9,-3 4-4,-11 2-4,17-3-4,-17 3-7,18 4-7,-7-1-2,-3 2-6,0 1 1,0 7 3,-1 1-6,0 3-1,-3 1 8,-1 5-2,1 1 1,-11 2 0,1 3 1,-6-3 3,-4 2-2,-4 6-4,0-5 5,-7 4-7,2-4-4,3-7 2,-7 3-9,5-4 12,0-5-11,0-2-7,1 0-7,6-9-2,1 2 0,5-1 2,2-1 4,0-2-1,9-3 0,-16 0 4,16 0-1,0 0 0,-9-10 8,9 10 4,-4-14 5,4 14 5,0 0 3,4-20 1,-4 20 8,9-15-2,-9 15-3,8-11-1,-8 11 1,11-7 0,-5 1-2,-6 6-7,6-8-4,-6 8 1,11-2-3,-11 2 1,0 0-9,25 9 0,-16-6 2,4 5-5,1-1 6,-2 7-4,2-4-2,0 0 4,0 1-1,0 2-3,3-1 1,7 2 0,-2 1-4,1-7-20,3 1-24,4 0-37,3-6-41,-1 3-46,10-5-52,-10-2-197,11-1-452,-13-5 200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56.21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A8B14F-D554-4907-94D4-BD0617CF77E7}" emma:medium="tactile" emma:mode="ink">
          <msink:context xmlns:msink="http://schemas.microsoft.com/ink/2010/main" type="inkDrawing" rotatedBoundingBox="27486,12043 31933,12269 31925,12438 27477,12211" semanticType="underline" shapeName="Other">
            <msink:sourceLink direction="with" ref="{C749BD30-0358-4C56-8ADC-FFAD48980E42}"/>
            <msink:destinationLink direction="from" ref="{4C698BC4-DC1D-4421-819E-54513A1A4312}"/>
          </msink:context>
        </emma:interpretation>
      </emma:emma>
    </inkml:annotationXML>
    <inkml:trace contextRef="#ctx0" brushRef="#br0">0 0 45,'0'0'104,"0"0"-17,0 0 0,0 0-15,14 19 8,-7-15-7,4 0-10,-1 3-2,3-4-6,4 1-4,0 3-10,-3 0 3,3-2-13,4-3 9,-4 5-1,1-3-5,0 0 1,-1-1-6,0-2-5,0 3-1,3-1-4,-3 0-3,0-2 1,4-1-8,-4 2 7,3 1 5,0-3-14,-3-3 2,4 3 2,-1-2-4,0 2 1,0-4 1,4 4 2,-1-3-7,-3 2-3,1-2 1,3 2 8,-3-1-13,-6 2-2,6-1 13,-14 1-2,-7 0-1,21 1 1,-21-1 10,20 0-10,-20 0 0,9 0 10,-9 0-4,0 0-3,14 0-1,-14 0-3,0 0-2,14 3 3,-14-3 7,6 7-9,1-1 1,-7-6 4,14 9 8,-8-2-7,2-5 0,4 4 6,-4 0 5,9-1-8,0 1-1,3-2 5,1 0-1,2 3-2,7-3-2,1 3-11,-2-7 9,-1 2-5,5 0 3,-5 1-1,3-1-1,-4-4-1,-7 2-1,0 0 3,-6 0 2,3 0-11,-17 0 15,19 0-1,-11 2 4,-8-2 1,0 0-1,17 0 4,-17 0 3,0 0-3,14 0-1,-14 0-4,0 0-1,9 2-6,-9-2 0,0 0 1,0 0-4,14 3 0,-14-3 1,13 7-7,-5-3 6,1 0 5,5 3-9,3-3 4,0 0-12,0 5-2,4-5 5,5 4-6,-3 0-2,5-3-1,-1 1 1,-4-5 3,4 1-3,-2-1 1,4-1-2,-1 0 2,-8-1 1,1-1 10,5 1-7,-6 0 0,-2-2 5,-4 1 6,0 1 3,-14 1-2,20-3 10,-20 3-4,12-1-3,-12 1 0,0 0 4,14-3-5,-14 3 0,0 0-7,14 0 1,-14 0 6,0 0-6,14 3 3,-14-3-2,13 5-1,-13-5-2,17 5-2,0-3 7,-1 1-1,1 1 2,8-1 3,4 1-14,-1 2-2,5-5-5,-2 2 1,2-6 3,9 3-16,-11 0 14,-1 0 4,2-1-4,-7-5 3,-5 5 5,7 1 0,-10 0 4,0 0 5,-4-3-1,-2 2 5,-11 1 6,29-2 0,-21 2-1,-8 0 4,14-1-5,-14 1-2,16-4 0,-16 4-3,20-2 5,-12 1-5,-8 1-5,28-4-4,-16 2 3,8-2-2,-3 4-2,4-1-4,-1-2 4,6 0-10,-5 1 9,-3 2-11,-1-3 8,4 1-5,-3 2 2,-4 0-2,0 0 2,0-2-5,-14 2 6,21 0 0,-21 0-7,15 0 11,-15 0 1,10 2-5,-10-2 4,0 0-6,14 0 1,-14 0 3,0 0 4,0 0-5,0 0-1,18 2 2,-18-2 6,10 3-2,-10-3 2,17 5 3,-5-2-1,4 1-3,2-1-6,0 0 6,10-2-14,1 0-7,1 2 0,-2-3-2,6 3 3,0-3-6,-4 1 9,4-1-9,-4-1 4,1 1-3,-3 0 12,-3 0 2,-5-3 0,0 2 8,1-1 5,-7 1-5,0 0 13,0-2 4,-14 3 7,20-2 2,-6 1 1,-14 1 0,14-4 8,-14 4-4,12-3 0,-12 3-6,0 0-2,16-1-1,-16 1-4,12-2 0,-12 2 1,13 0-7,-13 0 0,28 3-9,-11 1-10,3 0-17,8 1-8,0-3-3,5 1-8,6 1-1,5 3 3,-4-1 5,2-5-17,0 4 5,-11-3 2,14 3 14,-12-4-4,-2 0 5,0 3 5,-3-3-6,-3 0 11,-1-1 3,-7 1 2,0-1 5,-2 0 12,-2 0-9,-2 0 14,-11 0-4,20 0-4,-9 4 5,-11-4 3,20 0-3,-12 0 11,-8 0-18,22-4 7,-22 4 2,22 0 4,-10 4 1,1-4 3,1 1 0,-14-1 7,21 2-2,-11 0 6,2 0-4,-12-2-2,20 1 2,-10 2-1,1 0-10,-11-3 5,15 0 6,-15 0-3,13 5-8,-13-5 9,0 0-8,14 2 2,-14-2 0,0 0 4,12 1 1,-12-1 5,0 0 1,0 0 6,0 0-4,0 0 1,0 0-4,11 3 7,-11-3 0,0 0-4,0 0 9,0 0-12,0 0-4,0 0-4,0 0 2,0 0-3,0 0-13,0 0-6,0 0-38,0 0-29,0 0-33,0 0-133,-23-30-261,9 17 115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59:42.29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09672E-7DC5-42AF-9D2A-D2BC5CEAB143}" emma:medium="tactile" emma:mode="ink">
          <msink:context xmlns:msink="http://schemas.microsoft.com/ink/2010/main" type="writingRegion" rotatedBoundingBox="31344,13426 31691,13426 31691,14106 31344,14106"/>
        </emma:interpretation>
      </emma:emma>
    </inkml:annotationXML>
    <inkml:traceGroup>
      <inkml:annotationXML>
        <emma:emma xmlns:emma="http://www.w3.org/2003/04/emma" version="1.0">
          <emma:interpretation id="{BFB1B035-4962-46CD-92A3-CD88CAC192B5}" emma:medium="tactile" emma:mode="ink">
            <msink:context xmlns:msink="http://schemas.microsoft.com/ink/2010/main" type="paragraph" rotatedBoundingBox="31344,13426 31691,13426 31691,14106 31344,14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E15F67-1BA5-40FE-A244-57573173928E}" emma:medium="tactile" emma:mode="ink">
              <msink:context xmlns:msink="http://schemas.microsoft.com/ink/2010/main" type="line" rotatedBoundingBox="31344,13426 31691,13426 31691,14106 31344,14106"/>
            </emma:interpretation>
          </emma:emma>
        </inkml:annotationXML>
        <inkml:traceGroup>
          <inkml:annotationXML>
            <emma:emma xmlns:emma="http://www.w3.org/2003/04/emma" version="1.0">
              <emma:interpretation id="{80FC53EF-02C6-4765-95B6-A6807A690974}" emma:medium="tactile" emma:mode="ink">
                <msink:context xmlns:msink="http://schemas.microsoft.com/ink/2010/main" type="inkWord" rotatedBoundingBox="31344,13426 31691,13426 31691,14106 31344,14106"/>
              </emma:interpretation>
              <emma:one-of disjunction-type="recognition" id="oneOf0">
                <emma:interpretation id="interp0" emma:lang="en-US" emma:confidence="1">
                  <emma:literal>,</emma:literal>
                </emma:interpretation>
                <emma:interpretation id="interp1" emma:lang="en-US" emma:confidence="0">
                  <emma:literal>)</emma:literal>
                </emma:interpretation>
                <emma:interpretation id="interp2" emma:lang="en-US" emma:confidence="0">
                  <emma:literal>&gt;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90 0 84,'0'0'127,"0"0"-15,0 0 2,0 0 7,0 0-8,0 0 4,0 0-9,0 0 4,0 0-6,0 0-4,0 0 1,0 0-9,0 0-2,0 0-9,0 0-11,0 0-10,0 0-4,0 0-4,0 0-8,0 0-9,0 0-3,0 0 5,0 0-11,0 0 1,0 0-4,0 0-1,17 28-4,-14-18-3,0-2 1,2 3-4,-4-4 1,7 4 1,-2-3-6,1 5 0,0-5 4,0 0-6,2 6 3,0-7-7,-1 2 1,2 1 1,0-1 1,0 0-1,1 2-1,0-3-9,-1-1 9,-3 0 0,2 0-3,-3 2 0,4-3 0,-1 2 1,-4-1-3,1 3 3,0-3 2,0 1-10,-1-1 8,-5-7-1,8 17 1,-7-10 0,-1-7-5,7 15 4,-6-8-2,-1-7-3,6 12 3,-6-12 1,2 8-1,-2-8-1,0 0 1,6 10 3,-6-10-3,0 0 3,5 7-3,-5-7 5,0 0 0,0 0-3,0 0 0,0 0 0,0 0 4,0 0 4,0 0 1,0 0 2,0 0 4,0 0 9,0 0-6,0 0 2,0 0-5,0 0 2,0 0-4,0 0 1,0 0-2,0 0-3,0 0-3,0 0-3,0 0 2,-5 16-2,5-16 4,-9 14 3,1-4 6,-3-2 6,-1 8 4,-2 0 4,-8 2-3,5 1-1,-8 0-1,-3 10-1,6-8-3,-5 5 6,6-8-6,0 3-3,1-5-4,5-3-13,2 0-26,1-6-35,2 1-36,-4-2-56,8-2-43,6-4-208,-15 7-433,15-7 192</inkml:trace>
        </inkml:traceGroup>
      </inkml:traceGroup>
    </inkml:traceGroup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0:35.4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C0FB5D-CEFD-4C5A-940D-42FC4AFE0B1F}" emma:medium="tactile" emma:mode="ink">
          <msink:context xmlns:msink="http://schemas.microsoft.com/ink/2010/main" type="inkDrawing" rotatedBoundingBox="20091,11904 22251,11080 22479,11677 20318,12501" semanticType="callout" shapeName="Other">
            <msink:sourceLink direction="with" ref="{2014A296-2D34-4F27-BBBC-BBB2C9AAE057}"/>
            <msink:sourceLink direction="with" ref="{57FE5095-5AEA-4649-A6C6-E86CC87777F6}"/>
          </msink:context>
        </emma:interpretation>
      </emma:emma>
    </inkml:annotationXML>
    <inkml:trace contextRef="#ctx0" brushRef="#br0">0 514 42,'4'-11'97,"-4"11"-3,6-8-11,-6 8-2,0 0-3,5-8-8,-5 8-3,0 0 5,3-8-5,-3 8 4,0 0-8,4-10 3,-4 10-5,0 0 1,0 0-2,3-9-2,-3 9-11,0 0 3,0 0-7,0 0 1,0 0-4,0 0-1,0 0-5,0 0 2,0 0-7,5-8-1,-5 8-4,0 0 3,0 0-5,0 0 1,0 0 1,0 0 0,0 0-3,0 0-3,0 0-3,0 0-2,0 0-4,0 0 2,0 0-4,0 0-3,0 0 5,0 0-5,16 15-2,-16-15 8,14 13-4,-10-6 1,4 1-3,3 3 2,-2 1-3,-1-1 2,-2-3-2,2 1 3,-2 3 5,5 1-1,-3-4-4,-2 1 3,-3 1 0,5 0 0,-2-2-2,1-2 2,-3 2 1,3-1 1,-7-8-4,7 18 2,-5-11 1,3 2-3,-2 0 1,-3-9 1,4 19-7,-2-7 4,-1-4-3,3 5 1,-3 0-1,-1 3 1,2-2 2,-4 1-10,4 0 2,-4 4 6,2-2-7,0-2 9,0 2-5,0-2 0,2 1-4,-2-2 2,-2-3-1,4 4-1,-2-4 6,0-11-6,1 17 6,2-7 3,-3-10-9,2 16 0,-2-16 3,2 14 0,-2-14 6,4 11-4,-4-11-1,3 8 2,-3-8 0,0 0 0,3 13 4,-3-13-2,0 0 1,0 0-2,0 0 7,0 0 0,7 5 6,-7-5-3,0 0 2,0 0-1,0 0 4,0 0 4,0 0-3,0 0-4,0 0 0,0 0-1,0 0-4,23-11-1,-23 11-1,19-11-3,-10 5 5,5-2-4,3-2 1,-1 1-5,6-3 0,-2-2 2,3 0 1,2-2 0,-3 3 0,3-5-5,0 4 1,12-6-2,-3 0 2,-1 2 0,6-6 2,-5 2-7,2 1 4,0-5-1,4 3 1,1 1-6,-4-1 6,-4-3-4,1 4 5,0 1-4,1 1-1,-7 3 3,6-7 0,-8 10 0,-1-3 1,3 3-2,2 0 0,-2 0-1,-3-2-1,3 5-1,9-10 3,-12 8 1,2 3 0,-1-4 0,-4-1-3,4 0 6,-2 3-6,-1-7 4,-1 6-1,0 3 3,-4-1-2,1-1-1,4-2-1,-9 3 1,2-1 1,3 3-1,-4-2 0,-1 3 2,2-3-3,1 0-2,-6 2 2,6-3 1,-1 4-4,2-2 1,-1 2 2,2-1 0,-3 0 2,-2 2-2,4 0 3,-2-2-3,0 2-5,1 0 6,-2 0-3,-2 1 1,1 1-3,-2 0 3,2-2 3,-4 5 2,0-2-3,0 1 0,-1-1-1,-9 4 1,20-5 0,-9 3-2,-11 2 2,17-5 0,-6 3-3,-11 2 3,21-4 3,-12 4-6,-9 0 5,25-3-2,-11-1 3,-3 3-1,3-1-1,-2-2-5,1 3 3,-13 1 4,20-5-2,-11 4-3,4 0-2,-13 1 4,14-6 0,-14 6 0,14-1 1,-14 1 0,0 0 1,14-4-4,-14 4 0,0 0 3,0 0 2,12-1-2,-12 1-2,0 0-1,0 0-2,0 0 0,16 0 7,-16 0-1,0 0-3,0 0 2,11-3-4,-11 3 2,0 0 5,0 0-1,0 0-4,0 0-1,0 0 2,0 0 3,0 0 0,0 0 1,0 0-1,0 0 1,0 0 5,0 0-4,0 0 2,0 0 5,0 0 0,0 0-2,0 0 4,0 0-3,0 0-5,0 0 6,0 0 0,0 0-6,0 0 4,0 0-1,0 0 5,0 0-5,0 0-1,0 0 0,0 0-2,0 0-2,0 0 4,0 0-1,0 0 0,0 0-4,0 0 1,0 0-3,0 0 2,0 0 0,0 0 0,0 0 0,0 0-4,0 0-3,0 0-4,0 0-7,0 0-8,0 0-11,0 0-8,0 0-6,0 0-11,0 0-12,0 0-11,0 0-16,0 0-12,0 0-12,0 0-17,0 0-22,0 0-101,0 0-282,0 0 125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0:56.8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F72BF6-0CF5-434B-8BE6-C79AA7B1D40E}" emma:medium="tactile" emma:mode="ink">
          <msink:context xmlns:msink="http://schemas.microsoft.com/ink/2010/main" type="inkDrawing" rotatedBoundingBox="-139,1494 4063,1554 4061,1649 -141,1589" shapeName="Other"/>
        </emma:interpretation>
      </emma:emma>
    </inkml:annotationXML>
    <inkml:trace contextRef="#ctx0" brushRef="#br0">0 0 81,'0'0'124,"0"0"-6,0 0-11,14-3-7,-14 3-5,0 0-8,0 0-7,17 0 3,-17 0-11,14-1 3,-14 1-10,20 0 1,-9 0-3,3 1-5,-1-1-1,-1 3 0,4 0-2,1-2-6,0 0 2,3 1 2,-1 1 0,9-3-10,-2 1 1,-1 0 0,3 1-6,0 2-1,4-3-4,-3 1-3,1-1-3,2 5-1,1-5-2,-2 1-3,2 0 1,0 1-8,1-1 0,5 0-6,4 4 6,-13-1-4,0-4 0,4 0 3,-1 4-3,1-4-1,8 1-4,-11 0 4,0 0-1,0-1-10,0-1 6,1 3 2,0-3-5,-2 3 1,3-3 3,-4-2-1,2 2-1,-1 0-3,-2 2 4,-2 2-2,1-3 0,-2 1-1,4 2-1,-4-3 2,6 2-2,-1-2 5,-4 2-4,4 1-2,12-4 4,-9 0-3,1 0 3,0 0 1,8-4-1,0 3-1,0 1-3,1 1 0,-1-2 2,-8 2-2,6-2 6,-7 1-4,-5 0-5,6 0 1,-4 1-2,3-1 0,-1-1-1,1 1-4,-3 0 2,4 0-6,0-2 3,-6 1-5,14 2 3,-8 1-2,-1-2 3,9-2 0,-9 4-3,9-2 3,-9 1-3,-2 3-1,-2-4-2,4 2 2,-3-2 1,-1 1-5,1 3 2,-1-3 0,3 0-3,-4 0 11,0 4-2,-8-2 1,2-2 3,6 1-2,-8-1 6,8-2-5,-2 2-2,2-2 0,-3 1 5,6 0 5,-1-2-2,-2 2-2,3-1 5,-1-2-5,-1 3 0,-1-5-2,5 5 0,-3-2-2,2 2-14,-2-1 13,3 1 3,-5 0-3,-2-5 0,2 3 2,-6 2-1,0 0 3,4-4-7,-5 4-5,-1-1 5,-3 1 5,3 0-9,0 0 10,1-3-5,-6 0 5,5 3 1,2 0 4,-3-1-6,1-2 4,-4 2 3,4-1 3,-3 2-7,0-4 7,-1 4 2,-1-1-4,-4-1 7,3 1-1,3-2-5,-17 3-8,22-3 11,-9 3 1,-2-2 6,-11 2-5,20-3-7,-9 3 10,-11 0-9,17-2 6,-17 2-7,19-3 13,-19 3-9,20-1 8,-20 1 2,17 0 3,-17 0 0,17-1 0,-17 1-7,17 0 6,-6-4-3,-11 4 6,14-1-6,-14 1 2,16-1 3,-16 1-2,0 0-4,15 0 1,-15 0-6,0 0 4,13-1-2,-13 1 2,0 0-3,0 0-8,14-4-10,-14 4-8,0 0-29,0 0-26,0 0-38,0 0-44,0 0-88,0 0-263,0 0 116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0:50.53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5B7036-0D2B-4D81-940C-51EDC0EFDF26}" emma:medium="tactile" emma:mode="ink">
          <msink:context xmlns:msink="http://schemas.microsoft.com/ink/2010/main" type="writingRegion" rotatedBoundingBox="219,87 15777,-154 16018,15343 460,15585">
            <msink:destinationLink direction="with" ref="{5A4B5BCD-3D82-415E-A107-B339355921CD}"/>
          </msink:context>
        </emma:interpretation>
      </emma:emma>
    </inkml:annotationXML>
    <inkml:traceGroup>
      <inkml:annotationXML>
        <emma:emma xmlns:emma="http://www.w3.org/2003/04/emma" version="1.0">
          <emma:interpretation id="{84F6D106-E1F5-4BD8-B1F9-DC78A9C19038}" emma:medium="tactile" emma:mode="ink">
            <msink:context xmlns:msink="http://schemas.microsoft.com/ink/2010/main" type="paragraph" rotatedBoundingBox="277,92 4309,21 4325,971 294,10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637140-86FA-4A59-A548-E57209A470BA}" emma:medium="tactile" emma:mode="ink">
              <msink:context xmlns:msink="http://schemas.microsoft.com/ink/2010/main" type="line" rotatedBoundingBox="277,92 4309,21 4325,971 294,1042"/>
            </emma:interpretation>
          </emma:emma>
        </inkml:annotationXML>
        <inkml:traceGroup>
          <inkml:annotationXML>
            <emma:emma xmlns:emma="http://www.w3.org/2003/04/emma" version="1.0">
              <emma:interpretation id="{D88EE65F-423D-44F3-9FAF-836BD1A37B31}" emma:medium="tactile" emma:mode="ink">
                <msink:context xmlns:msink="http://schemas.microsoft.com/ink/2010/main" type="inkWord" rotatedBoundingBox="277,92 4309,21 4325,971 294,1042"/>
              </emma:interpretation>
              <emma:one-of disjunction-type="recognition" id="oneOf0">
                <emma:interpretation id="interp0" emma:lang="en-US" emma:confidence="0.5">
                  <emma:literal>consider</emma:literal>
                </emma:interpretation>
                <emma:interpretation id="interp1" emma:lang="en-US" emma:confidence="0">
                  <emma:literal>Consider</emma:literal>
                </emma:interpretation>
                <emma:interpretation id="interp2" emma:lang="en-US" emma:confidence="0">
                  <emma:literal>considers</emma:literal>
                </emma:interpretation>
                <emma:interpretation id="interp3" emma:lang="en-US" emma:confidence="0">
                  <emma:literal>Considers</emma:literal>
                </emma:interpretation>
                <emma:interpretation id="interp4" emma:lang="en-US" emma:confidence="0">
                  <emma:literal>confider</emma:literal>
                </emma:interpretation>
              </emma:one-of>
            </emma:emma>
          </inkml:annotationXML>
          <inkml:trace contextRef="#ctx0" brushRef="#br0">44 216 91,'0'0'164,"0"0"-3,0 0 0,0 0-5,0 0-1,0 0-8,0 0-1,0 0-6,0 0-3,0 0-5,0 0 3,0 0-15,0 0-3,0 0-8,0 0-7,0 0 0,0 0-11,0 0-9,0 0-14,0 0-4,0 0-9,19-25-7,-19 25-6,14-11-5,0 0-3,0 1-9,2 0-3,6-4-4,2 3-3,0 1-3,-1-1-3,1-1 0,-6 5-1,-1 0-8,0-4 3,-3 8 0,0-1-2,1-2-2,0 3-1,-2 2-2,-13 1 1,20-6 0,-12 5 1,-8 1-1,20 0-1,-11 1 2,-9-1-1,20 2-2,-7-2 2,-4 4-1,2-3 0,0 1 6,1 2-2,1-3 0,-13-1-3,22 6 0,-11-5-2,-2 1 4,-9-2-1,19 3 0,-12-2-2,-7-1 4,14 1 1,-14-1-3,11 5 0,-11-5 2,11 1 0,-11-1 0,0 0-3,0 0-1,0 0 0,0 0-1,0 0-4,0 0-5,0 0 0,0 0-2,0 0 3,0 0-3,0 0-8,0 0-3,0 0-1,0 0-8,0 0-4,0 0 5,0 0-3,0 0 3,-25-20 9,25 20-3,-14-7 1,7 5 2,7 2 7,-18-9 2,6 5 2,1 1-1,0-1 2,-1-1 1,-1 2 2,13 3 3,-29-5-1,15-1 2,-2 5 0,-1 0 4,1 1-6,-2-2 3,2 2 2,1-1 2,1 1-4,-4-3 2,18 3-1,-21 3 0,5-7 3,16 4-1,-22 4 1,11-3 0,11-1 1,-20 4 1,11 2 4,-2-1-1,0 0-2,2 0 5,-1 3 1,-2-1 2,2-2 1,3 2 4,-6 5 2,5-4-2,-3 0 2,2 6 3,1-3-1,1 1 1,-4 1-2,1 1 3,1-2 2,0 2-2,1 1-1,2-1 4,-1 0 0,1 2-1,3-1-3,-3 0 8,1 0-5,2 1 2,0-1-1,0 0 0,3 0-4,-3-1 0,6 1 0,-3 3-2,3-6 1,0 2-2,-1 1 0,2-1-1,-1 1-5,4-2 8,-3-4-7,-1 5-3,5-7 3,3 5-3,-8-2 10,5-3-12,1 1 1,2 3 2,0 0-3,5-4 0,-2 0 2,0-2 0,0 1 2,3-3-4,-3 1 2,1-1 1,4 1-4,-2-4 3,-1 1 1,3 1 0,-4-2-2,2 0 2,0-2-3,-3 4 1,5-8-1,-6 5 0,1-1 5,-14 2-8,21-1 2,-11-2-1,-10 3-2,18-4 0,-18 4-3,19 0-1,-11-3-7,-8 3-6,14-1-16,-14 1-14,9-3-24,-9 3-22,0 0-31,14-7-38,-14 7-20,11-8-20,-11 8-157,9-7-385,-2 3 170</inkml:trace>
          <inkml:trace contextRef="#ctx0" brushRef="#br0" timeOffset="565.2685">980 251 86,'0'0'176,"-9"-5"-5,9 5-9,-11-4-10,11 4-14,0 0-12,-17-4-6,17 4-7,-17 0-6,17 0-5,-17 6-5,6-2-9,3 1-8,-1 0 0,-5 4-1,1 0-3,-1 4-2,2 0-3,1 1-6,0 0 0,-2 0 1,6 3-9,-1-1 0,2-1-8,-1 2 1,4-3-7,-1-1-3,2 1-5,4 0 1,-1-1-5,2-4 1,0 3-5,4-1-1,-1-4-2,6 3 1,2 0-4,-1-3 3,2 1-7,1-4 0,3 1-3,-4-3-2,1 2 1,1-3-1,-2 1-7,-2-2 1,2-2 4,0 1-3,-15 1 1,18-6 0,-10 1-2,0 1 2,0-4-3,-8 8 1,10-13-2,-3 5 4,-6-2 1,-1 10-1,3-15 7,-3 15 2,3-19 6,-3 19 0,-6-18 8,6 8-1,0 10-5,-6-17-1,6 17 4,-8-14-7,4 7-1,4 7-3,-7-13-9,7 13-13,-9-12-17,4 2-20,5 10-18,-7-11-37,7 11-28,-10-12-28,7 2-40,3 10-37,-3-11-172,3 11-435,-5-16 193</inkml:trace>
          <inkml:trace contextRef="#ctx0" brushRef="#br0" timeOffset="1516.8931">1161 375 26,'0'0'205,"0"0"-4,0 0-8,0 0-9,0 0-11,0 0-16,0 0-11,0 0-12,0 0-16,-5-21-13,5 21-10,0 0-11,0 0-8,14-21-12,-9 13-2,1-2-6,-6 10-10,11-13-3,-5 6-8,1 1-1,0-2-2,-7 8-9,14-7 3,-7 0-3,0 0-4,-7 7-2,14-7-1,-6 3-7,-8 4 2,14-3-6,-14 3 1,0 0-1,22 3 0,-14 1 0,-8-4-6,11 7 4,0 4-3,-5-3 2,0-1-3,0 7 3,0-3-1,2 3 0,0 1 1,-3-1 1,-2 1-4,6 1 3,-4-2 2,1 3-1,-3-7-2,3 2 2,-2 3 0,-3-4-6,4-1 4,-4 0-2,-1-10 6,5 16-1,-2-11-3,-3-5-2,3 11-2,-3-11-6,0 0-1,0 13 5,0-13-5,0 0 5,0 0-1,0 0 3,-17 5-7,17-5 0,0 0 2,0 0-3,-23-11 1,23 11-3,-14-12 3,7 6 3,7 6-2,-12-13 1,10 3-6,2 10 1,0-15-1,0 15 2,5-21-1,-3 11 3,-2 10-2,6-24 1,-5 14 0,4 0-3,-2-5 3,5 0-6,-3 7 6,3-2-3,-2 2-3,2-1-6,-4 0 4,4-1-1,-2-1 1,0 4 2,2 0-3,-8 7 3,8-9-2,-8 9 8,8-10-1,-8 10 1,8-11 5,-8 11 6,4-5 5,-4 5 2,0 0-3,0 0 3,8-10 5,-8 10 4,0 0-1,6-7-5,-6 7-1,0 0 0,10-7-6,-10 7 5,7-6-3,-7 6-2,11-6 3,-11 6-4,13-5 3,-13 5-8,9-3 6,-9 3-3,13-4-4,-13 4 10,0 0-5,12-3 0,-12 3-1,0 0-1,14-3 3,-14 3-4,0 0-1,0 0 3,0 0-5,17 0 5,-17 0-2,0 0 1,0 0-2,11 4 6,-11-4-5,0 0-2,9 4 4,-9-4-6,0 0 1,13 8-1,-13-8 2,9 8 6,-9-8 3,8 10 1,-2-4 4,-6-6-3,11 17 4,-8-10-4,2 2 7,1 3-1,-3-2 1,3 1 2,-1-1-3,-2 2-1,0-4 0,4 6 3,-3 1-4,-1-6 1,4 3 6,-6 0 0,2-2 0,2 4-3,-3-4 3,2 0 1,-1 0 0,-3-10-4,5 15 2,-3-5 1,2-3-5,-4-7-3,5 17 2,-4-10-3,-1-7 2,4 13-3,-4-13 1,6 12-7,-6-12-13,4 10-17,-4-10-23,7 11-33,-7-11-12,3 12-16,-3-12-42,0 0-24,4 7-113,-4-7-314,0 0 138</inkml:trace>
          <inkml:trace contextRef="#ctx0" brushRef="#br0" timeOffset="2429.5588">2092 91 115,'0'0'141,"0"0"1,0 0-11,-5-13-9,5 13-8,0 0-1,-3-9-9,3 9-5,0 0-14,-6-10-5,6 10-12,0 0-7,0 0-3,-11-11-10,11 11-1,-9-6-9,9 6-2,-13-8-2,13 8-5,-18-4-4,18 4-2,-17 2 2,17-2-8,-21 0 1,21 0-7,-20 2-3,8 2-1,2-3 10,10-1-10,-18 6 0,8-3-2,2 1 3,-2 1-2,2 1 0,0 1 0,2 0-4,-2 1 8,2 3-3,1-3-1,5-8 5,-8 17-8,7-5 6,-1-3-4,2-9 1,0 20 3,0-9-1,2 0 0,1-1-1,0 1-1,3 0 4,0-4 1,4 2-9,-1 3 4,5-3 0,-1 3 0,-1-3 3,1-2-4,-4 1 1,5-1 0,-2 0-1,1-2 2,-4-2-1,5 3-1,-3-1-2,-2 0 4,1-2 0,1 1-9,-4-1-3,1 3 5,3-1-3,-11-5 6,14 6-3,-14-6 0,11 7 2,-6-2 1,-5-5 3,12 9 0,-6 0 5,-6-9 0,10 10 6,-6-6-2,-4-4-1,8 12 4,-5-5-3,-3-7 3,10 14-1,-7-8-1,-3-6 3,1 14-2,-1-14 0,7 13-2,-7-13-1,-2 11 2,2-11 3,0 0 4,-5 18 0,5-18 5,-7 11 3,0-4 0,0-2-3,-3 2 6,-4 0-3,-3-3 1,3 3-2,-2-4 1,-2 1-3,2 1 0,1-3-2,1 3 1,0-3-5,14-2 0,-22 0-3,9 0 0,13 0-4,-20 0 0,20 0 0,-20 0-6,20 0-15,-16-3-16,16 3-22,-14-4-29,14 4-32,-12-11-40,7 4-23,5 7-35,-8-15-155,5 8-388,3 7 173</inkml:trace>
          <inkml:trace contextRef="#ctx0" brushRef="#br0" timeOffset="3005.7849">2299 22 174,'-3'-10'245,"3"10"-17,0 0-12,-3-11-23,3 11-14,0 0-24,0 0-20,0 0-33,-3-11-38,3 11-43,0 0-43,0 0-32,0 0-19,0 0-36,0 0-32,0 0-79,0 0-236,-3 35 105</inkml:trace>
          <inkml:trace contextRef="#ctx0" brushRef="#br0" timeOffset="2809.6669">2376 283 189,'0'0'219,"0"0"-14,0 0-10,0 0-19,0 0-14,3 9-15,-3-9-18,0 0-11,0 0 1,1 16-2,-1-16-5,0 15-1,3-5-8,-1 0-5,-1-1-4,-1-9-9,4 25 5,-3-10-17,4-1-8,-4 1-6,2 1-1,1-3-9,-1 1-1,0 0-6,1 0-2,-4-4-8,4-1-7,-4-9-14,1 18-18,1-11-21,-2-7-25,3 15-29,-3-15-22,1 11-20,-1-11-12,0 0-26,0 0-35,3 8-150,-3-8-375,0 0 166</inkml:trace>
          <inkml:trace contextRef="#ctx0" brushRef="#br0" timeOffset="3958.6914">2793 251 19,'-8'-9'162,"8"9"-6,-11-10-6,11 10-7,-14-7-13,14 7-3,-14-5-4,14 5-10,-20-4-4,11 0-12,-4 3-7,13 1-1,-22 0-12,22 0-7,-22 5-5,10-3-4,3 4-6,-4 1-5,5-3 0,-4 7 1,3-4-5,-1 4-1,3-1-2,3 2-2,0 4-3,2-7-3,2 5-3,-3-2 0,6 3-1,-3-1-6,3 4-1,2-8-2,1 6-2,4-2 0,-3-2-3,4-2-3,2 4 0,-2-4-9,1 2-4,2-2-6,0-5-8,2 2-5,-2-2 1,-2-3-5,1-1-5,-1-1-1,-12 0 3,22-1-1,-10-5 4,-2 3 0,4-4 0,-3 2 1,-2-7 3,0 2 7,1-5-1,-6 0 0,6-2 0,-3 1 6,0-9 0,-4 0 1,3 0 2,-1-5-8,2 1 4,-8-11 0,6 2-3,-1 10 0,-2-10 4,1 8 4,-2 2-4,-1-13 3,0 17-4,0-6 6,-1 7-5,-2-4 12,0 4 4,-4-1-2,6 4 3,-5 3 2,1 0-1,-3 0 4,2 1-1,0 0-2,3 2 2,-4 0 6,3 7 1,-3-4-1,7 11 0,-10-21 1,5 16 0,5 5-5,-8-11 5,8 11-7,0 0 0,-8-10-2,8 10 2,0 0-7,-6-11 2,6 11-3,0 0 0,0 0-1,0 0 0,0 0-4,0 0 2,0 0-2,0 0-2,0 0-3,0 0 5,0 0-3,0 0 0,0 0-4,0 0 2,0 0 9,0 0-2,0 0 0,0 36 7,0-36-2,3 22 8,0-3 0,-1-1 3,3 3 2,2 2 3,-7 6 1,7-1-1,-3 2 0,2-4 4,1 3 1,-3 1-2,4-2 0,0 12-2,-2-12 1,0 9 3,-3-11-2,2 3-3,1 0 0,-2 0 2,2-3-6,-3 2 1,0 0 4,-1-1-9,2-1-1,1 3-1,-4-7-1,3-2-1,-4 4 0,3-7 0,-2 2-5,1-3 4,2-2-4,1-1 0,-5-1-13,3 0-9,-1-2-16,1 0-16,-3-10-17,8 12-23,-5-6-27,-3-6-26,9 13-25,-9-13-24,11 2-36,-11-2-126,12 4-379,-12-4 168</inkml:trace>
          <inkml:trace contextRef="#ctx0" brushRef="#br0" timeOffset="4467.7626">3160 281 130,'0'0'131,"0"0"9,0 0-15,21 5-3,-21-5-5,0 0-8,15 10-9,-15-10-7,17 1-9,-17-1-8,11 3-8,-11-3-4,14 0-7,-14 0-4,19-3-7,-19 3 4,14-2-8,-14 2-7,14-3-13,-8-3-9,-6 6-4,14-5-3,-6 2-3,-8 3-6,12-9 6,-12 9-11,7-9 0,-7 9-2,6-14 6,-3 9-8,-3 5 10,5-13 4,-5 13-3,0 0 4,0-16 0,0 16 2,0 0 3,-7-18-4,7 18 7,-4-10 3,4 10 0,-10-11 3,10 11 3,-14-7 5,14 7 2,-12-7-1,12 7 4,-13-4-2,13 4 2,-15-1-4,15 1 4,0 0-4,-22 5 2,11 1 3,2 2-2,-2 2 9,0-2 2,0 3 1,2-2-1,-4 7 6,6 3 4,-1-5 2,0 4 3,-1-1 0,4-1-5,0 2-1,-1 5 0,5-7-1,-3 1-1,8-1 0,-3-1-3,-2-1 1,2 0-5,4 0-3,-2-4-4,3 0 10,-1-2-18,1 1 5,3 1-9,1-3-2,-1 1-11,0-5-14,4 3-27,2-1-20,4-3-29,-2-1-23,3-2-45,8-1-41,-1-2-40,-7 1-151,0-4-413,-4-1 183</inkml:trace>
          <inkml:trace contextRef="#ctx0" brushRef="#br0" timeOffset="4976.5799">3590 97 115,'0'0'231,"0"0"-9,6-8-7,-6 8-16,0 0-10,0 0-17,0 0-11,0 0-15,8-8-14,-8 8-17,0 0-10,0 0-13,0 0-16,0 0-8,0 0-4,19 3-12,-19-3-1,14 7-10,-5-1-6,-1 0 0,9 2-6,-1 5-4,4 5-1,2-1-1,-4 4-4,0-1-12,-6-4-8,4 2-7,-2 4-5,-8-7-1,6 0-3,-4 3-11,-2-4-3,2 1-4,-2-4-9,-1 4 4,-3-1-2,-1-7 9,-1-7-1,-3 19 16,0-9-6,3-10 1,-9 14 6,1-9 9,-3 0-1,1-1 12,-2 1 9,12-5 13,-19 2 20,19-2 7,-17 0 6,17 0-2,-15-6 2,5 1-4,10 5 1,-11-12-4,7 1 3,2 0-10,1-3-2,1-3-1,1 0-5,7-7-6,0-1 0,6 1-5,-2-1-5,2 3-1,-1-2 0,2 0-4,-1 2-1,5 1-5,-3 2 4,-2-1-9,1 2 0,-2 1-6,-4 3-5,8-4-5,-3 7-8,-5 0-10,-1 3-6,2-3-3,-6 1-3,2 3-7,4-2-5,-10 9-8,9-9-10,-4 0-11,-5 9-8,4-7-16,-4 7-18,7-9-12,-7 9-22,9-5-19,-9 5-121,0 0-321,0 0 142</inkml:trace>
        </inkml:traceGroup>
      </inkml:traceGroup>
    </inkml:traceGroup>
    <inkml:traceGroup>
      <inkml:annotationXML>
        <emma:emma xmlns:emma="http://www.w3.org/2003/04/emma" version="1.0">
          <emma:interpretation id="{35527305-8590-4ACA-A4D6-59F1F9CE1D39}" emma:medium="tactile" emma:mode="ink">
            <msink:context xmlns:msink="http://schemas.microsoft.com/ink/2010/main" type="paragraph" rotatedBoundingBox="1881,2248 15580,1125 15771,3447 2072,45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F73344-3F4D-4883-9A32-BC95819808F2}" emma:medium="tactile" emma:mode="ink">
              <msink:context xmlns:msink="http://schemas.microsoft.com/ink/2010/main" type="inkBullet" rotatedBoundingBox="1929,2836 2569,2784 2570,2803 1931,2855"/>
            </emma:interpretation>
            <emma:one-of disjunction-type="recognition" id="oneOf1">
              <emma:interpretation id="interp5" emma:lang="en-US" emma:confidence="0">
                <emma:literal>_</emma:literal>
              </emma:interpretation>
              <emma:interpretation id="interp6" emma:lang="en-US" emma:confidence="0">
                <emma:literal>-</emma:literal>
              </emma:interpretation>
              <emma:interpretation id="interp7" emma:lang="en-US" emma:confidence="0">
                <emma:literal>.</emma:literal>
              </emma:interpretation>
              <emma:interpretation id="interp8" emma:lang="en-US" emma:confidence="0">
                <emma:literal>~</emma:literal>
              </emma:interpretation>
              <emma:interpretation id="interp9" emma:lang="en-US" emma:confidence="0">
                <emma:literal>,</emma:literal>
              </emma:interpretation>
            </emma:one-of>
          </emma:emma>
        </inkml:annotationXML>
        <inkml:trace contextRef="#ctx0" brushRef="#br0" timeOffset="7695.307">1639 2464 88,'0'0'176,"0"0"2,0 0-15,0 0-8,0 0-8,0 0-7,0 0-5,0 0-3,0 0-8,0 0-6,0 0-8,0 0-5,0 0-10,0 0-7,0 0-10,0 0-3,0 0-3,40-3-7,-22 3-3,-1 0-7,5 0-3,4-5-5,-6 3-6,13 0-3,-2-3-4,2 3-3,-1-1-5,-2 0-4,3 0 1,-4 2-2,1-1-6,1 2-3,-6-2 3,-5-1-5,0 1 4,-1 1-3,-2 0-3,-3 2 1,-1 0-4,-2 1-2,-11-2 1,17 0-5,-17 0 1,12 0-4,-12 0-1,10 4 3,-10-4-1,0 0 2,0 0-1,0 0 2,14 0-1,-14 0 1,0 0 1,0 0-3,0 0 1,0 0-8,0 0-2,0 0-11,0 0-8,0 0-15,0 0-15,0 0-16,0 0-23,15-4-27,-15 4-30,0 0-29,0 0-142,8-10-355,-8 10 157</inkml:trace>
      </inkml:traceGroup>
      <inkml:traceGroup>
        <inkml:annotationXML>
          <emma:emma xmlns:emma="http://www.w3.org/2003/04/emma" version="1.0">
            <emma:interpretation id="{183F7168-8EF4-4259-A82D-B9623F4835E5}" emma:medium="tactile" emma:mode="ink">
              <msink:context xmlns:msink="http://schemas.microsoft.com/ink/2010/main" type="line" rotatedBoundingBox="2814,2172 15580,1125 15771,3447 3005,4494"/>
            </emma:interpretation>
          </emma:emma>
        </inkml:annotationXML>
        <inkml:traceGroup>
          <inkml:annotationXML>
            <emma:emma xmlns:emma="http://www.w3.org/2003/04/emma" version="1.0">
              <emma:interpretation id="{EAF4C6D5-DA29-41D2-B6F5-B93C0A2977C8}" emma:medium="tactile" emma:mode="ink">
                <msink:context xmlns:msink="http://schemas.microsoft.com/ink/2010/main" type="inkWord" rotatedBoundingBox="2825,2301 3568,2240 3705,3905 2962,3966"/>
              </emma:interpretation>
              <emma:one-of disjunction-type="recognition" id="oneOf2">
                <emma:interpretation id="interp10" emma:lang="en-US" emma:confidence="0">
                  <emma:literal>;</emma:literal>
                </emma:interpretation>
                <emma:interpretation id="interp11" emma:lang="en-US" emma:confidence="0">
                  <emma:literal>j</emma:literal>
                </emma:interpretation>
                <emma:interpretation id="interp12" emma:lang="en-US" emma:confidence="0">
                  <emma:literal>:</emma:literal>
                </emma:interpretation>
                <emma:interpretation id="interp13" emma:lang="en-US" emma:confidence="0">
                  <emma:literal>£</emma:literal>
                </emma:interpretation>
                <emma:interpretation id="interp1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9543.1394">3117 2934 11,'-10'11'138,"10"-11"-6,0 0-4,-9 4-12,9-4-8,0 0-4,-8 12-14,8-12-4,-8 7-8,8-7-2,-12 6-11,12-6-1,-16 6-8,10-4-5,6-2-13,-18 7 0,8-7-1,10 0 2,-18 4-11,18-4 5,-16 1-7,16-1-2,-14-1 3,14 1 1,0 0-2,-19-4-5,19 4 3,-9-8-8,9 8 3,0 0 2,-6-13-1,6 13 1,-2-11-4,2 11-5,0 0-3,2-18 8,-2 18 0,3-10-5,-3 10 2,9-10-5,-9 10-3,5-10 1,-5 10 1,6-7 3,-6 7-7,0 0-2,14-8 0,-14 8-1,12-4 0,-12 4-4,0 0 0,22 5 0,-22-5 1,14 9 3,-6-4-3,1 2-13,-1 2 15,-2-2 0,2 3 5,-2 1-4,2 3-3,-2 0-4,1 0 14,-6 3-5,2-3 3,0 5-1,-1 5 4,-4-2 5,-2 3 6,2-2 6,-6 6 1,2-4-2,-2 1 6,1 0 3,-6 2-4,2-3-2,2-2 2,-3 6-3,-4-8-1,5-2-4,-5 6 2,7-9-7,-5 5-1,2-9-2,-1 2 0,1 2-1,1-5-3,-3 0 2,0 1-2,-3-5 2,4 1-2,-2-2-1,5-2 1,-2-3-3,3 3 4,9-4-3,-21 3 0,21-3-4,-14-1 3,14 1-2,-14-7 0,3 3 0,11 4 1,-9-9-3,9 9 1,-11-14-3,11 14 1,-3-12 2,3 12-5,0-18 5,0 18-2,0-18 0,0 18 0,5-17 3,-1 8 1,-2-5-4,4 9-4,-6 5 4,8-16 2,-2 10-2,0-1-2,-6 7-3,11-10 4,-6 2-5,4 4 5,-9 4 1,10-10-3,-10 10-5,12-4 5,-12 4-2,9-6 2,-9 6-3,13-4 1,-13 4 4,12-1-2,-12 1 3,0 0 1,21 4 4,-21-4 3,14 4 9,-7 2 1,3-2-1,1 3 5,-4-3-2,1 0 3,0 5 0,4 0-1,1 2-4,-4-1 2,4-1-2,-1-2 1,-3 0-3,4 4 7,-4-3-8,5 2 1,0 0-2,-3-5 0,-3 1 1,6 1-1,0 0-3,-5-2 1,2 2-3,3-3 2,-4 0-3,1-1 2,-2 0-10,-9-3-14,20 4-11,-12-3-20,-8-1-22,19 2-19,-19-2-33,14 0-34,-14 0-30,12-6-36,-12 6-141,11-13-388,-11 13 173</inkml:trace>
          <inkml:trace contextRef="#ctx0" brushRef="#br0" timeOffset="8651.6502">2601 2683 196,'0'0'198,"-4"7"-6,4-7-3,0 0-7,0 0-8,0 0-13,0 0-11,0 0-10,0 0-16,0 0-13,0 0-8,23 11-7,-11-11-7,4 4-11,3-4-8,3 1-8,6 1-1,-2 2-10,4-4-4,4 1-5,-1 3-7,-4-2-1,4 2-4,-4-1-1,4-6-9,-3 6 2,-1-2-4,2-1-1,-3 0-3,-3 0-1,2 1 1,-7-1-3,-1 0-3,-2 0 0,0 0-2,-6 0 0,1 0 0,-12 0-3,19 0 2,-19 0 1,16 0-6,-16 0 4,0 0-2,15 0-2,-15 0-8,0 0-5,14-1-12,-14 1-8,0 0-16,14-4-9,-14 4-11,0 0-25,13-4-19,-13 4-14,11-7-30,-11 7-15,9-7-147,-9 7-344,5-7 152</inkml:trace>
          <inkml:trace contextRef="#ctx0" brushRef="#br0" timeOffset="8255.8339">2813 1911 92,'0'0'189,"0"0"-6,0 0-8,0 0-8,0 0-8,-12-4-9,12 4-12,0 0-12,0 0-8,0 0-14,0 0-14,0 0-5,0 0-12,0 0-6,0 0-11,0 0-7,0 0 2,0 0-2,0 0 2,4 35 1,-4-35-1,0 14 2,2 2-1,-2-16 5,5 25-2,-2-13 2,-2 3 0,5 0-3,-1 2 2,-2 3-1,2-4-2,1 8-5,-3 0-1,3 2-4,1 0-1,-3 1-4,3-3 0,-4 0-4,1 2-5,-1-1-3,2 1-2,0-4-4,-2 0 8,-1 3-9,1-6-3,3-1-3,-3 0 3,2-4-2,-4 1-7,4-1-16,-2-6-11,2 3-25,-5-11-20,1 15-23,-1-15-29,5 11-16,-5-11-27,3 7-20,-3-7-29,0 0-175,0 0-415,0 0 184</inkml:trace>
        </inkml:traceGroup>
        <inkml:traceGroup>
          <inkml:annotationXML>
            <emma:emma xmlns:emma="http://www.w3.org/2003/04/emma" version="1.0">
              <emma:interpretation id="{252BCCF6-94EC-4B18-A8BB-810BAE5BC491}" emma:medium="tactile" emma:mode="ink">
                <msink:context xmlns:msink="http://schemas.microsoft.com/ink/2010/main" type="inkWord" rotatedBoundingBox="3769,2332 5490,2190 5572,3198 3851,3339"/>
              </emma:interpretation>
              <emma:one-of disjunction-type="recognition" id="oneOf3">
                <emma:interpretation id="interp15" emma:lang="en-US" emma:confidence="0">
                  <emma:literal>it</emma:literal>
                </emma:interpretation>
                <emma:interpretation id="interp16" emma:lang="en-US" emma:confidence="0">
                  <emma:literal>This</emma:literal>
                </emma:interpretation>
                <emma:interpretation id="interp17" emma:lang="en-US" emma:confidence="0">
                  <emma:literal>this</emma:literal>
                </emma:interpretation>
                <emma:interpretation id="interp18" emma:lang="en-US" emma:confidence="0">
                  <emma:literal>tis</emma:literal>
                </emma:interpretation>
                <emma:interpretation id="interp19" emma:lang="en-US" emma:confidence="0">
                  <emma:literal>it!</emma:literal>
                </emma:interpretation>
              </emma:one-of>
            </emma:emma>
          </inkml:annotationXML>
          <inkml:trace contextRef="#ctx0" brushRef="#br0" timeOffset="12767.1727">5105 1863 25,'0'0'121,"0"0"3,0 0-2,-6 11 0,6-11 3,0 0-2,0 15-10,0-15 6,0 15-4,0-4-8,0-11-2,0 20-3,0-7 2,0 4-5,0-3-5,3 4-3,0 1-2,0 4-7,2-4 1,1 6-1,2 0-7,5 10-8,-6-5 0,3-4-5,1 3 1,-2 0-5,-1-1-4,4 9-4,-4-11-4,-2 0-3,2-1-3,0 1 0,3-2-5,-10-1-4,4-5-5,-2 0 0,2-3-1,-5 3-5,0-4 0,3-2-3,0-3-2,-3-9-1,0 17-2,0-17-2,3 14 2,-3-14-3,0 10-2,0-10 3,0 0 0,0 0-2,0 0 1,5 15-1,-5-15 4,0 0-6,0 0 6,0 0-2,0 0 0,0 0 2,0 0 0,0 0 7,0 0-8,0 0 1,0 0-4,0 0 0,-14 5-2,14-5 1,0 0-2,-28-10 0,21 4-2,-5 2-9,4-2-8,-4-2-12,-2 0-15,0 1-11,7 0-8,-2 2-14,1-4-21,1 4-28,0-4-34,1-6-34,0 3-33,1 2-149,5-6-402,3 0 178</inkml:trace>
          <inkml:trace contextRef="#ctx0" brushRef="#br0" timeOffset="11266.1548">4504 2159 109,'0'0'214,"0"0"-17,0 0-17,0 0-19,0 0-20,0 0-7,0 0-1,0 0-5,0 0 5,0 0-6,2 40-2,2-29-5,-4 9-7,4-1-8,-1-3-7,0 10-6,0-1-6,0 0-11,2 1-6,-5-1-5,6 0-6,-5-3-6,4 0-5,-2-1-8,2-2 2,-4-2-8,4 0-19,-3-3-23,-1-1-23,1-2-22,1-3-29,-2 3-34,-1-11-32,0 0-38,2 11-38,-2-11-114,0 0-367,0 0 162</inkml:trace>
          <inkml:trace contextRef="#ctx0" brushRef="#br0" timeOffset="10807.4163">3793 2359 134,'0'0'192,"0"0"-2,0 0-10,0 0-6,0 0-14,0 0-15,0 0 0,0 0-18,0 0-8,0 0-10,0 0-12,0 0-8,0 0-16,0 0-4,0 0-3,0 0-1,0 0-2,9 26 1,-9-26-2,5 23 1,1-11 1,-2 4 0,3 0 0,-1 2 2,-1-1-3,-1 6 0,3 2-7,-1 2-3,-3-4-9,2-1 1,-1 5-3,-1 0-5,2-8-1,-2 2-6,0 4-2,-3-2-2,2-5-1,-1 0-2,6-3-4,-7 4-1,1-2-3,2-2 2,-1-1 1,1-3-13,0-2-15,-3-9-13,0 20-18,0-12-23,0-8-28,2 14-26,-2-14-28,0 0-21,4 11-19,-4-11-39,0 0-148,0 0-404,0 0 180</inkml:trace>
          <inkml:trace contextRef="#ctx0" brushRef="#br0" timeOffset="11699.7473">4235 1897 116,'0'0'150,"-6"10"-8,6-10-10,0 0-10,-4 10-16,4-10-4,0 0-13,0 0-8,0 0-3,10 17-4,-10-17-8,0 0-4,14 6-11,-14-6-3,0 0-3,17 1 3,-17-1-3,0 0 2,14 0 9,-14 0-3,0 0 13,11 0 7,-11 0 6,0 0-1,0 0-1,0 0-4,0 0 3,0 0-4,0 0-1,0 0 0,0 0-9,0-17-7,0 17-5,0 0-6,0 0-7,0 0-4,0 0-3,0 0-11,0 0-14,0 0-18,0 0-13,0 0-22,0 0-28,0 0-34,0 0-33,0 0-24,0 0-24,0 0-144,0 0-364,0 0 162</inkml:trace>
          <inkml:trace contextRef="#ctx0" brushRef="#br0" timeOffset="10373.6666">3543 2625 72,'0'0'186,"0"0"-2,0 0-5,0 0-4,-10 2-7,10-2-4,0 0-3,0 0-9,0 0-8,0 0-4,0 0-16,0 0-8,0 0-13,0 0-6,0 0-10,0 0-9,34 4-8,-34-4-7,29-4-4,-8 6-7,-1-4-5,8 0 1,0 1-9,0-2-10,0 3 3,2-1-5,-2-1-1,3 2-5,-2 0-4,-1-4 4,-9 4-7,3-1-3,-3 1-3,-4-2-3,1 2-1,-16 0-2,20 0 3,-12-4-1,-8 4-4,14 0 7,-14 0-6,0 0 2,0 0-6,15-1-2,-15 1-7,0 0-3,0 0-11,0 0-15,0 0-29,10-6-29,-10 6-27,0 0-21,0 0-27,3-15-26,-3 15-139,0 0-365,-2-16 162</inkml:trace>
        </inkml:traceGroup>
        <inkml:traceGroup>
          <inkml:annotationXML>
            <emma:emma xmlns:emma="http://www.w3.org/2003/04/emma" version="1.0">
              <emma:interpretation id="{6157B57A-E6DE-4922-9039-F2FAA9F6EE19}" emma:medium="tactile" emma:mode="ink">
                <msink:context xmlns:msink="http://schemas.microsoft.com/ink/2010/main" type="inkWord" rotatedBoundingBox="5346,2217 8912,1925 9071,3868 5505,4161"/>
              </emma:interpretation>
              <emma:one-of disjunction-type="recognition" id="oneOf4">
                <emma:interpretation id="interp20" emma:lang="en-US" emma:confidence="0">
                  <emma:literal>3=1</emma:literal>
                </emma:interpretation>
                <emma:interpretation id="interp21" emma:lang="en-US" emma:confidence="0">
                  <emma:literal>3=9</emma:literal>
                </emma:interpretation>
                <emma:interpretation id="interp22" emma:lang="en-US" emma:confidence="0">
                  <emma:literal>3=4</emma:literal>
                </emma:interpretation>
                <emma:interpretation id="interp23" emma:lang="en-US" emma:confidence="0">
                  <emma:literal>3=7</emma:literal>
                </emma:interpretation>
                <emma:interpretation id="interp24" emma:lang="en-US" emma:confidence="0">
                  <emma:literal>3=2</emma:literal>
                </emma:interpretation>
              </emma:one-of>
            </emma:emma>
          </inkml:annotationXML>
          <inkml:trace contextRef="#ctx0" brushRef="#br0" timeOffset="19034.0927">6717 2475 35,'0'0'82,"0"0"-1,0 0-1,0 0-12,0 0-2,0 0-14,0 0 9,0 0-6,0 0-4,0 0-2,0 0 3,0 0-5,0 0-5,0 0 2,0 0 2,0 0 1,0 0-12,0 0 14,0 0-7,0 0-3,0 0-2,0 0-8,0 0 3,0 0-7,0 0 7,0 0-3,0 0-8,0 0 5,0 0-4,0 0-3,0 0 2,0 0-3,0 0 5,0 0-5,0 0-11,0 0 13,0 0-5,0 0 1,0 0 5,0 0-1,0 0 5,0 0-1,0 0-5,0 0 1,0 0 1,0 0 3,0 0-1,0 0 4,0 0 4,0 0 5,0 0 5,0 0 3,0 0 1,0 0 3,33 15-2,-22-12-1,-1-3 1,6 4-6,1-4-1,-3 0-4,6 3-6,1-3 2,-4 0-4,3 0-5,0 0-1,1-3-3,-4 6 3,0-6-6,3 3-3,-6 3 0,2-2 0,1 1-2,-3-2-1,0 0-4,-14 0 6,17 0-5,-5 0 2,-12 0-5,14 0 2,-14 0-9,14 1 12,-14-1-4,0 0-2,17 0 3,-17 0-3,0 0 1,0 0-8,16 1-4,-16-1-9,0 0-9,0 0-18,0 0-3,0 0-13,0 0-7,0 0-12,0 0-15,0 0-6,0 0-40,14-4-38,-14 4-101,0 0-301,0-10 134</inkml:trace>
          <inkml:trace contextRef="#ctx0" brushRef="#br0" timeOffset="19645.7423">6870 2829 125,'0'0'136,"0"0"2,0 0-3,0 0 1,0 0-8,0 0-6,0 0-4,0 0-9,0 0 2,0 0-9,0 0-7,0 0-9,0 0-9,0 0-7,0 0 0,15 3-1,-15-3-8,14 1-4,-14-1-3,17 4-1,-3-2-9,-1-1-2,-2 2-3,0-2-3,7-1-4,-4 3-2,3-3-8,0 0 2,1 0-3,-6 3-3,2-3 2,-3 1-2,6 1-2,-17-2 0,20-2-2,-7 4 0,-13-2 0,17 0-4,-6 0 0,-11 0-2,0 0-2,17-2 4,-17 2-4,0 0-3,12 2-2,-12-2 6,0 0-1,0 0-5,0 0 7,0 0-6,0 0 1,14 2 0,-14-2 0,0 0 0,0 0-3,0 0-3,0 0-6,0 0-17,0 0-11,0 0-16,0 0-21,0 0-6,0 0-31,0 0-34,0 0-49,0 0-111,0 0-331,-3-19 146</inkml:trace>
          <inkml:trace contextRef="#ctx0" brushRef="#br0" timeOffset="12253.9531">5157 1838 84,'-17'0'239,"17"0"-11,0 0-14,0 0-2,0 0-13,0 0-18,0 0-12,0 0-18,0 0-13,0 0-12,0 0-10,0 0-12,40 4-5,-23-4-11,3 0-9,2 3-9,5-3-9,2 0-2,5 0-6,-7 0-8,1 3-6,2-3-5,-4-3-12,2 0-6,-5 3-10,-5 0-12,2 0-6,-6 3-7,0-3-11,-2 3-8,-12-3-7,21 0-11,-21 0-11,10 0-12,-10 0-12,0 0-9,13 0-12,-13 0-11,0 0-22,0 0-28,0 0-117,0 0-313,0 0 138</inkml:trace>
          <inkml:trace contextRef="#ctx0" brushRef="#br0" timeOffset="13415.3289">5491 2144 191,'8'-7'180,"-8"7"-8,6-6-3,-6 6-16,10-8-16,-4 2-5,-6 6-19,14-8-11,-3 3-13,-5 3-6,-6 2-12,19-6-5,-7 6-10,-12 0-4,24 4-8,-17-2-5,3 4-4,-1-3-2,2 3-6,-3 1 1,1 5-5,-1-4-2,-3 2-6,2-2 2,-3 3 1,-1-4-3,0 7-2,0-6-2,-3-8 0,-3 24-2,1-15-3,1 2-3,-6-3-8,7-8-1,-14 20-11,8-12-7,-2 1-3,2-2 0,-6 2-5,4-1 1,-1-4-3,1 3 4,-2-3-5,10-4 7,-14 6-4,14-6 2,-10 7 10,10-7 3,-13 5-3,13-5 1,0 0 11,0 0-5,-11 3 3,11-3 9,0 0 0,0 0 6,0 0 6,0 0 3,0 0-1,0 0 0,0 0-5,0 0 0,0 0-2,0 0 6,0 0-3,0 0-1,0 0-8,0 0 5,24 16 1,-24-16-12,0 0 12,14 2-2,-14-2 6,10 7 0,-10-7 3,11 9 0,-3-3 2,-3 1 1,-5-7 4,11 13 2,-2-7 1,-3 2 6,-1 0-1,1 1 2,0-1-3,-6-8 6,7 14-11,-4-6 1,-3-8-6,4 15 4,-4-6 3,0-9-1,7 12-1,-7-12-4,0 11-2,0-11 4,0 0-1,-7 18-4,7-18 6,-12 7 0,12-7 2,-11 8-3,0-5 1,-1 1-3,4-1-2,-8 1 1,2-1-5,0-2 4,-3-1-5,17 0-3,-20 0-1,20 0-9,-17 0-13,17 0-11,-20-3-19,10-1-37,10 4-24,-18-4-28,11 0-31,7 4-161,-14-13-353,8 8 156</inkml:trace>
          <inkml:trace contextRef="#ctx0" brushRef="#br0" timeOffset="14668.1389">5566 3028 67,'-3'11'161,"3"-11"-13,-11 8-12,11-8 1,-11 12-9,3-8-8,8-4-12,-12 9-9,4-4-8,8-5-8,-17 11-9,9-9-10,-1 2-1,-2 1-5,11-5-7,-14 0-3,14 0-4,-16 1 2,16-1 3,-10 1 5,10-1-8,0 0-2,-18-7 2,18 7-7,-10-7 4,10 7-4,0 0-2,-5-14-4,5 14 1,-2-10-2,2 10-3,0 0-4,3-19 2,-3 19 0,11-12-4,-11 12-6,3-10 3,-3 10-3,7-10-2,-7 10-3,11-5-1,-11 5-5,9-4 0,-9 4-5,14-2 2,-14 2-2,0 0 1,22 4-3,-22-4 0,15 9 2,-7-4 1,5 1-1,-6 2-4,0-1 2,2 5 2,-3 3-1,2-2 3,-5 2-1,0 3 5,3 5 4,-6 5 3,-1-5 4,-1 3 4,-1 3-3,0-1 3,-8 0-2,5 1 1,-3-1 0,-1 0-1,-1-5-3,0 2 0,1-1-4,-3-2-1,2-1-5,-1 2 6,1-8-4,0 0-6,-2-1-7,3 0-4,0-3-8,-4 0-3,3-4-2,-1 0 0,1-2 5,11-5-3,-19 3 3,19-3-2,-14 0-4,14 0 4,-22-3 1,22 3-3,-15-11 6,2 7 4,13 4-4,-4-12 8,-4 5 3,8 7 5,-6-10 10,6 10 2,-6-13 8,6 13 4,-4-10-2,4 10 2,0 0 2,-4-13-1,4 13-3,0 0 10,0 0-10,4-18-2,-4 18 0,0 0-5,7-12-6,-7 12 6,6-5-6,-6 5 2,11-3-6,-11 3 1,0 0-1,17-4-1,-17 4 0,12-2 3,-12 2 0,16 3 1,-16-3 5,15 6 2,-1-2 7,-6 1-1,11-3-2,-5 7 7,-6-4-3,7 4-2,-1-2-2,-1 0 0,1 3-2,0 1-2,0 1-2,0 3-1,1-7 0,-1 6 3,0-1-7,-1 0 4,1 1-6,-2-4 2,1 1 1,2 1-5,-4 0-1,2-2 1,-5-6 0,1 2-7,-1 0-25,1-4-23,-9-2-25,14 12-38,-5-9-41,-9-3-40,0 0-57,21-4-157,-21 4-442,14-12 196</inkml:trace>
          <inkml:trace contextRef="#ctx0" brushRef="#br0" timeOffset="22945.8529">7972 2618 94,'0'0'92,"0"0"-3,0 0 3,0 0-3,0 0-4,0 0-10,0 0 1,0 0-2,0 0-1,0 0-9,0 0 4,0 0-1,0 0-6,0 0-2,0 0 2,0 0-3,0 0 5,0 0 2,0 0-8,0 0-3,0 0-6,0 0-4,0 0-5,0 0-3,27-15 3,-27 15-8,10-4-1,0 0-3,-10 4-4,11-9-2,-5 3 1,-6 6-1,14-11-1,-8 8-3,2-4 0,-8 7 3,9-14 2,-1 7-4,-2 2 6,-6 5-1,11-14 4,-5 7-1,-6 7-2,10-12 1,-6 5-3,-4 7-4,4-16-5,2 7 1,-6 9-2,6-14 7,-4 5-11,-2 9 1,6-19-1,-6 11-2,3-2 2,-3 10-2,3-17-3,-3 6 2,0 11 0,3-25 1,-3 14-7,0 11 11,3-17-10,-3 17 1,0-18 1,0 18-1,2-17 1,-2 9-2,0 8 4,0-19-5,0 19 1,0-15 2,0 15-2,-2-15-3,-1 4 1,3 11 4,-3-14-3,3 14 0,0-12 1,0 12-2,-6-13 2,6 13-2,0-12-1,0 12 3,0 0 1,-5-14-1,5 14 0,-6-11 2,6 11-3,0 0 0,-3-11-3,3 11-1,-6-6 3,6 6-4,-8-9 3,8 9-1,0 0 0,-10-13 2,10 13 2,-6-6-4,6 6 1,-8-7 0,8 7 0,-6-7 0,6 7-1,0 0 3,-11-8-4,11 8 0,-9-3 4,9 3-2,0 0 1,-14-2-4,14 2 3,0 0 2,-14-2-1,14 2 1,0 0-4,0 0 4,0 0 0,-13-3-2,13 3-1,0 0-1,0 0 3,-17 3 3,17-3-2,0 0-3,-11 4 2,11-4 1,0 0 0,0 0-2,0 0 2,0 0 4,0 0-6,-9 3 3,9-3-1,0 0-3,0 0 4,0 0-6,0 0 2,0 0 1,-3 12 3,3-12-1,0 0-1,0 0-1,0 0 5,0 0 1,0 0-1,9 16 1,-9-16 3,8 7-1,-8-7 0,13 2 3,-13-2-4,17 6 5,-6-5-2,-2 5 1,5-3-1,-5-1-1,5 2-2,3-1 6,-3 1-6,4-3 1,0-2-4,-1 2 4,0 1-1,1-2 0,-1 0 1,0-3-5,0 4 3,0-2 0,2-2-4,-5 2 1,3 1 2,0-2-1,-3-2-2,2 3-4,-2-2 1,0 4-6,0-2 3,-2-1 0,-12 2-3,24-6-3,-14 5 0,-10 1 2,18-1 0,-8 0-3,-10 1 8,16-5-2,-16 5 3,17-2-4,-8-2 1,-9 4 1,16-2 2,-16 2-4,13-5 4,-13 5-1,10-2-2,-10 2 2,0 0-4,0 0 4,0 0 0,16-2 1,-16 2 1,0 0 1,0 0-2,0 0 5,8-4 0,-8 4-2,0 0-2,0 0-1,0 0 6,0 0 0,0 0-2,0 0 0,0 0 3,0 0-4,0 0-1,12 8-1,-12-8-5,0 0 7,0 0-3,0 0-3,0 0-4,0 0 0,0 0-4,0 0 0,0 0 1,0 0 2,0 0 1,0 0 2,0 0-3,0 0 5,0 0-3,0 0 2,0 0 4,0 0-1,0 0 2,0 0-1,0 0 2,0 0-2,0 0 1,0 0 0,-36 7 0,36-7 3,0 0-3,-17 6 4,17-6-2,-11 5 3,5-3 4,6-2 0,-14 10 0,14-10-2,-11 7 2,11-7 2,-12 7-4,12-7 5,-10 11 5,3-4-6,0 0 3,1 0-4,-2 4 2,2-3 3,2 1 0,4-9 1,-13 20 2,10-12-1,-2 6 3,2-4-5,-3 4 3,6-4-2,-6 3 2,6 1 2,-2-2-2,1 1-1,1 1-2,0 2 2,-5-5 4,5 4-4,5 1 2,-4-4 4,1 3-2,-2-3 3,0 0 0,3 4 1,0-7-3,-3 3 5,6-4-3,-6-8 1,6 19 0,-4-11 1,-2-8-5,6 14 3,0-6 0,2-2-4,-8-6 3,16 8 5,-8-5-4,1 3 2,2-5-4,0 2-2,1-2-1,2 3-2,0-4-1,-4 1-1,-10-1 0,20 0-1,-6 0-2,-14 0-1,20 0-1,-20 0 2,17-5-5,-17 5-2,13 0-1,-13 0-7,11-1-4,-11 1-4,0 0-13,0 0-8,0 0-9,20-3-9,-20 3-33,0 0-16,9-7-24,-9 7-29,8-11-39,-5 5-112,-3 6-331,9-15 147</inkml:trace>
          <inkml:trace contextRef="#ctx0" brushRef="#br0" timeOffset="13833.0887">5141 2820 8,'0'0'224,"0"0"-3,0 0-4,0 0-4,-5 9-4,5-9-10,0 0-11,0 0-11,0 0-15,0 0-10,0 0-15,21 7-15,-10-6-9,4-1-6,4 0-11,3 0-9,12 0-15,-6-1 1,5 1-9,-2 1-11,12-5 5,-12 3-12,13 1-5,-11 0-3,12-3-5,-14 1-5,13 0-7,-1-3 4,-2 4-3,-10-4-3,-1 4-4,4-1-4,-6-2-1,-6 3 3,-2 0-4,0 1-5,-6-2 0,0-1 4,-3 2-4,-11 1 1,16 0-2,-16 0 5,14-4-5,-14 4-6,0 0-11,0 0-7,14 0-13,-14 0-9,0 0-15,0 0-20,0 0-25,0 0-23,0 0-25,0 0-42,0 0-37,0 0-148,0 0-410,0 0 181</inkml:trace>
        </inkml:traceGroup>
        <inkml:traceGroup>
          <inkml:annotationXML>
            <emma:emma xmlns:emma="http://www.w3.org/2003/04/emma" version="1.0">
              <emma:interpretation id="{7B5D8E6E-4FD5-4608-8895-0CD9F5618E27}" emma:medium="tactile" emma:mode="ink">
                <msink:context xmlns:msink="http://schemas.microsoft.com/ink/2010/main" type="inkWord" rotatedBoundingBox="9027,1662 11262,1479 11441,3665 9207,3848"/>
              </emma:interpretation>
              <emma:one-of disjunction-type="recognition" id="oneOf5">
                <emma:interpretation id="interp25" emma:lang="en-US" emma:confidence="0">
                  <emma:literal>(ose</emma:literal>
                </emma:interpretation>
                <emma:interpretation id="interp26" emma:lang="en-US" emma:confidence="0">
                  <emma:literal>(use</emma:literal>
                </emma:interpretation>
                <emma:interpretation id="interp27" emma:lang="en-US" emma:confidence="0">
                  <emma:literal>(coco</emma:literal>
                </emma:interpretation>
                <emma:interpretation id="interp28" emma:lang="en-US" emma:confidence="0">
                  <emma:literal>(eosin</emma:literal>
                </emma:interpretation>
                <emma:interpretation id="interp29" emma:lang="en-US" emma:confidence="0">
                  <emma:literal>(coo</emma:literal>
                </emma:interpretation>
              </emma:one-of>
            </emma:emma>
          </inkml:annotationXML>
          <inkml:trace contextRef="#ctx0" brushRef="#br0" timeOffset="27001.3935">10724 1973 123,'0'0'153,"0"0"-5,0 0 1,0 0 6,0 0-3,-11 32-5,11-32 0,-7 23-8,4-5-4,2-4-9,-4 5-3,0-2-7,2 2-9,-3-1-6,6 0-6,-1 6-7,-3-5-6,3-4-6,-1 6-5,4-5-10,3 3-4,-4-2-7,5-1-2,2-2-4,-2 1-4,4-1-2,1-4-5,-1 1 5,3 0-12,-1-4-3,2 1 2,0-2-6,0 1-1,-1-2-6,2-3-1,1-2-8,-4 0 0,-12 0-4,22-3 2,-8-3-3,-1 2-3,-2 0-3,0-6 2,1 2-2,0-5 0,-2 1 0,2 0 2,-2-2-3,-1-1 3,2-8-7,-5 4 9,0 3-1,1-9 2,0 2-2,0 2 2,-6-4 4,4 3-2,-2 0-1,-3 4 4,3-4 4,-3 2-3,-3 1 1,1-1-2,-1 2 2,-3-4 0,0 5-2,0 2 3,-5-1-2,3 2 2,0 1-4,-4-1 5,1 2-4,-2 1 2,-1 1-1,2 2-5,-2 0 6,0 1-5,0 0 2,0 2 1,-2 2-1,4 0-4,12 3 6,-22 0-2,22 0 1,-22 5-2,10-1 0,2 1-3,1 2 0,1 1 2,0 2-1,1-2 5,2 0 0,-1 5-1,3-1-1,-1-2 1,4-10 3,4 22 1,-1-9-5,0-4-1,6 4 0,-1-1 3,-2-5-9,5 0-10,0 2-13,1 0-13,7-4-17,-5 0-12,3 2-19,-3-6-22,3-1-6,1-1-30,0 2-9,-2-3-50,-2-2-112,-5 1-343,7-4 152</inkml:trace>
          <inkml:trace contextRef="#ctx0" brushRef="#br0" timeOffset="26376.6836">10334 1885 9,'0'0'126,"-20"0"-7,20 0-10,-12 5 3,12-5-11,-18 2-4,11 3-5,7-5-7,-16 10-4,8-7 2,8-3-9,-12 12-3,4-6 3,3 1-7,-1 1 0,6-8 2,-6 16-5,3-7 9,3-9-13,0 16-2,0-2 8,3-2-11,3-2 2,-1 4-9,4 1 5,-3-4-7,4 5-4,-1-3-1,0 1-8,4 0 2,-5 2-4,4-1 1,2-1-1,0-1-1,-3-1 0,-2 2-3,7 1-1,-4-3-3,1 3 1,-5-5-4,-1 2-1,4 1 1,-6-6 1,1 6-2,0-2 6,-2-1 0,-3 1 4,-1-11 2,3 14 2,0-3-5,-3-11 3,-3 14 0,3-14-1,-3 15 3,3-15-5,-11 14 3,5-9-3,-2 0 1,0 0-2,8-5-4,-15 11-1,7-10-1,8-1-1,-17 6 0,17-6-3,0 0-2,-20 0-4,20 0-14,-13-6-17,13 6-24,-11-12-27,5 5-25,0-1-30,6 8-39,-6-21-28,4 13-32,2 8-137,0-25-390,0 25 173</inkml:trace>
          <inkml:trace contextRef="#ctx0" brushRef="#br0" timeOffset="24269.0954">9380 1237 8,'0'0'104,"-14"9"0,14-9-18,0 0 3,-13 9-3,13-9-4,-8 7-3,2-3-3,6-4 2,-11 11-8,5-4-8,-3-1 6,9-6-7,-17 18-1,12-11-5,-7 2 4,8-1-8,-7 6 1,2-3-1,-5 3 2,3-5-8,2 4 3,-4-2-4,3 4 2,0-1 3,-2 0-4,-7 4-4,8-2-2,-1-2 3,1 0-6,0 0 2,-5-2-2,9 6 3,-4-4-7,1 0 3,-1 1-4,2-2 6,3 2-7,0-1-1,-2-4-2,-2 6 0,7-2-3,-4-1 2,-1 3-3,-2-6-3,4 3 0,0 0-1,-2 5-5,5-3 3,-5-3-3,4 4-1,-1-2-1,-1 0-4,3 2 0,-1-4 0,0 6 2,1 2-3,-4 4-1,0-5 1,-3 5-1,6-7 2,-3 1-5,1 5 5,-2 0-4,4-2 1,-1 1 1,-1-7 0,3 4 0,0 1 4,-5 3 5,5-9-5,0 5 0,-1-2-3,3 0 2,-5 0 1,6 3 1,0-5-3,-3 4 2,3-4 2,0 2-5,-4-2 2,4 1 2,0 2 0,0 0-2,4-1-1,-1 2 1,-3-1 3,4 2-3,-2 4 1,3-1-1,-5 1 1,3-2-1,0 3 1,-3-2-1,0-4-1,3-2 4,-1 4-6,1-6 3,-3 3-4,1 1 6,-1-4 1,2 4-1,-2-3 6,0 0-2,3-2 1,-3 4 3,3-6 1,0 2-2,-3-1 5,0 4-5,0-4 6,0-1-5,5 2 1,-5-3 1,4 4-3,-2-4-1,-2 0 2,0 3 0,6 0-3,0 2-3,1-2 1,-3 4 0,3-4-2,-1 1-1,-2 2 0,3-1 0,-1-1-2,-1-1-2,4-1 0,-6 3 1,5-2-2,1-2-4,-6-2 7,4 2-4,0-3 7,0 3-9,-6-1 1,5 1 8,1-2-6,-4 1-3,1 1 1,3 1 1,-1-1 2,0-1 6,-4-2-8,4-1 1,0 1-1,0-3 0,2 5 1,-2-1 0,5-2 0,2 3-3,-6-4 2,6 0 0,-2 1 0,3 0-7,-5-2-14,2-1-18,5 2-19,-9-7-20,7 3-21,-1 1-31,-13-4-39,26-2-23,-15-3-38,-11 5-189,17-5-447,-6-1 199</inkml:trace>
          <inkml:trace contextRef="#ctx0" brushRef="#br0" timeOffset="25280.0313">9261 2039 45,'0'0'177,"0"0"-11,0 0-12,0 0-16,0 0-14,8-19-16,-8 19-2,6-8-14,-6 8-7,14-10-2,-14 10-18,10-9-4,1 3-7,-2 1-9,0 2-2,5-3-3,0 2-9,3 0-4,-2 0 1,0-1-3,-1 3-2,0-3-5,3 4-11,-7 0 6,4-3-1,-14 4-3,20 0-13,-20 0 3,17 0-3,-17 0 1,17 0-8,-17 0 1,13 0-2,-13 0 3,0 0-11,0 0-5,14 0 6,-14 0 1,0 0-2,0 0-4,0 0 9,10 5-4,-10-5 5,0 0-3,0 0 6,0 0 3,0 0-7,0 0 8,0 0-5,0 0 3,0 0 4,0 0-1,0 0 3,0 0 2,0 0-9,0 0 8,-31 13-2,31-13 3,-7 4 5,7-4-5,-13 3 2,13-3-1,-14 1 6,14-1 5,-14 3 0,14-3 6,-16 3 3,16-3-4,-17 4 4,17-4 9,-14 3-4,14-3 0,-15 1-2,15-1 7,-17 4-1,9-1 2,8-3-2,-17 4 7,9-1-3,8-3 0,-16 8 0,9-4-3,7-4 1,-18 9 3,9-3 0,0-5-1,3 6-7,-5-1 11,4 0-2,-3 1 0,0 2-1,2-2 5,-1 2-2,-2 3-1,5-3 4,0 4 1,-2 0 1,2 0-4,4 2 0,-4 0 0,3-1 2,0 0-3,0 2 1,-1 0-4,8 1 0,-4-2 0,0 1 0,3 0-3,0-2 1,1 0 0,3-2-3,-1 2 1,0 1-5,2-1-3,-2-3 4,3 0-7,2 0 2,0 1-4,-1-2 0,1-3 0,1 1-4,-1-2 0,4 1 3,-7-2-2,5 2-6,-6-5 2,11 3-9,-7-5-5,1 4-14,-12-4-11,17 1-15,-3 1-14,-14-2-26,19 0-26,-7-3-41,-2-1-28,2-1-25,-4-1-187,4-1-423,-4 0 188</inkml:trace>
          <inkml:trace contextRef="#ctx0" brushRef="#br0" timeOffset="25805.7299">9844 2109 147,'0'0'209,"0"0"-11,0 0-11,-8-9-17,8 9-16,0 0-17,0 0-10,0 0-12,-23 16-5,13-9-6,2 4-3,-4 5-4,3 0-4,-7-2-8,7 0-4,-1 1-6,0 0-1,2 3-8,2-3-5,2-1-5,-2 0-6,6 1-5,3-4-1,0 1-7,1-1-2,2-4-2,-2 7-2,7-3-4,2-3 0,-1-1-3,4 0-4,-1 0-3,3-4-8,-1 0-3,0 1-7,-2-3-3,-1-1 0,-14 0 1,28-3-2,-17 3 3,-11 0 1,16-5-2,-8-1 4,-8 6-3,9-12 0,-4 5 3,-5 7 1,7-18 0,-5 7 2,1-3 3,-3 3 5,0-1 0,0-3 1,0 1 6,0 0 4,0 14-4,-3-22 0,1 10 4,1 1-2,-4 0-6,5 11 6,-3-21-8,-3 14-2,6 7-2,-5-18 1,5 18-3,-6-14-7,3 7-6,3 7-11,-13-12-14,10 6-9,3 6-15,-14-8-14,14 8-12,-11-7-18,4 2-22,7 5-20,0 0-19,-16-6-23,16 6-165,-14-4-377,14 4 167</inkml:trace>
        </inkml:traceGroup>
        <inkml:traceGroup>
          <inkml:annotationXML>
            <emma:emma xmlns:emma="http://www.w3.org/2003/04/emma" version="1.0">
              <emma:interpretation id="{1B24E7DA-2967-4D75-9E95-1ED86F5C3A5D}" emma:medium="tactile" emma:mode="ink">
                <msink:context xmlns:msink="http://schemas.microsoft.com/ink/2010/main" type="inkWord" rotatedBoundingBox="11650,1537 15588,1214 15771,3447 11833,3770"/>
              </emma:interpretation>
              <emma:one-of disjunction-type="recognition" id="oneOf6">
                <emma:interpretation id="interp30" emma:lang="en-US" emma:confidence="0">
                  <emma:literal>rising)</emma:literal>
                </emma:interpretation>
                <emma:interpretation id="interp31" emma:lang="en-US" emma:confidence="0">
                  <emma:literal>risings)</emma:literal>
                </emma:interpretation>
                <emma:interpretation id="interp32" emma:lang="en-US" emma:confidence="0">
                  <emma:literal>rising))</emma:literal>
                </emma:interpretation>
                <emma:interpretation id="interp33" emma:lang="en-US" emma:confidence="0">
                  <emma:literal>Rising)</emma:literal>
                </emma:interpretation>
                <emma:interpretation id="interp34" emma:lang="en-US" emma:confidence="0">
                  <emma:literal>timing)</emma:literal>
                </emma:interpretation>
              </emma:one-of>
            </emma:emma>
          </inkml:annotationXML>
          <inkml:trace contextRef="#ctx0" brushRef="#br0" timeOffset="27560.0731">11451 2180 104,'0'0'262,"0"0"-12,0 0-13,0 0-11,0 0-12,0 0-15,-8 7-9,8-7-19,0 0-8,0 0-11,0 0-14,0 0-12,0 0-9,0 0-18,0 0-7,42 4-12,-25-4 3,11 0-18,-8-4-6,7 4-8,2 4-4,3-3-4,-4-1-4,1 2-7,-1-2 2,-1 0-21,-5 0-3,4 0-7,-9 0-5,3-2-3,-2 1-5,-3-3-4,-2 4-8,-1-2-4,-12 2-8,17-5-10,-9 2-17,-8 3-16,12-8-17,-12 8-14,8-3-18,-8 3-9,8-11-30,-8 11-21,5-8-24,-5 8-120,0-13-358,0 13 158</inkml:trace>
          <inkml:trace contextRef="#ctx0" brushRef="#br0" timeOffset="27907.1994">11582 1976 104,'0'0'229,"0"0"-8,0 0-14,-7 7-15,7-7-19,0 0-16,0 0-16,0 0-15,0 0 6,0 0-4,3 22-2,-3-22-5,7 23-5,-3-7-8,-2 0-2,3 3-7,-2-1-7,3 1-7,-5-1-3,4-2-9,1 7-3,1 2-8,-1-4-2,-3-2-4,8 3-12,-10-5 1,1-1-6,4 2-3,-1 0-1,-2-3-4,3 3 1,-1-6-7,-2 2-8,2-3-20,-2-2-18,1 1-32,-4-10-34,2 14-33,-2-14-42,5 13-42,-5-13-47,1 9-161,-1-9-446,0 0 197</inkml:trace>
          <inkml:trace contextRef="#ctx0" brushRef="#br0" timeOffset="28688.7562">12064 1702 52,'0'0'134,"0"0"6,0 0-12,0 0-15,0 0-10,0 0-8,0 0-12,47-3-6,-36 0-9,3-4-10,-5 3-8,2 0 3,-1-4-12,-10 8 0,18-7 3,-13 4-1,-5 3 8,9-8 7,-9 8 12,3-10-2,-3 10-3,0 0 3,0-12 0,0 12 0,0 0 4,0 0-1,-12-17-1,12 17-2,-9-3 0,9 3-11,-14-5 1,14 5-6,-10-4-6,10 4-3,0 0-5,0 0-5,-20 2-6,20-2-2,0 0-10,-20 7-13,20-7-17,-13 9-19,7-5-26,6-4-29,-9 12-22,2-5-21,7-7-25,-6 18-32,5-8-111,1-10-324,4 15 143</inkml:trace>
          <inkml:trace contextRef="#ctx0" brushRef="#br0" timeOffset="28259.998">12242 1954 241,'0'0'232,"0"0"-11,0 0-18,0 0-14,0 0-14,0 0-20,0 0-13,0 0-4,0 0-6,8 22-9,-7-8 0,4 1-10,-4-2-6,4 3-5,-3 3-8,4 4-10,-1 3-5,-1-4-7,-1-3-6,0-1-10,1 1 0,-1-1-10,1-3-2,-1 3-5,2-3-15,1-3-20,-3 4-26,1-8-26,-1 1-33,-3-9-35,4 13-44,-4-13-27,2 11-51,-2-11-130,0 0-399,0 0 176</inkml:trace>
          <inkml:trace contextRef="#ctx0" brushRef="#br0" timeOffset="29540.2385">13027 1749 154,'0'0'180,"3"-14"-12,-3 14-5,0 0-13,0 0-8,0 0-12,0 0-7,-5-18-14,5 18-7,0 0-5,0 0-11,0 0-12,-6-10-3,6 10-11,-8-8-4,8 8-10,-9-4-1,9 4-2,-14-4-4,14 4-8,-19-3-3,7 0 0,12 3-7,-24-1-2,12 1-2,-4 0 0,-1 1-2,6 2 0,-6-2 0,1 5 1,7-3-2,-3-2 2,-1 7-3,5-6-4,-4 4 4,3-4 1,9-2 1,-14 11-5,6-6 0,2 4-4,-1-2 4,3 2 1,-3 0 1,6 3-3,1-12 1,-5 21 2,5-9-2,0 3-2,3-4 4,-1 1-3,-2-12 1,5 24-3,-2-14-2,1 3 3,4 1 0,-2-3-1,1 0 1,0-1-3,1-2 2,0 3-1,3-1-1,-3-3-2,-1 1 2,0-1-3,5 4 3,-3 1 0,-1-6-2,0-1 1,0 2 0,3 2-3,-5-4 3,2 2-2,0 1 0,-1-1 0,1 0 2,1 0-1,-4 0-1,4-2-2,1 7 3,-4-4-1,-6-8 1,9 16-3,-4-12 1,0 3-2,-5-7 3,3 17 4,-2-10 0,-1-7 3,3 12 4,-3-12 4,-3 18 6,3-18 0,-7 12 5,0-3 2,-2-2 4,-2 2 3,2-1 0,-5-2-1,0-2 1,-2 3-9,2-3 3,-3-1-6,3 1 1,-2 0-5,4-2-3,12-2 4,-28 1-5,19-2-16,9 1-11,-22-2-16,6-3-21,2-4-24,0 2-23,5 3-26,0-3-21,-2-1-28,3 3-36,0-2-172,-4-7-409,5 10 180</inkml:trace>
          <inkml:trace contextRef="#ctx0" brushRef="#br0" timeOffset="30048.9593">13193 1709 233,'0'0'220,"-1"-13"-20,1 13-24,0 0-18,0 0-21,0 0-34,0 0-38,-8-7-43,8 7-47,0 0-28,0 0-32,0 0-108,0 0-207,0 0 92</inkml:trace>
          <inkml:trace contextRef="#ctx0" brushRef="#br0" timeOffset="29846.0702">13218 1934 131,'0'0'244,"0"0"-20,-6 7-19,6-7-24,0 0-15,0 0-9,0 14 0,0-14-2,5 17-15,-5-17-6,1 19-7,-1-3-11,2 0-14,-2-1-5,0 0-11,3 3-8,-3-1-2,1-1-11,-1-2-9,4 4-2,-1-3-7,0 3-14,0-7-19,-2 3-21,1-2-33,0-2-22,-2-10-34,3 17-33,-3-17-39,3 11-20,-3-11-172,0 0-389,0 0 173</inkml:trace>
          <inkml:trace contextRef="#ctx0" brushRef="#br0" timeOffset="30847.4985">13379 1969 106,'0'0'179,"0"0"-3,0 0-7,0 0-5,0 0-19,0 0-10,1-35-9,-1 35-18,9-16-9,-9 16-12,10-11-10,-4 3-6,-3 1-8,-3 7-4,13-11-2,-9 6-6,-4 5-6,14-10 0,-7 4-5,-7 6 0,14-8-6,-8 5 4,-6 3-7,17-7-4,-9 6-2,-8 1-7,18-2 2,-18 2-3,22 3-5,-11-3 3,-2 7 0,5 0-9,-3-3 0,-1 6 2,-1 1 0,3 4 3,1-1 1,-5-2-1,-2 2 3,0 4-2,2-3 0,-3 3-1,-2 0-3,1 1 0,0-2 5,-1 0-2,-3-1-1,1-1 1,1 0-3,-2-1 1,0-1-1,0-3-4,0-10 1,-3 18 1,3-18 2,-5 14-4,5-14 0,-5 9 4,5-9 1,-3 10 0,3-10-1,0 0 3,0 0-4,0 0-1,0 0-2,0 0-5,0 0-9,0 0-7,-25-24-6,24 15-2,1 9-3,-2-19-2,2 19-1,0-22 0,0 13 3,0 9 5,3-24-8,2 15 5,0-2-2,-2-1 0,1 0-1,0 3-1,2 0 5,0-2-4,2 3 3,-2-5 1,5 2 2,-2-1-3,-3 5 5,4-6-1,-2 5 2,1 1-1,-1-2 0,-1 0 4,1 4 2,-1-2 0,-7 7 2,15-13 13,-7 7-16,3 0 7,-3 2 13,-1-4-5,-7 8-1,17-9 1,-9 5 4,0 1 7,-8 3 4,17-5-4,-17 5 1,13-6 3,-13 6-4,12-4 3,-12 4 1,13-3 2,-13 3-1,9-4-1,-9 4-4,0 0-4,15 0 6,-15 0-3,0 0 0,18 4-3,-11-1 3,-7-3 2,14 7-4,-7 0 0,-7-7 2,12 10-1,-7-3-1,1-2-2,2 2 9,-2 0-4,0 4-2,0-3 2,-1 3 2,3-1-2,-2 5-6,-3-4 7,3 3-1,-4-6 3,3 6-5,-4 1 0,-1 1 1,3 0 0,-1-2 4,-2-2-1,1 4-2,-2-2-1,-1-2 1,2-12-3,0 22 2,0-10-3,0-12-2,-3 18-10,3-18-18,-1 12-27,1-12-22,0 14-31,0-14-34,0 0-31,0 0-120,1 12-313,-1-12 140</inkml:trace>
          <inkml:trace contextRef="#ctx0" brushRef="#br0" timeOffset="31475.609">14342 1772 43,'0'0'172,"0"0"-2,0 0-1,0 0-4,0 0-4,0 0-13,-24 25-10,14-15-5,2 3-12,1 2-4,-3 2-10,2-2-10,-1 3-11,1 1-7,5-1-6,-1 1 0,-1-4-8,2 1-5,1-1-4,2-4-4,2 7-9,1-7 5,0 0-6,0 2-6,3-4-1,-1 2-4,1-1 0,4-2-4,-4-1-2,2-1-4,3 0 0,-2-3 2,-9-3-5,20 5-1,-11 1-2,5-10 1,4 4-8,-3-1 4,1 1-1,1-6-2,0-1-2,-3 3 4,3-6-7,-3 1 1,2-5 3,-2 3-5,1-7-2,-2 4 1,-1-1-2,1-7 2,1 1-2,-7 4 1,1 1 0,-1-2 1,-6-1-5,4 1 6,-4 3-1,-1 0-1,0-3 0,-1 3 3,1 1 2,-5-1 7,-1 3-4,0-4 0,2 9-4,-3-5-3,0 2 2,0 3 0,-3-1 1,1 2-2,-3-3 0,2 6-1,10 3 1,-20-7-4,9 6-1,11 1 3,-17-4-1,17 4-3,-19 4 2,19-4-2,-17 4 0,5 2-1,1-2 3,3 3-2,0 0 0,-1 1-3,-1 1 10,6-2-4,-1 2 1,-1 0 0,3 5-1,-2-7 2,5-7 0,-1 21-4,-3-13 3,4-8 1,7 22-1,-3-14-1,3-4-11,2 4-15,-1-1-16,4-4-25,1 1-32,1-2-28,3-2-19,3 0-22,0-3-36,-1 0-128,-3-4-360,2 3 160</inkml:trace>
          <inkml:trace contextRef="#ctx0" brushRef="#br0" timeOffset="32970.3039">14701 903 81,'1'-13'95,"-1"13"2,0 0-4,0 0 3,0 0-4,0 0 4,0 0-1,0 0 1,0 0-1,0 0-2,31 15 4,-24-10-3,-7-5-3,17 9-3,-6-9-7,-2 1-4,-9-1-7,20 6-8,-11-4-3,4 1-5,-2 1-2,-2-2-8,-9-2-2,22 5-5,-10-3-4,-4-1-4,3 3-6,-2-1 4,-9-3-6,21 7-4,-13-3 1,-1 1 2,1 1-3,-8-6 1,17 8-3,-9-2 0,0-1 4,0 5 2,4-2-1,-4-1-2,0 0 1,2 4-1,-2-4 0,0 1 2,1 3-2,2-2 0,-3 7 1,3-6 1,-2 2-1,-2-2 3,2 3-2,2 1-5,-2-3 4,2 5-7,-2-3 5,-2 1-6,2 0 4,-3 1-1,5 0-1,0-1-1,-2 0 4,1-2 1,1 3-4,-7 1-2,7-2 3,-3 3-2,0-3 0,-2 1-1,2 0 2,0 2-4,-2-3 0,-2 2 5,3-2-6,-1 0 4,-3 2 1,3-2 0,-1 1 2,3 0-4,-5 0 0,1-1 5,0 3-7,0-2 0,1 0 3,-2 0-2,3 2-3,-1 0-2,-3-1 2,4 0-2,-3 4 3,0-5-4,-1 1 2,2 0-2,-2 0 3,-1 0-3,-1 1 3,2-1 0,1-3 0,-3 5-4,0-3 2,0 1 0,2-1 0,-2 1-1,1-2 2,-2 0-4,1 2 1,1-2 1,-1 1 1,0-2-2,0 1 2,-1 2-4,1-4 3,0 4-4,-2-2 2,2-1 0,-3 2 0,1 0 2,1-6 2,1 8-3,-5-4-3,4-5 1,-1 3 3,-3 0-3,5-11-2,-3 21 0,3-11 2,0-10-2,-3 18 5,0-9-4,3-9 8,-3 16-10,0-7 2,1 2 0,-3 0 4,1-2-6,4-9 2,-3 20 3,0-12-4,1 3 2,0 0-1,-2-2 0,4-9 0,-6 23 0,6-15 0,-4 3 0,0-2 0,4-9 3,-3 23-4,-2-12 2,3 1 2,2-12-3,-1 21-1,-2-12 0,1 1 3,2-10-1,-1 17-1,1-17-2,-7 14 6,7-4-3,0-10-2,-4 16 0,4-16 7,-3 15-4,-2-8-1,5-7-1,-2 14 0,2-14-3,-4 15 5,4-15 0,-2 16-3,2-16 3,-6 14 1,1-8-2,5-6 2,-3 13-1,-1-6-3,4-7 2,-4 14-3,4-14 2,-6 15 0,6-15 1,-6 16-1,4-7 0,2-9 0,-7 8-4,7-8 6,-7 15-1,7-15 1,-4 9-2,4-9 1,-3 12 1,3-12-2,-5 10-4,5-10 7,-5 11-3,5-11 0,0 0 1,-8 12-1,8-12 3,-3 10-3,3-10 2,-9 11-3,9-11 3,-5 11-1,1-5 0,4-6-1,-7 12-3,7-12 4,-3 12-1,3-12 0,-6 11 2,1-4-3,5-7 1,-3 11 2,3-11-1,-9 12-3,6-7 0,3-5 4,-6 15-1,6-15 1,-7 14 1,7-14 0,-6 12-4,6-12 2,-8 11-3,4-4 4,4-7-2,-5 12-2,5-12 1,-6 10 4,1-1-4,5-9-1,-8 9 5,8-9-3,-4 12-2,4-12 5,0 0-4,-7 13 2,7-13 4,-4 8-3,4-8-2,-6 10-2,6-10 6,-7 5-4,7-5 0,0 0-2,-7 10 3,7-10 1,-5 9-4,5-9 3,-8 10 1,8-10-1,-9 7 2,9-7-1,-7 6 0,7-6-1,0 0 0,-9 11-1,9-11 1,0 0-3,-8 9 6,8-9 4,0 0 4,-6 5 2,6-5 0,0 0 3,0 0 0,-8 7 0,8-7 1,0 0 0,0 0-3,0 0 2,0 0-1,-7 5 0,7-5-3,0 0-2,0 0 1,0 0-1,0 0-2,0 0 3,0 0-3,0 0 0,0 0-1,0 0 3,0 0-6,0 0-1,0 0-12,0 0-4,0 0-16,0 0-18,0 0-24,0 0-39,0 0-38,0 0-43,0 0-34,0 0-220,-4-28-480,4 28 213</inkml:trace>
        </inkml:traceGroup>
      </inkml:traceGroup>
    </inkml:traceGroup>
    <inkml:traceGroup>
      <inkml:annotationXML>
        <emma:emma xmlns:emma="http://www.w3.org/2003/04/emma" version="1.0">
          <emma:interpretation id="{ED127794-5D9E-4ECD-AC85-DB32DFB29B9B}" emma:medium="tactile" emma:mode="ink">
            <msink:context xmlns:msink="http://schemas.microsoft.com/ink/2010/main" type="paragraph" rotatedBoundingBox="480,4636 15247,4407 15270,5871 503,6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69072B-628F-4E76-A9AD-5957ED10BC63}" emma:medium="tactile" emma:mode="ink">
              <msink:context xmlns:msink="http://schemas.microsoft.com/ink/2010/main" type="line" rotatedBoundingBox="480,4636 15247,4407 15270,5871 503,6101"/>
            </emma:interpretation>
          </emma:emma>
        </inkml:annotationXML>
        <inkml:traceGroup>
          <inkml:annotationXML>
            <emma:emma xmlns:emma="http://www.w3.org/2003/04/emma" version="1.0">
              <emma:interpretation id="{0CC89A20-A176-4B01-A9C4-632C93C4E83D}" emma:medium="tactile" emma:mode="ink">
                <msink:context xmlns:msink="http://schemas.microsoft.com/ink/2010/main" type="inkWord" rotatedBoundingBox="481,4703 3493,4656 3515,6054 503,6101"/>
              </emma:interpretation>
              <emma:one-of disjunction-type="recognition" id="oneOf7">
                <emma:interpretation id="interp35" emma:lang="en-US" emma:confidence="1">
                  <emma:literal>Equate</emma:literal>
                </emma:interpretation>
                <emma:interpretation id="interp36" emma:lang="en-US" emma:confidence="0">
                  <emma:literal>Equat</emma:literal>
                </emma:interpretation>
                <emma:interpretation id="interp37" emma:lang="en-US" emma:confidence="0">
                  <emma:literal>Equals</emma:literal>
                </emma:interpretation>
                <emma:interpretation id="interp38" emma:lang="en-US" emma:confidence="0">
                  <emma:literal>Eguale</emma:literal>
                </emma:interpretation>
                <emma:interpretation id="interp39" emma:lang="en-US" emma:confidence="0">
                  <emma:literal>Equale</emma:literal>
                </emma:interpretation>
              </emma:one-of>
            </emma:emma>
          </inkml:annotationXML>
          <inkml:trace contextRef="#ctx0" brushRef="#br0" timeOffset="38003.8167">773 4506 97,'0'0'114,"3"-12"-11,-3 12 2,0 0-6,0 0-9,0 0-2,0 0-2,0 0-8,0 0-4,0 0-3,0 0-4,0 0-8,0 0 6,0 0-7,0-14-5,0 14-3,0 0-2,0 0-6,0 0-1,0 0-11,0 0 0,0-11 1,0 11-4,0 0-6,0 0-2,0 0 0,-6-14-1,6 14-4,0 0-2,-6-11-3,6 11-2,-6-8 1,6 8 1,-8-11-1,8 11-1,-6-7-1,6 7-1,-13-9 1,13 9-1,-9-7 1,1 2 2,8 5-5,-12-7 2,12 7 4,-10-9-1,10 9-2,-12-8 8,12 8 0,-13-7 0,6 4-2,7 3-1,-13-10 0,13 10-5,-12-5 1,2-1-2,10 6 0,-15-5 3,15 5-5,-19-4-1,19 4 4,-16-2 1,4-4 0,12 6-2,-22 5-2,10-10 3,12 5 0,-22 5 0,6-5 2,5 2-2,-4-1 1,2 3 0,13-4-1,-20 5 2,11-1 0,-5 2-4,1 0 4,1 2 0,-2 5-2,0-2 2,1 1 1,-1 0 6,3 5-1,-1-2 2,-4 5 2,-1 1 4,3 2 0,5 0 3,-2 0 0,0-2 3,0 2 1,3 2-4,2-7 2,2 1-3,4 0 1,-2-5-4,2 4 0,0 0-3,5-3 1,-2 3-3,3-2 0,7-3 1,-6-1 1,4 1-3,0-2 2,3-1-3,3-3-3,-1 2 0,2-2-1,0 0 0,-1-3-2,-6-4 4,3 4-10,3-1-3,-3 0 2,-5-3 2,-9 0-2,20 1 4,-20-1 0,14 0-2,-14 0 3,13-4-1,-13 4 7,0 0 2,0 0 2,12-4-1,-12 4 2,0 0-4,0 0 2,5-7-1,-5 7 0,0 0-5,0 0-1,0 0 0,0 0-2,0 0-3,0 0 0,0 0 2,0 0 0,0 0-4,0 0 2,-30-7-4,30 7 2,0 0-4,-20 11 0,11-8 3,-2 4 0,-2 1-3,4 0 2,-5 0-2,2 5 4,1-1-1,-2-2 0,6 1-1,-4 4 1,3-5 3,-2 5 3,4-1 4,0-1-2,4 2 0,-4-2 1,3 1 0,2-1 3,1-2-2,1 1 2,2 3-4,-1-2 2,2 0-1,1-1 4,4 1-2,-1-2-2,3 3 0,0-2 0,2-2 1,2 3-1,-1-4-1,5-2 1,-2 1 0,5-4-1,3 3 1,3-3-4,0-1 4,0-3-6,1 2-2,-1-4-4,3-1-2,-4-3-5,1 1-4,-3-2-3,-5 0-2,0 3 1,-1-4-4,4-2-1,-5 0-2,-4 0 0,1 0 6,-1 2 1,-4-3 2,2-3-2,-1 2 2,-2-1 1,-1 4 1,0-4 3,3 0-2,-5-3 3,0 5 0,0-3 4,-3 4-3,2-5 5,-2 5 2,0 0-2,-3 10 2,3-22 0,-1 15 5,-2 7-3,0-19 2,0 19 7,-3-17-6,3 17 0,-2-14-1,2 14 4,-3-12-6,3 12 3,-6-9-1,6 9-4,-8-7 0,8 7 2,0 0-1,-20-5-1,20 5-2,-16 5 3,16-5-4,-15 7 3,2-1-4,3 2 2,0 3 0,-2-1-1,2 3 1,-1 3 3,4-4-3,-1 4 5,0-1 6,3-3-6,2 3 1,0-5-2,2 1 5,1-11-1,0 20-1,1-11 0,-1-9 4,11 12-2,-5-6 0,-6-6-1,21 5 1,-4-3-1,1-2-8,3 0-6,0-3-7,6-4-5,-4-1-9,-2 1-7,3-2 1,-6 0-4,-1 1 6,-2-3 6,2 1 1,-1 3 5,-7-4 3,-1 4-4,0 0 11,-3-1 14,-5 8 1,7-11 9,-7 11 2,5-10 2,-5 10 2,3-10 6,-3 10 4,0 0 6,0 0 5,0-16 2,0 16 2,0 0 4,0 0 4,0 0-5,2-9 6,-2 9 2,0 0-1,0 0 2,0 0 1,0 0-2,0 0 6,0 0-13,9-6 0,-9 6 0,0 0-2,0 0-10,0 0-2,0 0-4,0 0-3,0 0-5,0 0-6,0 0-7,0 0 1,0 0 1,0 0 2,0 0-3,0 0 0,2 33-1,-2-33 6,0 18 1,1-7 0,2 2 3,0 1 1,-1-1 5,1 2 0,0 3 6,0-2-1,2 1 0,1 3 1,0 3 3,5-2-8,-6 2 6,4 4-1,1-1 7,-3-3-5,1 5-6,2-3 5,-6 3-1,6-3-6,-3 5-6,1-4 2,1 9-1,1-9-3,-1 2-2,-1-4-2,0 1 8,-4-8-7,3 3-1,-1-3 1,2-3-10,-1-2 13,0 2-10,-1-5-14,-3 1-10,-3-10-22,6 11-17,-4-4-24,-2-7-16,0 0-22,0 0-18,0 0-52,0 0-39,9 6-45,-9-6-226,0 0-540,0 0 239</inkml:trace>
          <inkml:trace contextRef="#ctx0" brushRef="#br0" timeOffset="39648.0525">1493 4939 135,'0'0'245,"0"0"-23,0 0-16,0 0-21,0 0-19,0 0-17,0 0-16,0 0-17,0 0-8,0 0-16,0 0-1,0 0-3,0 0-6,-7 27-2,7-27-4,0 21-3,3-7 2,-1 4-7,-4-2 5,4 1-12,3 1-4,-4-2-8,1 4 1,-1-5-7,4 4-1,-3-5-9,2 3 0,-1-3-7,1-3 3,-1-1-5,1 1-2,-2-2-8,-2-9-5,5 14-8,-5-14-2,6 12-5,-6-12-2,8 5-7,-8-5-8,0 0-10,12 0-10,-12 0-8,0 0 6,19-19 2,-10 14 0,-1-5 2,0-2 5,1 2-1,2-2 6,-3-2 1,-1 0 11,1 4-3,0-6 7,1 6 3,-1 1 11,0-1 9,-2 0-2,0-4 9,1 5 12,-3 1 4,-4 8 1,11-14-1,-8 7 6,-3 7 2,10-11 3,-10 11 2,4-12-6,-4 12-7,0 0-3,5-7-6,-5 7-2,0 0-7,0 0-1,0 0 0,0 0-3,0 0 0,16 15-2,-16-15-1,6 16-1,0-7 0,0 3 3,2 3-1,-2-3 0,0 1-1,2 0-2,5-4 1,-4 4 0,5-1 0,0-3-1,3 1 2,0-3-1,4-1-2,-1-1 0,5-1-10,0-2-1,1 3-18,1-5-6,-7 2-5,6-4-6,-7-2-1,1 3-6,0-1-3,1-3 1,-3 1-7,0-3 3,-4 1-3,-2-4 1,-1 6 5,-2-3-4,-1-2 6,-2 1 5,2-5-2,-3 6 12,-2-4 1,2 1 3,-4-6 7,-1 16 10,5-22 9,-4 11 10,1 0 9,-2-1 5,0 12 2,-2-21 4,2 21 4,-1-18-2,-4 9 4,2 0-2,3 9-3,-9-14-5,4 7 2,5 7-4,-17-4-7,17 4 0,-20 0 1,9 6 3,-3 2 1,1 3-3,-1-4 3,-1 5 4,1 4-5,1-1-1,1-2 2,2 4-1,-1-3 2,4-2-4,2 2 0,2 0-2,-2-3 0,5 0 1,0-11-1,3 15-1,-3-15 2,8 15-3,-2-8-6,4-3-8,-1-1-10,3-3-7,6 3-4,-4-6-5,3 1-8,-2 0-4,2-4-2,-1-1 1,-2 0 5,0-3-4,-1 1 9,-6 4-1,1-4 4,3-3 8,-5 1 11,-3 4 11,2-4 13,-5 11 8,6-17 10,-3 9 5,-3 8 4,2-14 8,-2 14 5,3-13 3,-3 13 6,2-10 2,-2 10-6,0 0-3,4-8-10,-4 8-2,0 0-8,0 0-10,0 0-5,0 0 5,0 0-6,0 0-1,0 0-3,0 0-3,0 0 3,2 35-4,-2-35 0,1 17 1,1-7-3,1-2-1,0 3 1,2 0 2,-1-3-4,0 3 3,2-4-6,2 4 5,-1-6-5,1 4-3,5-7-3,1 4-4,4-2-6,-2-2-7,3-4-6,1 2-7,0-1 1,10-7-3,-12 5-2,1-4 1,-2 1-4,0-4-5,8 1 6,-8-2-3,2-1 2,-5 1-4,-3-4 7,0 2 2,-3-3 0,-2 1 2,5-7 3,-10 3 1,4-4 4,-3 5-3,-1-7 10,1-2 4,-5 5 7,3-3 6,-2 3 1,2-1 8,-3-2 7,1 8 3,1 2 7,-2-3-6,1 3 1,2 0 0,-1 3-3,-1-2 3,2 14-3,-5-18 2,4 9-5,1 9 6,-5-14 2,5 14-5,-3-13 5,3 13 4,-6-11 0,6 11-1,0 0 3,-5-15 4,5 15 1,0 0 0,-6-5-4,6 5 1,0 0-7,0 0-2,0 0-4,-10-5 0,10 5-6,0 0 0,0 0-3,0 0-8,0 0 0,0 0 5,0 0-1,0 0 1,0 0-1,-4 32-2,4-18 0,0 0 1,0 2 3,0-1 1,0 3 1,1 7 2,2-7 2,1 1-1,0 7 1,1-2 3,0-7 0,1 7 2,-1-4 3,1-2-6,0 5-3,-3-4 4,-1 0-2,4-2 1,2 2-2,-2 0 2,0-3-5,0 2 4,2-4-5,-2 3 4,-1-3-3,3-3-1,-2 0-2,0-2 10,-3-4-7,8 7-7,-3-3 4,-8-9 2,14 7-6,-1-5-4,2-2-9,-1 0-8,2 0-6,1-1-7,0-5-4,2 1-2,-2-2-6,1 0 9,-2-2-6,-2 0 4,0-2 4,-3 0 4,1 1-2,-2-2 7,-2-2-2,-1 2 9,0-2-3,-4 3 10,1-3 5,-4 3 0,3-1 8,-3 12 9,-3-18 4,3 18 7,-1-14 2,1 14 2,1-13-4,-1 13-1,0 0-7,-4-13 5,4 13-9,0 0-1,0 0-4,0 0 1,0 0 2,-24 17-5,18-8 1,6-9 3,-8 19-1,5-10-4,-3 7 1,4-7 6,2 5 0,-3-2 2,3-12 0,3 20-2,-1-10 0,1 1 3,2-3-3,1-1-1,2 0 1,0 4-1,4-7-7,2 3-22,-2-7-30,4 4-28,0-4-35,2 0-39,1-4-33,0 2-37,-5-3-153,3-2-406,-3-4 180</inkml:trace>
          <inkml:trace contextRef="#ctx0" brushRef="#br0" timeOffset="39903.1109">2581 4630 65,'0'0'165,"0"0"-10,0 0-8,34 13-7,-15-13-10,0 1-14,3-1-5,4 4-11,-1-4-13,1 0-6,2 2-6,4-4-12,-11 4-3,7-1-13,-6-1-13,-2 0-17,1 0-19,5 4-10,-9-8-10,2 4-7,-5-3-25,-2 3-5,-1-1-9,-11 1-12,17-3-8,-17 3-10,11 3-83,-11-3-194,0 0 86</inkml:trace>
        </inkml:traceGroup>
        <inkml:traceGroup>
          <inkml:annotationXML>
            <emma:emma xmlns:emma="http://www.w3.org/2003/04/emma" version="1.0">
              <emma:interpretation id="{FB1268E1-1925-4BED-A9F0-AE9C3DC4F44C}" emma:medium="tactile" emma:mode="ink">
                <msink:context xmlns:msink="http://schemas.microsoft.com/ink/2010/main" type="inkWord" rotatedBoundingBox="4031,4669 5853,4640 5868,5597 4046,5626"/>
              </emma:interpretation>
              <emma:one-of disjunction-type="recognition" id="oneOf8">
                <emma:interpretation id="interp40" emma:lang="en-US" emma:confidence="1">
                  <emma:literal>real</emma:literal>
                </emma:interpretation>
                <emma:interpretation id="interp41" emma:lang="en-US" emma:confidence="0">
                  <emma:literal>read</emma:literal>
                </emma:interpretation>
                <emma:interpretation id="interp42" emma:lang="en-US" emma:confidence="0">
                  <emma:literal>rear</emma:literal>
                </emma:interpretation>
                <emma:interpretation id="interp43" emma:lang="en-US" emma:confidence="0">
                  <emma:literal>rea</emma:literal>
                </emma:interpretation>
                <emma:interpretation id="interp44" emma:lang="en-US" emma:confidence="0">
                  <emma:literal>reap</emma:literal>
                </emma:interpretation>
              </emma:one-of>
            </emma:emma>
          </inkml:annotationXML>
          <inkml:trace contextRef="#ctx0" brushRef="#br0" timeOffset="41557.2625">3749 4819 45,'0'0'174,"0"0"-6,5-8-1,-5 8-8,0 0-7,4-11-8,-4 11-11,7-9-9,-7 9-10,4-10-10,-4 10-9,6-8-7,-6 8-10,10-10-5,-10 10-11,8-7-3,-8 7-8,12-9-4,-4 7-6,-8 2-5,14-7-5,-6 1 0,3 5-5,-11 1-3,21-5 0,-8 5-8,-13 0 2,28-1 3,-13 1-9,2 1-2,-2-1-1,0 5-1,-2-5 1,2 3 0,4 5-6,-5-3 1,0 5 2,0 0 1,-3 1-2,1 4 3,2-1-1,-1 1-3,-4 2 3,0-4-2,-1 4-1,-2-3-3,2 4 6,-5-6-5,2 2 6,1-2-2,-4-1-3,-1-2 0,4 0-2,-5-9 2,2 15-3,-2-15-2,0 16 0,0-16-4,-2 13 3,2-13 1,-6 10-1,6-10 2,-13 11-4,5-9 4,8-2 1,-12 5 2,12-5 0,-16 0 1,16 0 0,0 0 4,-20-5 3,20 5 4,-15-8 0,7 2 2,8 6 4,-8-17 5,3 9-1,5 8 10,-4-23-4,4 9-5,4-2 2,3 0-1,0-9-2,3 10 0,2-6-4,2 0 1,-1 5-3,1-2 0,-2 3-1,2 0-1,-3 2-5,2 2 3,1 0-5,-4 1 1,-2 0-1,0 3-9,-8 7-7,9-10-12,-6 2-13,-3 8-15,0 0-14,8-9-20,-8 9-25,0 0-24,0 0-20,6-5-21,-6 5-25,0 0-110,0 0-332,10-7 146</inkml:trace>
          <inkml:trace contextRef="#ctx0" brushRef="#br0" timeOffset="42873.6572">4433 4939 34,'0'0'175,"0"0"-6,7 4 0,-7-4-12,0 0-8,13 2-14,-13-2-10,0 0-9,17-3-12,-17 3-13,16-3-6,-16 3-9,17-1-14,-6-3 0,-2 1-5,-9 3-7,17-9-14,-5 7-7,-2-5-15,7 1-1,-5-1-9,2-3-9,-6 3-7,3-3-4,-2 4-1,-1 1 2,0-2 10,-2-2-10,-6 9 5,14-14-5,-12 7 7,-2 7 10,4-13 13,-4 13 8,4-16 1,-4 16 4,0-12 3,0 12-4,0 0-2,-7-16-1,7 16-4,-6-5 1,6 5-2,-15-6 0,15 6 0,-18-4 4,18 4 0,-18 0 2,18 0 4,-20 4-1,10-1-4,-4 1 2,0 5 2,0-2-4,2 6 5,-2-1-3,0-1 1,1 2-2,1 4-2,2 0 4,-2-1-2,6-1-3,-1 0-2,4 0 1,0 0-4,3-1-1,0-3 3,3 0-1,0 3-2,7-2 1,1 1-4,3-5 2,4 3-5,6-3 0,2-1-13,2-4-11,3-2-11,1 5-8,0-6-9,-2-3-6,12 0-5,-2-1-8,-12 0 3,2-3-3,0-1-2,-6 0 7,6-1-9,-7-3 13,-5 4 10,2-1 8,-6-1 3,-2 1 14,-1-2 10,-3 0 7,1 4 10,-6-1 10,1-3 2,0 2 7,-4 9 10,3-16 2,-3 16 1,0-15 5,0 15-2,-1-13-1,1 13-7,-5-14 3,5 14-7,0 0-6,-5-10 0,5 10-6,0 0-3,-10-10 0,10 10-5,0 0 0,0 0-3,-21 8-2,21-8 1,-12 7 0,7 0 1,5-7 1,-12 15-4,5-8 4,1-1 3,2 3-5,4-9 2,-11 14 0,6-5-3,3 1-2,2-10 2,-3 14 0,3-14-2,0 10 1,0-10-2,0 0-2,3 19-4,-3-19-7,8 7-6,-8-7-3,13 2-6,-13-2-3,20-2-3,-20 2-3,20-7-5,-9 3 8,-11 4 0,14-8 6,-3 1 4,-5 1 4,0-1 11,-6 7 5,8-12 5,-2 5 5,-6 7 7,2-11 7,-2 11 0,0 0-3,5-12 2,-5 12-3,0 0-7,0 0-2,0 0-4,0 0 4,0 0-7,0 0 2,0 0-3,0 0 1,0 0 0,0 0-4,-3 44 2,3-35 3,3 5-2,0-3-2,1-1 0,1-1 0,6 4-1,3-1 4,0-5-1,5 0 0,-1-2-7,3-3-6,5 2-4,4-4-7,1 0-4,-5-2-7,5-2 1,-2-5-2,-1 2-6,3-1-4,-3-3 0,-5-2-1,-3 3-3,1-4 3,-4 3-1,-6-3 7,1-4-8,-4 4-1,-2-4 9,0 1-1,-4-1-1,-2-8-2,-2 5 5,-4-6 16,-5 1-13,0-10 13,3 10 6,-4-13 8,0 5 1,-4-3 3,5 2 9,2 10 5,1 2 25,-3 2 4,5 5 0,-2-9 6,2 10 3,0 1 2,-4-2 0,6 5 0,-6-2-2,4 2 0,-2 1 0,2 3-6,0-3-5,-2 3-1,8 7-4,-17-13-4,11 6-3,6 7 0,-11-8-7,11 8 1,-13-8-1,13 8-5,-11-2-1,11 2-2,0 0-8,-11-8 6,11 8-5,0 0 5,0 0-7,-12 14 3,12-14-4,-2 15 1,-1-6 3,-1 6-3,2-3 5,-1 6 4,3 6 7,0-6 4,0 5 0,5 3 2,-4 0 1,5-2 3,-4 7 1,4-2 4,-1-4-3,1 3 1,3 10-3,-4-11 4,4 0-3,-2 10-1,-3-7 6,3-2-4,-1 1-1,3-2-1,-1 1-7,-2 0 6,-1-1-3,-2 2-1,3-6-4,-3 4 4,-1-4-4,1-1-4,2-4 0,-4 0-4,2 0 10,0-5-7,1 1-6,-4 0 8,3-6-9,-2 4-2,1-3 4,-2-9-4,3 13-3,-3-13-2,1 14-7,-1-14-13,0 0-10,4 9-10,-4-9-18,0 0-16,0 0-20,6 8-29,-6-8-49,0 0-40,0 0-42,0 0-162,0 0-449,20-19 199</inkml:trace>
        </inkml:traceGroup>
        <inkml:traceGroup>
          <inkml:annotationXML>
            <emma:emma xmlns:emma="http://www.w3.org/2003/04/emma" version="1.0">
              <emma:interpretation id="{5CDF4C9A-CF3E-4896-B906-B21287C7393B}" emma:medium="tactile" emma:mode="ink">
                <msink:context xmlns:msink="http://schemas.microsoft.com/ink/2010/main" type="inkWord" rotatedBoundingBox="6436,4719 8259,4691 8271,5455 6447,5483"/>
              </emma:interpretation>
              <emma:one-of disjunction-type="recognition" id="oneOf9">
                <emma:interpretation id="interp45" emma:lang="en-US" emma:confidence="1">
                  <emma:literal>and</emma:literal>
                </emma:interpretation>
                <emma:interpretation id="interp46" emma:lang="en-US" emma:confidence="0">
                  <emma:literal>ands</emma:literal>
                </emma:interpretation>
                <emma:interpretation id="interp47" emma:lang="en-US" emma:confidence="0">
                  <emma:literal>and.</emma:literal>
                </emma:interpretation>
                <emma:interpretation id="interp48" emma:lang="en-US" emma:confidence="0">
                  <emma:literal>And</emma:literal>
                </emma:interpretation>
                <emma:interpretation id="interp49" emma:lang="en-US" emma:confidence="0">
                  <emma:literal>anal</emma:literal>
                </emma:interpretation>
              </emma:one-of>
            </emma:emma>
          </inkml:annotationXML>
          <inkml:trace contextRef="#ctx0" brushRef="#br0" timeOffset="44997.9664">6507 4948 129,'0'0'146,"0"0"-1,4-13-3,-4 13-9,2-11-6,-2 11-8,2-11-5,-2 11-9,3-13-5,-3 13-5,3-13-1,-3 13-10,0-14-1,0 14-7,0 0-11,-6-18-6,6 18-7,-4-15-3,0 7-9,4 8 1,-13-13-6,5 8-6,2-2-3,6 7-4,-17-11-3,6 8 2,-4-4-3,1 2-4,0 4 2,1-4 0,13 5-3,-25-2-2,13-1 0,12 3-4,-20 4 6,9 0-8,-3-1 4,-2 2 1,8 0 3,-6 4 1,-1 2 0,1 0 1,3 4 4,-3-3 0,1 2 3,2-1-4,2 2 3,0 1-2,4-2-3,-1 0-1,1 1 1,0-1-1,4-3-2,-2-1-2,3-10 3,4 25-4,3-13 3,-4-1-1,6-3 1,2 2-10,-2-6 0,9 4-11,-1-1-6,0-2-15,3-3-8,-3 3-7,3-5-4,-2 0-2,-1-1-2,3-3-2,-3-3 2,-1 3 1,1 1 5,0-5 7,-6 4 0,1-3 5,-1-2 0,-2 1 6,-1 1-3,-2-1 17,-1-4 0,4 1 11,-2 0 3,1 4-2,-2-4 10,0 3 8,-1-2 4,1 0 7,-3 0 5,3-1 2,-6 11 4,5-16 1,-2 8 5,-3 8 4,3-11 3,-3 11 0,6-10-2,-6 10-5,0 0-3,0 0-7,-3-14-5,3 14-7,0 0-2,0 0-4,0 0-2,0 0 0,0 0-2,0 0-3,0 0 1,0 0-2,0 0 0,6 36-1,-6-36 1,-3 19-4,6-10 5,-3 2-1,0-11 0,4 21-2,-4-12-1,3 0 3,1 0-2,-4-9-3,3 18 3,4-10-3,-6 1 0,-1-9-8,10 12-1,-4-5-6,-6-7 1,11 11-3,-2-9-5,-9-2 0,20 2-10,-12-2-11,-8 0 6,27-4-7,-13-5 0,3 4-1,-2-1 1,2 0 8,-3-1-1,0-3 4,2 2 0,-2-3 8,-3 1 1,3 1 2,-5 2 10,1-6 9,-3 6 3,4 2 6,-4-2 6,-1-4 4,0 3 11,-6 8 4,11-11 8,-11 11 3,3-7 3,-3 7-1,9-6-2,-9 6-2,0 0-4,0 0-5,0 0-3,0 0-4,8-7-7,-8 7-4,0 0-4,0 0 1,0 0-3,0 0 0,0 0 1,0 0-1,0 0-2,3 24 2,-3-24-2,0 14-3,0-14 5,0 14-5,6-8 1,-6-6-3,8 14 4,-5-6-2,-3-8 0,11 14-2,-4-7-7,2-5-5,-1 3-7,-8-5-4,17 7-7,-8-3-2,-9-4 0,17 3-3,-3-2-2,-14-1-1,21-1-2,-21 1 1,23-7 4,-14 5-3,-1-3 9,1-2 1,-9 7 2,21-11 4,-14 4 2,0-3 8,-1 6-1,-2-4 6,6-1 3,-4 0 1,2 3-1,-2-2 3,0-3 6,-1 3 2,1 1-2,0 0 1,-1-1 5,-5 8 4,9-12 4,-2 6-2,-7 6 1,7-7-2,-7 7-3,0 0-5,7-7-5,-7 7-1,0 0 2,0 0-3,0 0 0,0 0-2,0 0 2,0 0-3,6 26 1,-6-26-2,5 17 5,-5-9-1,0-8-2,3 22-2,-3-14 3,3 0 0,0 4 0,3-5-3,-1 1-3,-5-8-2,15 13 1,-4-4-7,3-2-5,2 0-7,1-2-5,3-5-11,1 4-4,7-2-5,1 1-12,-4-3-1,5-3-7,1 3 8,-8-2-7,4-2 7,1-4 2,-8 4-8,0-1 9,-6-1 12,6-1-2,-7 2 6,1-4 5,-5 5 7,-1-3 7,1 1 8,2-1 8,-11 7 5,10-15 2,-6 6 3,2 1 6,1 1 7,-7 7-6,7-14 9,0 4-16,-7 10 12,6-15 0,-3 4 6,-3 11-5,5-12-3,-5 12 2,0-13 3,0 13-2,0 0-4,6-12-3,-6 12-2,0 0 2,0 0-6,0 0 2,-6-19-3,6 19 1,0 0 8,-11-3-9,11 3-5,0 0 5,0 0 3,-17 0-3,17 0-2,0 0 2,0 0 0,-24 7-6,24-7 0,-14 4 5,14-4 1,-15 10-2,10-7 1,-4 6 3,4-2-1,-1 2 2,0 0 5,-1 5 4,0-1 1,3 1 5,-2-3 0,3 3-1,-2 1-3,5-1-3,0-2 0,0-12 1,5 21-4,1-10 2,-3-2-2,4 1 5,0 0-5,6-3 2,-2-3-1,0 0-10,7 0 1,-4-2-14,4-2-6,-1 0-4,0-4 0,-8 1-8,2-3-1,3 1-2,-1-6 9,1 4-6,-8-5 0,2 1 2,4-2 3,-6-1 2,-4-3-3,4 0 5,0-7-4,-6 3 5,0-5-2,0-1 3,-3 1 4,0 1 7,-3-15 2,1 11-1,5 3 10,-3-3 13,-3 3 15,0 1-5,6-1 6,-8 1-1,8 2 6,-6 5 6,-1 2 4,3-3 6,1 5 1,-4-2 2,1 2 3,6 2 1,-5-1-2,5 13 1,-6-12-2,0 3-2,6 9-4,-8-12-2,8 12-6,-3-8-3,3 8-4,0 0 1,0 0-9,0 0 1,0 0-10,-6-12 2,6 12-6,0 0-1,0 0-4,0 0-2,0 0 1,0 0-2,0 0 5,0 0 0,-8 34 14,8-19-7,5 5 5,1 3 5,-6-5 3,9 12 5,-1-2-4,1 6 12,2-6-15,-1 9 1,1 0-9,-5-2 2,0-7-1,2 10-4,1-1-2,-1-9 1,1 10-4,-1-8 6,-2-5-21,4 2-8,-3-3-11,-3-2-22,2-4-18,2 3-27,-2-5-20,0-2-22,-3 1-31,2-4-21,1-1-33,-3-2-186,-3-8-431,5 12 192</inkml:trace>
        </inkml:traceGroup>
        <inkml:traceGroup>
          <inkml:annotationXML>
            <emma:emma xmlns:emma="http://www.w3.org/2003/04/emma" version="1.0">
              <emma:interpretation id="{6DCC0C05-CC68-4643-8386-57953BD64743}" emma:medium="tactile" emma:mode="ink">
                <msink:context xmlns:msink="http://schemas.microsoft.com/ink/2010/main" type="inkWord" rotatedBoundingBox="8999,4847 11192,4812 11203,5516 9010,5550"/>
              </emma:interpretation>
              <emma:one-of disjunction-type="recognition" id="oneOf10">
                <emma:interpretation id="interp50" emma:lang="en-US" emma:confidence="0">
                  <emma:literal>IMZ</emma:literal>
                </emma:interpretation>
                <emma:interpretation id="interp51" emma:lang="en-US" emma:confidence="0">
                  <emma:literal>I'm</emma:literal>
                </emma:interpretation>
                <emma:interpretation id="interp52" emma:lang="en-US" emma:confidence="0">
                  <emma:literal>Ima</emma:literal>
                </emma:interpretation>
                <emma:interpretation id="interp53" emma:lang="en-US" emma:confidence="0">
                  <emma:literal>Imr</emma:literal>
                </emma:interpretation>
                <emma:interpretation id="interp54" emma:lang="en-US" emma:confidence="0">
                  <emma:literal>Imz</emma:literal>
                </emma:interpretation>
              </emma:one-of>
            </emma:emma>
          </inkml:annotationXML>
          <inkml:trace contextRef="#ctx0" brushRef="#br0" timeOffset="57112.8304">8710 4567 181,'0'0'222,"0"0"-12,0 0-4,0 0-15,0 0-18,0 0-14,0 0-17,0 0-16,30-18-13,-13 13-12,9 1-8,2 1-6,-4-1-14,19-2-8,-15 2-5,3-2-5,2 2-2,-2-1-12,2 2-3,-2-1 1,3 2-7,-2-3 0,-3 1-6,-2 1-7,1-1-5,-8 4-3,0-4-9,-3 3-3,-3-4-4,2 4 0,-5-2 0,-11 3-7,18-3 0,-18 3-3,16-1-12,-16 1-4,0 0-13,9-1-12,-9 1-11,0 0-7,0 0-1,0 0-11,0 0-9,13 8-26,-13-8-26,0 0-134,0 0-305,-3 18 134</inkml:trace>
          <inkml:trace contextRef="#ctx0" brushRef="#br0" timeOffset="56696.6959">8872 5164 56,'-9'8'215,"9"-8"-4,0 0-4,0 0-4,0 0-6,0 0-10,0 0-9,0 0-12,0 0-14,0 0-8,0 0-13,0 0-10,36 2-10,-19-2-10,0 0-9,3-2-6,2 1-9,4-2-9,5 2-4,-1-4-7,-3 5-7,4 0-5,-5-1-2,4 1-3,-8 0-8,-2 0-2,0-1-3,0 1-4,-3-2-2,1 2-2,-6 0 0,-1-1-2,-11 1-5,17 0-2,-17 0-9,14-3-6,-14 3-2,0 0-7,16 0-6,-16 0-28,0 0-32,0 0-27,9-7-27,-9 7-28,1-12-22,-1 12-36,4-14-152,-4 14-403,-4-15 178</inkml:trace>
          <inkml:trace contextRef="#ctx0" brushRef="#br0" timeOffset="56346.9001">9001 4633 24,'0'0'78,"0"0"-2,0 0 10,3-13-11,-3 13-3,0 0-4,0 0 1,0 0-2,0 0-2,0 0-4,0 0-3,0 0 4,0 0-7,0 0-3,0 0 3,0 0-8,0 0 9,0 0 0,0 0 1,0 0 2,0 0 1,0 0 0,0 0 3,0 0 0,4-7 2,-4 7-1,0 0-3,0 0 1,0 0 0,0 0-2,0 0-6,0 0 1,0 0-5,0 0-2,0 0-4,0 0 0,0 0-1,0 0-3,0 0-2,0 0-2,0 0 1,0 0 0,0 0-4,0 0 4,0 0 1,0 0-3,0 0 2,0 0-1,0 0 4,0 0 0,0 0-1,0 0-6,0 0-2,0 0-5,0 0-3,0 0-1,0 0-5,0 0-2,0 0-3,0 0-1,0 0-3,0 0 2,0 0-4,0 0-3,0 0 2,0 0 3,0 0 0,9 31 1,-9-31 1,1 14 0,3-3 4,-4 0 5,6-4 4,-2 8-1,-4-1 2,4 1 0,-3 0-3,4 2 3,-5 0-2,3-6 1,0 5 3,0 2-2,0 1 7,2-4-4,-2 3 5,0 0 0,0-2-3,4 4 2,-4-6-2,1 5-3,-1-8-1,1-1 2,0 4-7,-1-3-1,0-2-1,-3-9 1,10 14-3,-9-6-1,-1-8 0,7 11-2,-7-11-8,6 10-16,-6-10-16,3 8-22,-3-8-18,0 0-25,6 7-30,-6-7-37,0 0-26,11 0-35,-11 0-34,14 0-173,-14 0-460,0 0 204</inkml:trace>
          <inkml:trace contextRef="#ctx0" brushRef="#br0" timeOffset="58235.1792">9386 4909 131,'0'0'159,"0"0"0,0 0-6,-17-21-4,17 21-11,-2-12-4,2 12-11,0 0-10,-1-20-5,1 20-10,1-16-6,-1 16-13,5-14-4,0 7-8,-2-1-7,5-2-6,-2 4-8,0-3 0,3 1-6,-4 0 1,4 2-3,-1 1-5,-2-2 1,2-3-5,-2 4-1,-6 6-6,14-5-2,-14 5 0,13-5-5,-13 5-2,14-6 0,-14 6-5,0 0-1,20 6-2,-20-6 1,14 5 0,-8 0 2,2 4-3,0-2-1,0 5 5,3-1-8,-5 3 2,3 2 2,-1-2-2,-2 0-4,2 4 3,-5 0-2,0-3 5,5 1-6,-3-3 3,-1 2-7,-1-4 2,-3 3 1,4-3 0,0-2 3,-4-9-1,2 19 3,1-10-6,-3-9 5,0 18-1,0-18-1,0 0-3,-5 14 3,5-14 2,0 0-3,-1 11-1,1-11 0,0 0 1,0 0 2,0 0-3,0 0-5,0 0-1,0 0-4,0 0 4,0 0-9,-19-29 1,19 29-3,-2-19-4,2 6 0,0 13 3,0-24 2,2 8-1,0 4 7,2-4-1,-1 2 2,0-3 1,4 3-1,-4 2 7,1 0 0,3-1 2,-4 5 1,1-1 1,3 0-1,-4-2 2,-3 11 5,11-10-3,-8 2 2,-3 8 1,9-11 3,-9 11-3,3-8-4,-3 8 7,8-7-9,-8 7 3,9-5 0,-9 5 0,18-2 4,-18 2-2,15-3-1,-15 3-1,22 3-2,-11-2 1,1 0 1,1 4-1,-2 2 2,6-2 4,-6 1-6,0 4 1,1-1 3,-3 2-2,-1 1 3,-2 1 0,5 1-2,-8-2-2,4 3 3,-1-4-1,-5 3 0,-1-4 0,5 2-4,-5-1 2,0-11 0,2 18 0,-2-10 2,0-8-5,0 14 0,0-14 0,0 0 1,0 18 1,0-18-2,0 7 2,0-7-3,0 0 1,0 0 4,0 0-2,0 0-1,0 0 4,-2 12-5,2-12-8,0 0-8,0 0 4,0 0-2,0 0 4,0 0-1,0 0-1,-3-37 3,3 37 1,0-21 1,0 12-6,3-5 6,-1 0 1,-2 2-5,3-3 7,1 3-2,3 0-2,-1-3 0,-3 0 3,3 2-5,0 2 4,2-1-2,-2 1 8,1 3 0,-3 1-3,4-3 1,-5 3 1,-3 7 0,13-14 2,-9 9 2,-4 5 0,8-11 9,-8 11 0,8-7 3,-8 7 0,0 0-4,6-8 7,-6 8-8,0 0 2,0 0 0,0 0-3,8-3 0,-8 3-2,0 0 0,16 0 1,-16 0 1,0 0-6,20 4 8,-20-4-4,11 7-1,-4-4 4,-7-3-3,13 8 0,-10 3 4,8-2 0,-3 0-2,-5 1 2,6-5 3,-6 6-3,5-2-1,1 3 5,-4-1 0,1 0 2,-3-3-2,1 5-3,0-6 0,-1 5-1,2-1 0,-2-1-2,-3-10-3,5 20-1,-5-11-10,0 4-21,0-13-16,0 18-25,0-5-20,0-13-21,-3 19-36,3-19-44,-2 12-124,2-12-338,0 0 149</inkml:trace>
          <inkml:trace contextRef="#ctx0" brushRef="#br0" timeOffset="58753.8827">10289 4712 109,'0'0'205,"0"0"-21,0 0-15,11-14-16,-11 14-19,0 0-12,14-8-13,-6 5-10,1-1-7,5 1-17,3 3-6,0-4-8,2 2-3,1-3-6,1 1-8,-4 3 0,3-3-7,-6 2-5,6 1-8,-6-1 2,-4 2-4,-10 0-2,23-4-3,-15 3 0,-8 1-1,0 0-3,20 0 0,-20 0-3,0 0-4,0 0 3,14 0-8,-14 0 4,0 0 0,0 0-1,0 0-2,0 0 1,0 0-5,9 5 6,-9-5-2,0 0 11,-3 14-1,3-14 6,0 14 2,0-14 0,-4 19 0,-3-6 7,1-1-1,0 6 5,1-3 0,-4 0-3,1 3 6,2-4-5,0 1 1,-4 2 1,2-1 3,4-2-4,-2 0 3,2-2-2,-2 1 4,3-1-2,-2-5 2,5-7-4,-4 12 1,4-12-4,-3 13-3,3-13 3,0 0 1,0 14 9,0-14 2,0 0 5,9 12 11,-9-12-1,19 5-4,-4-3 2,6 2-6,5 0-5,-3-1-4,10-2-6,-3 2 0,-2-2-3,3 5-4,-6-5-3,1-1-1,-6 2-24,1 0-13,-3 0-14,-1-2-10,-3 0-16,-3 1-12,-11-1-20,14 0-16,-14 0-24,0 0-12,0 0-30,14-3-37,-14 3-28,0 0-129,0 0-393,0 0 173</inkml:trace>
        </inkml:traceGroup>
        <inkml:traceGroup>
          <inkml:annotationXML>
            <emma:emma xmlns:emma="http://www.w3.org/2003/04/emma" version="1.0">
              <emma:interpretation id="{BB387579-E5E1-476A-9D32-5611B7DC735A}" emma:medium="tactile" emma:mode="ink">
                <msink:context xmlns:msink="http://schemas.microsoft.com/ink/2010/main" type="inkWord" rotatedBoundingBox="12045,4457 15247,4407 15268,5775 12066,5825"/>
              </emma:interpretation>
              <emma:one-of disjunction-type="recognition" id="oneOf11">
                <emma:interpretation id="interp55" emma:lang="en-US" emma:confidence="0">
                  <emma:literal>parts.</emma:literal>
                </emma:interpretation>
                <emma:interpretation id="interp56" emma:lang="en-US" emma:confidence="0">
                  <emma:literal>parts</emma:literal>
                </emma:interpretation>
                <emma:interpretation id="interp57" emma:lang="en-US" emma:confidence="0">
                  <emma:literal>part.</emma:literal>
                </emma:interpretation>
                <emma:interpretation id="interp58" emma:lang="en-US" emma:confidence="0">
                  <emma:literal>barts.</emma:literal>
                </emma:interpretation>
                <emma:interpretation id="interp59" emma:lang="en-US" emma:confidence="0">
                  <emma:literal>party.</emma:literal>
                </emma:interpretation>
              </emma:one-of>
            </emma:emma>
          </inkml:annotationXML>
          <inkml:trace contextRef="#ctx0" brushRef="#br0" timeOffset="59701.913">11754 4084 158,'0'0'170,"0"0"-11,0 0-2,0 0-6,0 0-9,0 0-3,0 0-8,0 0-4,0 0-9,0 0-7,0 0-8,0 0-5,0 0-10,0 0-11,0 0 1,0 0-15,0 0-2,0 0-13,0 0-6,0 0-3,0 0-7,0 0-2,0 0-4,0 0-4,0 0 0,0 0-3,0 0 3,0 0 1,11 34-5,-8-23 0,-1 3 4,1 0 0,3 6 4,-1-5 1,-2 4 1,3 3 1,-3-1 2,2 7 2,1-2 0,5 15-3,-3-4 2,0 6-3,-2-6 3,0 4-6,2-4 3,-2-4-3,1 6 6,0 0 0,0-11 3,0 9 4,0-5-2,-4 7 8,6-1-5,0 2-4,-2-3 4,0-4-3,0-1-1,-4-4-6,6 10-1,-3-12-1,-4 6-3,-2-2-3,3-1-1,2 0-2,-4-2-2,2 1 0,0-5 0,-3 0-3,0-5 0,0 2-2,2-6 0,-2 1-3,3-1-2,-3 0 0,0-3 0,0-11 0,2 18 3,-2-11-7,0-7-1,4 12-10,-4-12-12,2 9-12,-2-9-14,0 0-18,3 9-17,-3-9-27,0 0-31,0 0-29,11 4-44,-11-4-45,0 0-168,0 0-461,0 0 203</inkml:trace>
          <inkml:trace contextRef="#ctx0" brushRef="#br0" timeOffset="61440.1534">11893 4839 159,'0'0'190,"0"-17"-17,3 7-9,2-1-11,-5 11-13,3-20-13,3 12-12,0-1-10,1 2-15,-1-3-5,2 3-8,1-1-8,2 1-11,1-2-5,2 6 0,0-5-11,2 5-6,-7-1-3,5-2-4,3 2-1,-3 4-8,2 0-1,-2-1 1,0 1-1,2 0-4,1 1 0,-3 3-6,1 2 1,1-2-4,-2 3 2,1 0-5,-1 2 3,-4-3-1,-1 1 1,5 2 2,-3 3 0,-3-3 1,-2 1 4,2 3-6,-2-2 6,-4-1-5,2 1 1,-2 3 1,-1-5 2,-1-9-1,-3 24 0,-1-15-1,-3 3-2,3 3-1,-6-5 5,1 2-2,1-2-3,-4-3 1,-1 1-2,-1-1 1,-1-1 0,1-1 0,3-3 5,-3 3-8,5-5 0,-4 5 1,13-5-2,-20 2 1,20-2 1,-14 0 2,14 0-4,-14 0-1,14 0 4,0 0-9,-14-3-6,14 3-8,0 0-6,0 0-6,-8-7-3,8 7-11,0 0-5,0 0-6,0 0-2,0 0-3,0 0 7,0 0 6,0 0 6,30-4 2,-30 4 14,23 0-5,-8 0 2,4 0 6,-2 0-3,4-5 1,5 3 7,2-2-4,2 1 0,1-2-12,-2-4-7,4 4-1,4-9-2,4 1-16,-4 3-6,4-3 1,-10 4-1,-1-1 1,-4-1 4,-6 5 6,-1-1 7,-2 1 8,-1-4 6,-2 6 4,-7-2 16,1 1 4,-8 5 11,13-9 3,-9 4 13,-4 5 4,7-9 15,-7 9-1,0 0 10,1-13 2,-1 13 2,0 0 0,0 0-2,-1-14-3,1 14-4,0 0 2,0 0-5,-7-12-6,7 12 2,0 0-5,0 0 3,0 0-7,-11-12 2,11 12-2,0 0 6,-10-4-7,10 4 8,-18 0-5,18 0-1,-17 2 7,6 5-5,2-5 3,-5 4 4,2 0-2,-2-1-2,0 4 2,1 2 1,1-4-2,1 3 7,-2 1-8,5 0 3,1 3-4,-3-2-2,6-3 1,4-9-13,-10 15 3,10-4 0,0-11-3,0 17-2,5-9 4,1 3-4,2-4 1,0-2-4,3 2-3,6-3-3,2 3-7,-4-4-7,4-1-6,-2-2-6,2 0-1,-1-3-10,-1 1-1,2-3-2,-3 2 4,1-1-4,-8-2 1,0 1 2,1-2 9,-5-4-7,1 4 6,-2-1 4,3-3 7,-7 11 4,6-17 8,-5 7 10,-1 10 4,2-16 3,1 5 9,-3 11 6,2-15 7,-2 15 1,1-13 6,-1 13-8,5-8-1,-5 8-8,0 0 3,0 0-6,1-12-4,-1 12-3,0 0-4,0 0-1,0 0-4,0 0-3,0 0 2,0 0-1,0 0 6,0 0-2,-9 37 5,9-37-3,-3 19-1,0-11-1,0 3 2,3-11-2,-2 21-1,1-10-2,1 2 2,0-13-2,1 20 1,-1-10-2,2-2 1,2 1-4,-4-9 0,8 12 2,-2-4 4,-6-8-5,14 10-2,-4-10 1,4 5-7,-2-5-5,5 0-8,1-1-13,2-3-8,-2-3-7,0 0-6,0-4-9,-1 1-1,1 1-2,-3-4 2,-1 0 6,-1-1 5,-1 0 7,-3 1-5,-1 1 8,3-3-2,-3 1 10,-2 2 3,0 3 9,-1-5 6,-2 4 4,0 2-1,2-1 9,0 1 2,-5 8 5,9-14 1,-8 4-1,-1 10-2,8-12 0,-8 12-3,11-11 3,-5 6-1,2-1-1,-8 6 4,14-8 0,-14 8-1,14-3-3,-14 3 4,13-4-6,-13 4-2,15-3 5,-15 3-4,0 0 6,16 0-4,-16 0-2,0 0 2,14 7 3,-10-4-1,-4-3 2,10 11 3,-6-4 3,-4-7-1,7 11 0,-6 1 3,1-5-2,-2-7 7,6 21-5,-3-12 2,-1 3 0,-1 1 3,1-5-2,-2-8 1,4 25 0,1-11 5,-2-3-2,2-3 1,-3 3-5,4-1 1,0 0 2,0 0-5,4-1 4,2 2-2,0-3-5,-1-1 2,3-3-3,5 5 3,0-4-6,-1 1-5,3-6-5,-1 5-13,2-5 3,-2-4-15,6 3-2,-5-5 2,-3 3-2,-1-5-19,1 4 16,-3-3 7,-1-4-5,-1-1 4,-2 3 7,1-7 2,-4 3-3,-4-5 7,0 3 3,-1-6-4,-3 1 3,0 2-3,-3-8 3,1 0-3,-1-2 8,-3 1 3,1 3-2,3-4 2,1 4-1,-2 1 5,3 0 1,-2 5-1,1-1-1,1 1 6,-3 3-5,-1 8 1,4 7 6,0-21-2,-1 13 2,1 8 5,-3-18 0,3 18-3,-3-12 4,3 12-1,-3-11 1,3 11-7,0 0 11,-5-10 1,5 10 1,0 0 5,0 0 0,0 0 3,0 0 3,-3-12 2,3 12-4,0 0-1,0 0 1,0 0-7,0 0 1,0 0-2,0 0-2,0 0-3,0 0 4,0 0 12,0 0 7,0 0 6,8 37 5,-4-24 5,-2 1 2,2 4 2,0-2 1,-1 7 3,-2-3-2,4 4 0,-2 1-4,-1-2-1,1 4-5,3 0-8,-3 0-1,2-3-5,-2-2 1,6 3-1,-4-3-4,1-5-4,0 0-5,1 1-2,-1 0-1,2 0 3,-1-4-13,0 1-23,-1 1-25,2-3-24,-4-4-26,-1 0-27,2-1-28,-2 1-21,-3-9-12,9 12-19,-9-12-30,5 6-192,-5-6-451,0 0 200</inkml:trace>
          <inkml:trace contextRef="#ctx0" brushRef="#br0" timeOffset="62075.2673">13738 4625 66,'0'0'192,"0"0"-6,0 0-11,0 0-12,0 0-16,11-11-18,-11 11-13,16-5-13,-7 2-13,8 0-12,0 0-20,4 1-16,-1-3-3,0 4-15,10-2-13,-2-1-5,0-4-15,-2 5 0,2-1-2,5 1 0,-5-1 11,0 2-9,0-3-5,-2 5 1,1-7-3,-8 3 7,1 3-1,0-1-4,0-2 8,-3 0-6,-7 1 9,4-2 1,-5 2-5,1-3 5,-1 2 0,-9 4-2,12-8 0,-5 2-10,-7 6 4,6-9 2,-6 9 6,8-10 2,-8 10-2,0 0-2,0-11-2,0 11-1,0 0-1,0 0 0,-14-11-6,14 11 10,-13-8-4,13 8 22,-14-4-20,14 4 4,-14-1-4,14 1 2,-19 1 3,19-1-3,-17 4 2,17-4 7,-17 1-3,17-1-7,-14 4 10,14-4 6,-8 6-3,8-6 3,-7 4 4,7-4 8,0 0 0,-7 14 1,7-14 8,0 0 2,8 22-1,-3-15 4,1 6 3,2 0 3,0-2 4,-1 3-2,4 2 3,-1 1-1,-3-3 1,4 1 1,0 7 0,2-7-1,-2 3-4,-2-4-2,2 1-2,-2 0-3,-1 3-5,3-3-1,-7-1-3,3-6-5,1 8 2,-4-2-3,2 0 0,-1-4-2,-3 1 1,1 0-5,0 0 6,0-3-2,2 1 0,-5-9 0,1 16 0,1-9 1,-2-7-6,3 13 0,-3-13 1,0 0-2,0 16 0,0-16-1,0 0-3,-5 8 3,5-8-1,0 0-1,-12 9-1,12-9-1,-16 4 2,1-4-4,1 0 1,-4 0-2,18 0 0,-23-4 1,8 1 0,-4 0-7,3 0-11,2 2-11,-3-2-11,17 3-12,-22-1-7,15-1-12,7 2-16,-14-4-14,14 4-35,-13-6-29,13 6-32,0 0-131,-8-13-348,8 13 154</inkml:trace>
          <inkml:trace contextRef="#ctx0" brushRef="#br0" timeOffset="62302.3086">14956 4788 136,'0'0'232,"0"0"-14,0 0-16,0 0-16,0 0-14,0 0-19,0 0-12,0 0-15,0 0-17,12 1-21,-12-1-23,0 0-38,0 0-38,0 0-54,0 0-50,0 0-163,0 0-300,0 0 133</inkml:trace>
        </inkml:traceGroup>
      </inkml:traceGroup>
    </inkml:traceGroup>
    <inkml:traceGroup>
      <inkml:annotationXML>
        <emma:emma xmlns:emma="http://www.w3.org/2003/04/emma" version="1.0">
          <emma:interpretation id="{85B58EED-7D07-4467-8597-6FB7D038D931}" emma:medium="tactile" emma:mode="ink">
            <msink:context xmlns:msink="http://schemas.microsoft.com/ink/2010/main" type="paragraph" rotatedBoundingBox="3205,6532 13970,6516 13977,10946 3211,109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D47498-309B-4AB6-AE02-551FB4716EF9}" emma:medium="tactile" emma:mode="ink">
              <msink:context xmlns:msink="http://schemas.microsoft.com/ink/2010/main" type="line" rotatedBoundingBox="3205,6532 13970,6516 13973,8451 3208,8466"/>
            </emma:interpretation>
          </emma:emma>
        </inkml:annotationXML>
        <inkml:traceGroup>
          <inkml:annotationXML>
            <emma:emma xmlns:emma="http://www.w3.org/2003/04/emma" version="1.0">
              <emma:interpretation id="{61552212-CA32-40C0-A7CE-FF889D2CC41E}" emma:medium="tactile" emma:mode="ink">
                <msink:context xmlns:msink="http://schemas.microsoft.com/ink/2010/main" type="inkWord" rotatedBoundingBox="3205,6717 8644,6709 8647,8458 3208,8466"/>
              </emma:interpretation>
              <emma:one-of disjunction-type="recognition" id="oneOf12">
                <emma:interpretation id="interp60" emma:lang="en-US" emma:confidence="0">
                  <emma:literal>reoso==12</emma:literal>
                </emma:interpretation>
                <emma:interpretation id="interp61" emma:lang="en-US" emma:confidence="0">
                  <emma:literal>reason-I</emma:literal>
                </emma:interpretation>
                <emma:interpretation id="interp62" emma:lang="en-US" emma:confidence="0">
                  <emma:literal>reoso==!2</emma:literal>
                </emma:interpretation>
                <emma:interpretation id="interp63" emma:lang="en-US" emma:confidence="0">
                  <emma:literal>reason-1s</emma:literal>
                </emma:interpretation>
                <emma:interpretation id="interp64" emma:lang="en-US" emma:confidence="0">
                  <emma:literal>reoso==!</emma:literal>
                </emma:interpretation>
              </emma:one-of>
            </emma:emma>
          </inkml:annotationXML>
          <inkml:trace contextRef="#ctx0" brushRef="#br0" timeOffset="77697.0274">2916 7362 70,'0'0'123,"0"0"-9,0 0-7,0 0-1,0 0-1,0 0-9,0 0-5,0 0-8,0 0-4,0 0-1,0 0-1,0 0-7,0 0 1,0 0-5,0 0 2,0 0-8,0 0-1,22 0-3,-22 0-6,0 0-5,0 0-5,0 0-1,23-8-5,-15 5-3,-8 3-5,14-10 1,-8 5 0,-6 5-2,17-8 3,-9 2-4,0 1 1,0-2 2,2 1-1,-2-2 0,-2 3 2,2-5-1,-2 0-2,1 2 1,-3-2 0,1 2-5,1-1-1,2-2 0,-3-2 0,-1-1-4,1 0-6,1 2 0,-3-2-1,2-2-2,0 2 2,-2 1-1,2-3-4,1-2-1,-5 3 2,4 1-2,-3 2 0,1-2 1,0-1 0,-3 5 0,3-5 0,0 4-2,-3 11 0,-3-22-3,3 22 1,-2-20 0,1 12-1,1 8 0,-3-25-2,0 13 3,-2 1-1,2 2-2,3 9 1,-8-20 2,3 13 2,1-8-4,1 8 2,-4-5-3,0 4 3,2-1-3,-3-1 4,2 3-1,6 7 1,-8-16-3,3 7 0,5 9-1,-11-10 4,7 3-1,4 7 0,-10-15-2,4 12 3,6 3-2,-11-7 1,11 7 2,-7-6-3,7 6-2,0 0 2,0 0 0,-10-9 0,10 9-4,0 0 5,0 0 0,0 0-3,-8-7-3,8 7 1,0 0 3,0 0-5,0 0 4,0 0 1,0 0-4,-18 13 9,18-13-9,0 0 0,0 0 3,-7 10 0,7-10 1,0 0-1,-6 8 0,6-8 5,0 0-4,0 0 7,0 0-7,0 0 2,0 0 3,6 19 0,-6-19-1,11 5 1,-11-5 0,10 7 0,-2-3 4,-8-4 0,18 3-1,-8 1-1,7-4-1,-2 0-2,-1 0 1,3 0 3,2-5-6,0 1 6,-2 2-5,2 2 1,1-4-3,-3 3 2,2-1 1,1-3-3,2-1-3,-2 0 0,0 4-2,0-4-2,2 1-6,-3 2 5,-2-2-10,2-1 1,-2 5-3,0-5 8,-3 2-7,-2 3 2,-12 1 2,19-3 0,-10 0 6,-9 3 3,18-1-4,-18 1 0,12-6 0,-12 6 4,0 0-3,14 0 2,-14 0-4,0 0 0,13-1-1,-13 1-3,0 0-1,0 0 0,0 0-1,0 0-1,10-3-1,-10 3 3,0 0-8,0 0 3,0 0 4,0 0 3,0 0-3,0 0 9,0 0-5,0 0 3,0 0 2,0 0 2,0 0-3,0 0 0,0 0 2,0 0-1,0 0 3,0 0 1,0 0-1,0 0 2,0 0-6,0 0 7,0 0-3,0 0 8,0 0-7,0 0 2,-21 24-2,21-24 12,-7 10-8,7-10 1,-7 9 0,7-9 8,-10 12 0,6-2 7,-3-6 1,1 3 3,3 3-1,-3 2-1,0-5 4,-1 7 4,0-3-1,-1 1 0,0-1 3,2 1 1,0 2-3,-1 3 4,0-4-1,0 1-3,1-1 0,3 1 5,-2-2-3,2 2-3,-2 2-3,4-2 4,-2 3 2,3-4 2,0 0-1,0-13-2,0 19 4,3-5 2,0-5 8,3 4-2,-1-2 1,1-3-2,-1 5-2,6 0-3,-5-6 3,0 3-9,4-6 0,0 2-1,1-1-1,2 2-4,1-1 3,1-1-6,-1-3 0,0-1-2,4 3-3,-4 0 3,1-1-6,-2 1-9,-1-4-12,2 0-12,-14 0-18,22-4-17,-22 4-14,20 0-19,-20 0-18,14-3-17,-14 3-33,14-8-26,-6 5-149,-8 3-362,6-7 160</inkml:trace>
          <inkml:trace contextRef="#ctx0" brushRef="#br0" timeOffset="78410.6206">4056 6799 200,'-3'-9'209,"3"9"-19,0 0-15,6-14-12,-6 14-15,8-10-11,-8 10-18,12-9-11,-4 2-10,1 5-10,2-5-9,0 0-7,6 4-10,-1-1-1,2-2-9,-7 6-7,8-1-4,-7-3-4,4 2-4,-4 1-5,-12 1-2,22-4-2,-12 3-6,2-1-10,-12 2-5,19-4-2,-10 3-7,-9 1 0,14 0-8,-14 0-5,14-1 2,-14 1-8,0 0-2,13-5 1,-13 5 1,0 0 5,0 0-2,0 0 5,14 5 1,-14-5-1,0 0-1,0 0 4,0 0-2,0 0 4,0 0-7,0 0 0,0 0-11,0 0 3,0 0-3,0 0 7,-41-10-4,41 10 11,-17-3-2,17 3 1,-20-3 0,9 2 10,11 1 1,-22-2 4,8 1 6,14 1-1,-22 0 2,8 1 5,3 2 5,11-3-1,-21 3 5,5 0 6,5-2 1,-3 5-1,-2-2 0,2 3 7,5 0-2,-5 0 5,2 3 2,1-4 5,-2 2-3,1 3 1,-1-2-3,1 0-1,3 1 3,1 4-3,-3 1 3,2-3-2,2 0 2,0 5 2,2-2 4,0-1-3,2 5 2,-2-2 0,5 2-1,0-1-1,0-1-1,3-1 0,2 0-5,-2 0 0,5 2-5,1-3-2,-2 0 0,0-1-2,3-2-1,-1 1-3,0-1-1,4 0-6,-2-2 2,3 0-1,-3-2-3,3-2 0,-2 3 0,4-6-3,-2 4-10,1-2-16,1 1-17,-1-5-20,0 1-26,3-2-19,-4 0-27,2 0-19,4-3-37,0 0-29,-1 2-151,-2-6-389,-1 4 172</inkml:trace>
          <inkml:trace contextRef="#ctx0" brushRef="#br0" timeOffset="78919.3263">4727 6865 132,'-17'5'174,"17"-5"-10,-14 11-7,4-8-7,1 4-4,1 2-10,-3 1-7,2 1-5,1 3-7,-1 1-5,0 2-9,-1 5-7,-1-2-6,5-2-9,3 0-5,-2 0-8,5-3-3,0 3-7,3 0-8,1-3-1,0 2-4,2-5-4,4 2 4,-2-10-9,6 6-5,0-3-2,4 0 2,-1-2-7,1 1-4,-1-2 2,1-3-7,-2 1-4,3-2 0,-4-2-3,-4 1-1,0-5-1,3 5-2,-5-7 0,-9 8-1,14-10-1,-7 4-3,-4-4 2,1 1 0,-4 9 0,3-22 2,1 8 0,-4 14 3,-4-20 5,4 20-1,-3-20 3,0 6 1,-1 2-1,-1 1-3,5 11 0,-8-12-1,3 2-3,5 10 1,-9-14-1,6 8-8,3 6-13,-11-13-10,5 8-7,6 5-17,-13-7-21,13 7-12,-14-3-22,14 3-21,-14-7-23,14 7-21,-14-4-24,14 4-105,-14-7-321,14 7 143</inkml:trace>
          <inkml:trace contextRef="#ctx0" brushRef="#br0" timeOffset="79560.9594">5217 6683 5,'0'0'121,"-20"-7"-2,14 4-13,6 3-4,-14 0-9,14 0-7,-17-4-11,17 4-5,-20 4-4,9-3-10,11-1 8,-21 6-14,12-2 2,-3 3-1,4 2-3,-5-1 2,2 0-4,-1 7 0,7-7-4,-9 3 0,8-1 2,-2 1 5,5-2-12,0 4 2,-3-2-1,6 0 0,0 1-2,3 3-1,0-1-4,2 0-2,1-2-1,2-3 0,1 3 1,4 1-1,1-2-1,-4-3 1,4 5-1,2-3-5,-4-1 1,4-1-5,3 3-1,-2-1 0,2-5 0,-4 4-7,-1-2 4,0 0-3,-1-1-1,-4-2 4,2 3 1,-3-3-3,1 1 2,-9-5-4,6 9 4,-1-2-3,-5-7 5,6 9-3,-6-9 9,3 10-4,-3-10 7,-3 14 1,3-14 0,-11 15 5,5-8-5,-3-2 6,1 2-7,-6 0 1,1 0-5,1-1 3,3-1-7,-4-3 1,-1 3-2,5-2-3,-4 1 2,13-4-8,-18 2-10,18-2-19,-17 2-15,7-2-18,10 0-31,-17-8-38,9 1-30,8 7-49,-9-14-122,6 3-350,3 11 155</inkml:trace>
          <inkml:trace contextRef="#ctx0" brushRef="#br0" timeOffset="80132.1534">5566 6739 183,'0'0'181,"0"0"-13,0 0-5,0 0-14,0 0-3,0 0-5,0 0-5,-28 29-8,22-12-9,-3-3-10,-1 8-7,2 2-7,2 1-6,-2 0-8,-1 5-9,1-7-5,5 4-4,0-1-9,0-3-6,3 1-1,0-4-5,3-6-1,0 0-2,5 0-2,1 1-2,-1-4-1,5-1-4,1-2 0,0-1-3,4 0-2,-1-1-1,4-1-3,-1-5-4,2 0 2,-4 0-2,3 4-3,0-8-1,0 4-2,-3-7-4,1 3 0,-2-3-2,-1 0-3,-2-1 1,-6 2-1,7-2-1,-6-3 0,-1 0-2,0 2 2,-2-1 0,0-3-4,-2-1 4,2 2 1,-1-2 4,-2-2-3,0 4 1,3-4 0,-4 0-1,-2-4 3,1 2 0,1 3 0,-4-4 7,1 1-5,-1 0-2,-1 3 3,3 1-1,-6-1-2,3 3-2,-4-1 2,3 2-2,0 1-2,-8-2 1,4 8 0,-4-8-1,4 5-1,-6-3 0,5 6-2,-2-3-1,-2 3 2,6-1-2,-8 3 0,15 2-3,-21-4 2,10 3 0,-3 1 2,0 5-3,4-2 1,1 3 0,-2 4-3,0-4 4,2 2 1,1 3-4,2-4 2,0 0 0,3 2 3,-2 3 0,3-3 6,2-9-6,0 21 3,0-21 0,2 19 2,4-11-5,2 1 6,0-2 0,4 3-3,-1-8-10,3 5-15,2 0-15,-2 0-21,3-3-13,-2-3-25,1 2-11,0-3-16,-2-3-33,-14 3-21,26-3-24,-18 1-114,4-1-341,-6-3 151</inkml:trace>
          <inkml:trace contextRef="#ctx0" brushRef="#br0" timeOffset="80525.9288">6124 6873 225,'0'0'228,"0"0"-16,0 0-10,0 0-15,-7 9-14,7-9-12,0 0-15,0 0-10,0 0-7,0 0-11,24 9-11,-13-5-8,-11-4-12,23 3-8,-6-3-8,0 2-23,-4-2-27,5 2-34,0-2-38,0 0-37,3 1-35,-1-4-32,-3 3-33,3 2-115,-9-2-326,0 0 144</inkml:trace>
          <inkml:trace contextRef="#ctx0" brushRef="#br0" timeOffset="80787.7789">6240 7161 43,'0'0'216,"0"0"-11,0 0-8,-4 7-5,4-7-14,0 0-6,0 0-9,0 0-7,0 0-2,0 0-6,0 0-7,6 18-4,-6-18-15,0 0-10,16 5-12,-16-5-7,18 2-9,-7-1-11,0-1-9,-11 0-22,30-1-21,-10 1-23,-6-2-26,0 2-31,1-1-33,-4-3-20,5 2-46,3-3-34,-1 0-170,-1-4-392,-3 2 173</inkml:trace>
          <inkml:trace contextRef="#ctx0" brushRef="#br0" timeOffset="81227.5255">7028 6822 230,'0'0'285,"0"0"-12,0 0-14,0 0-14,0 0-15,0 0-20,0 0-14,0 0-22,0 0-19,0 0-17,33 7-11,-14-7-15,10 2-10,-2-4-11,4 6-4,9-3-11,-5-1-15,5 3-26,-6-3-22,10 0-29,-14 0-34,12-3-31,-13 7-31,2 0-36,-4-4-26,2 2-34,-7-2-177,5 1-418,-10-1 185</inkml:trace>
          <inkml:trace contextRef="#ctx0" brushRef="#br0" timeOffset="81629.9266">7969 6349 112,'0'0'280,"-11"-5"-9,11 5-11,0 0-10,0 0-12,-6-7-13,6 7-5,0 0-6,0 0-21,0 0-11,0 0-16,0 0-7,0 0-17,0 0-11,0 0-26,0 0-4,0 0-19,0 0-9,0 0-13,0 0-5,0 0-2,0 0-10,0 0-2,9 33-6,-7-18 2,1-1-6,0 1-5,0 3 8,0 0-6,2 1-1,-2 6 3,0 0-3,0 1 0,3-1 0,-1 1-6,-2 1 5,3-1-7,1 1 1,0-2-7,-7 1 3,7-3 15,-4-5-21,3-1 4,-1-2-18,1 0-22,-3-1-19,3 1-28,-1-4-24,-2-1-40,0 0-38,5 3-49,-2-6-34,-3 1-53,3 2-157,-6-2-506,0-8 223</inkml:trace>
          <inkml:trace contextRef="#ctx0" brushRef="#br0" timeOffset="81909.7659">7782 7227 99,'0'0'255,"-6"5"-15,6-5-1,0 0-5,-6 9-2,6-9 1,0 0-11,0 0-8,0 0-11,0 0-13,0 0-20,0 0-11,32 1-18,-4-2-12,-1-4-17,4-1-11,3 4-11,7-1-8,5-2-14,-5 0-15,-7 1-21,4 1-13,-6 0-21,-1 2-11,-3-2-16,2 3-15,-13 0-13,3 0-18,-3 0-24,-4 0-18,-2 3-17,-11-3-31,20 0-29,-20 0-23,14 0-179,-14 0-428,0 0 190</inkml:trace>
          <inkml:trace contextRef="#ctx0" brushRef="#br0" timeOffset="82520.4186">8168 7496 101,'0'0'222,"-9"6"-7,-2-5-14,11-1-13,-14 1-18,14-1-16,-23 4-12,13-4-17,10 0-10,-20 0-10,20 0-6,-17-5-5,17 5 2,0 0-3,-17-1 4,17 1-11,0 0-2,-11-6-9,11 6-4,0 0-6,-6-11-6,6 11-8,0 0-5,0 0-7,0 0-4,14-23-6,-5 17-6,-9 6-1,17-7-5,-6 6-3,-11 1 1,17-2-5,-17 2-3,27 7 1,-15-4-3,-1 8-2,0-4 0,-2 4-3,2 1 2,-2 6-3,-5 0 6,0 0-5,-4 8 3,0-4-4,0 5 3,-4 1-1,-6 0 0,-1 8 4,-3-8-1,-1-3-1,-5 10-1,-1-2 3,-2 0-3,4-11-1,1 0 1,-3 1 0,4-6-3,0-3 1,0-4-1,3-2-3,5 1 6,-2-3 4,1-3-3,10-3 2,-14 4 0,14-4-2,-14 0-5,14 0-1,-12-11-7,7-1-3,5 12-5,-3-17-2,3 3 5,6 2-5,-4-4 0,1 6 1,0-3 5,0 5 2,3 0-1,-6 8 3,8-14 7,-5 7-2,-3 7 6,7-12-3,-7 12 3,7-6 2,-7 6 4,0 0 5,17 4 6,-17-4 5,13 7 5,-5 0 2,-2 0 5,5 0 3,-2 7 3,1-2 4,0-1-5,0 1-5,1 3 6,0-2-9,-2 2-5,8 4 1,-6-2-5,-2-7-2,5 2-5,-1 0-22,1 1-27,0-2-34,1-4-49,2 0-60,-3-3-50,4-4-235,-1 0-498,3-4 220</inkml:trace>
        </inkml:traceGroup>
        <inkml:traceGroup>
          <inkml:annotationXML>
            <emma:emma xmlns:emma="http://www.w3.org/2003/04/emma" version="1.0">
              <emma:interpretation id="{CCBFFDAA-9E5B-46E5-9C64-3ADE87DA6AB5}" emma:medium="tactile" emma:mode="ink">
                <msink:context xmlns:msink="http://schemas.microsoft.com/ink/2010/main" type="inkWord" rotatedBoundingBox="9558,6523 13970,6516 13973,7926 9560,7933"/>
              </emma:interpretation>
              <emma:one-of disjunction-type="recognition" id="oneOf13">
                <emma:interpretation id="interp65" emma:lang="en-US" emma:confidence="0">
                  <emma:literal>$30</emma:literal>
                </emma:interpretation>
                <emma:interpretation id="interp66" emma:lang="en-US" emma:confidence="0">
                  <emma:literal>530</emma:literal>
                </emma:interpretation>
                <emma:interpretation id="interp67" emma:lang="en-US" emma:confidence="0">
                  <emma:literal>s30</emma:literal>
                </emma:interpretation>
                <emma:interpretation id="interp68" emma:lang="en-US" emma:confidence="0">
                  <emma:literal>730</emma:literal>
                </emma:interpretation>
                <emma:interpretation id="interp69" emma:lang="en-US" emma:confidence="0">
                  <emma:literal>-3☺</emma:literal>
                </emma:interpretation>
              </emma:one-of>
            </emma:emma>
          </inkml:annotationXML>
          <inkml:trace contextRef="#ctx0" brushRef="#br0" timeOffset="83608.8002">9282 6992 63,'-13'4'242,"13"-4"-5,0 0-14,0 0-8,0 0-15,0 0-10,0 0-19,0 0-14,0 0-6,0 0-14,36 6-8,-8-4-9,2 3-13,12-4-8,3 4-11,3-4-7,7 5-11,22-2-7,-19 1-7,23-2-3,-3 4-5,3 0-7,-2-3 0,2 1-19,-3-3-10,9 2-5,-9-3-6,3-1-7,3 4 0,-6-2-2,-17-1-1,20 1 4,-2-2-5,-1-2 3,-19 2-2,18-5 4,-21 2-1,1 3 2,2-4-2,-9 0 3,6-1 0,-3 0 2,-3 1-2,-6 1 1,-2-4 0,-10 2 2,-2 2 0,4-1 1,-9 0 1,-3-1 2,-3 1-3,-4 2 0,-1-1 0,-1 1 1,-13 2 1,15-3-2,-15 3 0,13-6 0,-13 6-4,7-4-5,-7 4 0,0 0-6,5-8-5,-5 8-2,0 0-8,0 0-6,0 0-1,-23-21-2,13 14-1,-2-1 0,-2 5-1,-2-4-5,-4 1-3,0 0-2,-7-1-2,3 3-2,-3-2 5,-1 5 3,2-5 3,-2-1 1,1 2 4,7 3 2,-7-5 6,10 2 3,-1 3 9,0-4 1,4 0 12,2 2 12,-1 3-1,13 1 11,-20-7 8,12 4 3,8 3 5,-14-10 7,14 10 5,-9-5 5,9 5-5,0 0 2,-11-4-4,11 4-1,0 0-4,0 0 0,0 0-4,0 0-3,0 0-5,0 0-1,0 0-2,0 0-7,0 0 1,0 0-5,0 0 0,0 0-2,0 0 0,41 11 0,-27-6 0,6 2-1,0 3-3,-3-3 2,10 1-2,-2 3-3,3-1 1,0 1-2,-6 3 0,-1-2-2,1 1 1,-5-4 1,5 6-3,-8-2 2,0 1-3,0-2-1,-1 3 3,-3-1 0,1-2 1,2 2 3,-4 2-3,-3 0 3,1 0-1,-1-1 0,-5-1 3,-1 3 2,-1 2 2,-2-5 2,0 0 1,-2 1 2,-3-2 4,2 4 0,-6-5 2,5 2 5,-4-1-9,0-1 0,1 0-2,-4-3 1,0 2-1,-2-3-1,0-1 0,2 2-5,-1-2-1,2-1-14,4-3-19,-2 2-23,11-5-35,-20 6-48,20-6-58,0 0-245,0 0-471,-13-11 209</inkml:trace>
          <inkml:trace contextRef="#ctx0" brushRef="#br0" timeOffset="84902.0519">13203 6218 98,'-14'-11'179,"-4"-1"-13,1 3-10,-6-4-13,-2 5-9,-1-1-3,-4 2-9,-14 3-7,13 4-11,-14 0-6,3 0-7,3 4-9,-1 10-6,-2-3-1,1 1-5,-1 5 0,3 3-3,-1 0-4,2 1 1,-1 2-6,4 3-1,0 3 1,6 1-3,-1-2 0,-1 8-1,4-1-1,4 3 0,3 2-4,0 0-2,3 1 0,-1 5 0,7 2-5,1-1 3,0 4-4,1 2-3,6-2-2,1-2-5,2 0 0,2 0-5,6-6-1,2 2-13,6-2-3,-2-4 1,3-4-2,3 2 3,5-4-3,-1-2-1,8 0 2,-2-6-4,7 0 3,-1-6 1,6 4 0,0-10 1,2-1-7,3 1 3,-4-5-1,10-2-7,-3-5-7,4-2-4,3-1-8,-1 1-4,0-7-6,-3-2-6,-4-3-6,6 1 4,-5-4 0,-2-2 5,-3 0 0,-3-1 3,-3-2 1,-5-4 8,1 2 1,-7-5 0,3-2 3,-11 5 5,3-7 3,-1 1 9,-2-5 8,1 1 6,-6-7 0,-2 4 6,-1-2-1,-9-2 6,2-1-4,-3 0-3,1 3 0,-6 4 5,-1-1-1,-3-1 0,-3 8 5,3 3-4,-1-2 1,-5 8-3,-1-5 6,-6-7-9,3 11 2,-3-2-8,-1 3-3,-2 3 1,-2-3-2,2-1-2,-4 3-1,2 3-3,-3-2-13,5 2-18,-3-1-18,-3 1-25,1 4-35,0-2-25,2 0-36,-1 3-42,-2-4-175,6 5-418,-4 1 185</inkml:trace>
          <inkml:trace contextRef="#ctx0" brushRef="#br0" timeOffset="84250.4265">12704 6677 174,'8'-8'172,"5"1"-9,-6 0-19,4-1-6,5 0-15,-2-1-11,0 2-15,1 2-1,4 3-12,-2-2-9,10 7-7,-9-3-9,1 0-9,-2 3-2,0 2-7,0 1-7,-1 2-3,-4 2-2,-1-1 3,0 5-11,-4-1 1,-1 1-2,-3 2-2,-5-1-2,2 2-1,-4-3-2,-4 2-2,0-2-5,-1-2 0,-4 4-3,1-7-3,2 2 3,6-4-2,-2 0-1,-1 0 1,7-7 1,-3 12 4,3-12-8,-6 7 1,6-7 4,0 0 3,2 14 10,-2-14 4,0 0 4,12 15 1,-4-8 3,-2-3 2,3 4-2,2-1-4,-3-4-2,8 9 2,-2-2-6,-2-2 3,2 5-6,0-5 5,-1 3-9,-6 1 0,4 1 1,-6-5 2,4 5 0,-4 1-2,-2-3-1,-1-2 2,-2 3 0,0 1 2,-5 0 4,2-2-1,-5 2 6,-4-1 6,-1-3-2,-1 3 4,0-5 0,-9 5 0,-4-5 0,1 0-5,-4-1 1,2-2-5,0-1 0,0-3 1,8-2-9,-7 2 1,7-4-2,-2 3-8,4-5-18,1 2-26,-1-3-22,3-1-36,2 5-27,4-8-43,-2-1-46,3-1-138,5 1-379,0-2 168</inkml:trace>
        </inkml:traceGroup>
      </inkml:traceGroup>
      <inkml:traceGroup>
        <inkml:annotationXML>
          <emma:emma xmlns:emma="http://www.w3.org/2003/04/emma" version="1.0">
            <emma:interpretation id="{8B71A9C1-C62E-4482-B8C0-2883B0B76486}" emma:medium="tactile" emma:mode="ink">
              <msink:context xmlns:msink="http://schemas.microsoft.com/ink/2010/main" type="line" rotatedBoundingBox="3393,8656 13724,9069 13641,11161 3309,10749"/>
            </emma:interpretation>
          </emma:emma>
        </inkml:annotationXML>
        <inkml:traceGroup>
          <inkml:annotationXML>
            <emma:emma xmlns:emma="http://www.w3.org/2003/04/emma" version="1.0">
              <emma:interpretation id="{6988ED9E-A471-49A1-B9F1-9B8FB8E5857F}" emma:medium="tactile" emma:mode="ink">
                <msink:context xmlns:msink="http://schemas.microsoft.com/ink/2010/main" type="inkWord" rotatedBoundingBox="3377,9052 6983,9196 6950,10011 3344,9867"/>
              </emma:interpretation>
              <emma:one-of disjunction-type="recognition" id="oneOf14">
                <emma:interpretation id="interp70" emma:lang="en-US" emma:confidence="0">
                  <emma:literal>rsin0=</emma:literal>
                </emma:interpretation>
                <emma:interpretation id="interp71" emma:lang="en-US" emma:confidence="0">
                  <emma:literal>rsino =</emma:literal>
                </emma:interpretation>
                <emma:interpretation id="interp72" emma:lang="en-US" emma:confidence="0">
                  <emma:literal>asino =</emma:literal>
                </emma:interpretation>
                <emma:interpretation id="interp73" emma:lang="en-US" emma:confidence="0">
                  <emma:literal>Sino:</emma:literal>
                </emma:interpretation>
                <emma:interpretation id="interp74" emma:lang="en-US" emma:confidence="0">
                  <emma:literal>rsin0 =</emma:literal>
                </emma:interpretation>
              </emma:one-of>
            </emma:emma>
          </inkml:annotationXML>
          <inkml:trace contextRef="#ctx0" brushRef="#br0" timeOffset="87307.6749">3065 9478 82,'0'0'129,"0"0"-11,-4 8-11,4-8-6,0 0-11,0 0 1,0 0-4,0 0-3,0 0 4,0 0-4,0 0 0,0 0 3,0 0-2,0 0 0,14 9 2,-14-9-5,0 0-5,17-2-8,-17 2-4,14-8-2,-14 8-6,19-8-3,-12 2-8,3-1 0,1 0-6,-4 0-6,7-1-4,-1-4 2,-5 1-6,1 2-1,2-3-3,-3 1-6,-1-3-3,1-4 0,-3 6-6,1-6-7,-3 1-4,3-2-4,-1 4 1,-2-6-3,0-4 3,-3 1-3,2 0 0,-2-1-4,0 3 4,-2-3 2,2 8-1,-3-3 2,2 2 1,1 0-2,-3 3 2,-1 0 1,1 1 2,0 2 2,0-2 0,-2 3-1,-1 0-1,6 11 2,-6-15-3,1 4 1,5 11 0,-11-10 2,8 2-3,3 8 2,-12-11 0,12 11-3,-13-7 2,13 7-3,-15-4 4,15 4 0,-14-6-2,14 6-1,-14 2 3,14-2-4,0 0 6,-20 4-5,20-4 1,-14 8 4,7-2-3,7-6 2,-12 10-4,10-2 3,2-8 0,-11 12-4,11-4 5,0-8 0,-3 13-3,3-13 1,2 12 2,-2-12 0,4 11 0,-4-11 3,7 9-4,0-4 7,-7-5-3,18 7-2,-1-3 1,-2-3 2,4-2-4,0 1 2,1 0 1,5 0-4,1 1-6,-1-2-6,-5-3-11,5 8-13,-4-4-9,-1-4-5,-1 8-2,1-4-9,3 0 4,-4 0-6,1 0-2,0-4 7,1 4-2,-4-2 2,-6-1 7,1 1 3,-12 2 3,20 0 6,-20 0 4,16-3 4,-16 3 11,12 0 2,-12 0 4,0 0 6,13-4 5,-13 4-5,0 0 4,8-5 4,-8 5 3,0 0 9,6-7 0,-6 7 1,0 0-5,0 0 2,0 0-4,0 0 15,0 0-8,0-13 14,0 13-6,0 0 6,0 0-6,0 0 0,0 0-3,0 0-1,0 0-4,0 0-4,0 0-1,0 0 1,0 0-5,0 0-1,0 0 5,0 0-1,0 0 4,0 0 2,0 0 0,0 0 8,-28 20-1,23-11 3,-1 1-2,3 2 8,-7-2-2,6 5 0,-6-3 1,3 3 3,-1 1 5,2-1 1,3 1-1,-4 2-2,-1 0 4,4-4 4,2 4 0,-1-3 4,0 3-3,3 0 4,0-3 7,2-2-1,2 1 5,-1 2 0,4-1 1,0-2-1,3 2 1,-6-3-4,7 2-4,2-5-1,-4 5-4,4-7-2,-1 0 0,2 0-9,0 0 2,0 1-1,2-1-6,-7-3-3,10 0-3,-4 0-1,-2-2-2,2-1-10,-4 1-15,2 0-12,-13-2-14,21 0-14,-21 0-10,21-4-20,-21 4-17,15-1-17,-5-3-27,-10 4-25,17-9-30,-9 8-125,-8 1-344,9-11 152</inkml:trace>
          <inkml:trace contextRef="#ctx0" brushRef="#br0" timeOffset="87952.3063">4506 8748 139,'-11'-6'142,"11"6"-22,-13-2-2,13 2-13,-15-5-6,15 5-11,-30 5-4,13-5-10,-2 6 1,2-4 1,-3 4-7,0 0-3,1-1 1,2 1-1,-3 1-5,3 1-4,3 2-1,0-4-8,4 1-4,-1 0-6,4 1-1,-1-1-4,2 0 2,6-7-2,-7 19 1,6-12 1,1-7-2,1 24 0,4-10 2,-3-2 1,5-1 3,0 0 0,0 0 1,6 3-4,1-3-4,-2 3-4,4-2 0,-2-2-1,-2 2-5,4-4 1,-2 5-5,-2-4 2,4 4-2,1 1-3,-3-2-2,0-2-3,-1 1 1,-4 0-5,3 2 3,-2 0-2,2-2-1,-1-1-1,-6-2-1,3 2 1,-1-2 1,-2 3 1,0 0 0,-2-3 3,1 0 3,-4-8 3,0 21 1,0-14-2,0-7 3,-6 19 10,2-8-8,-3-4 4,-5 5-4,1-4-1,-3 0-1,0 0-3,0 0 1,-2-2-3,-1-1 1,2 2 0,-1-5-4,7-2 0,-7 1 1,16-1-14,-20-1-11,20 1-23,-22-2-24,13-2-30,9 4-30,-17-8-28,9-2-40,2 2-174,-1-3-392,4 2 174</inkml:trace>
          <inkml:trace contextRef="#ctx0" brushRef="#br0" timeOffset="88430.0321">4621 8863 232,'0'0'218,"-2"-13"-22,2 13-20,0 0-21,0 0-27,-3-12-28,3 12-34,0 0-37,0 0-34,0 0-43,0 0-44,0 0-101,0 0-209,0 0 94</inkml:trace>
          <inkml:trace contextRef="#ctx0" brushRef="#br0" timeOffset="88241.1412">4707 9042 132,'0'11'234,"0"-11"-9,6 16-9,0-4-7,-4-2-15,4 6-11,-3-1-12,0 3-12,2-3-15,-2 6-12,3 5-12,-6-3-13,2 1-6,-2-4-14,0 3-9,3-6-5,-2 1-8,-1-2-6,5 0-24,-3-2-24,-1-3-29,-1-1-33,0-10-28,6 16-37,-1-10-38,-5-6-48,9 7-151,-9-7-382,0 0 169</inkml:trace>
          <inkml:trace contextRef="#ctx0" brushRef="#br0" timeOffset="89101.6489">4842 9030 25,'0'0'215,"0"0"-8,6-14-15,-3 6-15,-3 8-12,7-10-17,-7 10-16,11-8-14,-11 8-14,14-11-13,-10 11-7,-4 0-8,19 0-6,-19 0-9,14 5-4,-14-5-10,16 9-5,-7-4-4,0 1-3,1 2-5,-6 0-1,6 0-2,-1 5-3,-1-4-3,-5 1-2,8 1-1,-8 2-10,6-5-2,-4 8-11,-2-6-8,0 1-5,0 0-2,-3-11-3,3 19 0,-3-6-8,0-5 1,0-8-3,0 22 6,-6-14-3,3 0 7,3-8-2,-5 14 8,5-14-8,-3 12 11,3-12 2,0 0 13,0 0 4,0 0 3,0 0-5,0 0 3,0 0-2,0 0-7,0 0 0,0 0-1,0 0-4,20-39-4,-15 27-3,8-2 2,-9 0-2,6-2 3,-1 1 0,-3-1 6,5 2 0,-5 0 3,0 1-5,2 0 6,-5 8 4,4-4 4,-7 9 5,7-16 6,-3 9 4,-4 7 3,6-12-2,-3 4 8,-3 8-3,8-9 1,-8 9-3,6-8 2,-6 8-3,8-11 0,-8 11 0,9-7 1,-9 7-3,9-11 0,-1 8-1,-8 3 2,13-11-2,-6 7 0,-7 4-6,21-3 0,-21 3-1,17-1-4,-17 1 2,17 1-2,-17-1-2,9 7 0,-9-7 1,14 7 0,-8 6 1,2-6 2,-5 9 2,4-8 6,-7 2 0,4 7 7,-4-7-1,6 7 5,-6 0 3,0-3-3,4 2 6,-1 0-4,1-2 4,-2 5 3,0-8-7,1 5-4,0-1 0,0 0-4,0 0-3,2-1 0,-2-2-5,3-5-2,0 7-2,-4-5-13,6 0-25,-1 1-22,-4-1-28,5 2-29,-2-4-39,4 0-42,-2-2-38,1-2-136,2 3-390,-11-6 173</inkml:trace>
          <inkml:trace contextRef="#ctx0" brushRef="#br0" timeOffset="89641.3385">5731 8878 19,'0'0'211,"0"0"-11,0 0-9,-22 17-4,15-10-3,0 6-6,0 1-11,0 3-9,0-2-9,0 10-11,1-2-10,-2-5-11,5 7-11,0-7-6,6 8-8,-6-4-6,8-4-8,-2 1-4,3-1-9,0-1-8,8 0-6,-4 0-3,4-4-5,6 3-1,-6-5-8,6-1-1,-3-5-7,1 2-7,2-1-6,-2-1-7,4-2-7,-1-1-3,-6-2-4,4 0 0,-4-2-4,2-1-5,-7 1-1,1-4-3,-5-2 1,5 1-5,-3-3 2,1-5-4,-3 0-2,-1-1 4,1-2 2,-3-2 0,-3-5 4,-3-1 5,3 4 0,-5-7-2,4 1 6,-4 0 2,5 3 10,-6-4 3,-2 8 8,4 2 7,-1 0 5,-6 2 6,6 2-5,-6 4 0,4-3-2,-6 2-2,5 5-2,-6-2-6,5 4-3,-3 2 1,1-2-2,-3 3-3,14 2 1,-27 2-2,16 2-2,11-4 3,-23 8-4,12-4 0,5 3 2,-7 2 2,6-2-1,0 2 1,1-2-2,3 5 1,3-12 5,-5 24-2,5-10-1,0-5 4,3 5 0,0-6-2,5 3 1,-1-1-3,-1 1 3,5 0-3,-2-4-6,5 1-20,0 2-22,3-2-26,0-3-29,4 1-30,-6-2-33,5-1-33,2-6-34,-2 0-134,1 2-390,-1-1 173</inkml:trace>
          <inkml:trace contextRef="#ctx0" brushRef="#br0" timeOffset="89980.1467">6413 9104 183,'0'0'271,"0"0"-10,0 0-12,0 0-10,0 0-11,0 0-11,-7 6-19,7-6-17,0 0-17,0 0-18,0 0-17,0 0-11,37-2-10,-17 1-28,-6 1-24,6 0-39,1 0-38,-1-4-35,3 4-40,4-2-39,-4 0-48,5 0-51,-8 1-120,-3 2-383,-17-1 170</inkml:trace>
          <inkml:trace contextRef="#ctx0" brushRef="#br0" timeOffset="90162.0401">6452 9387 183,'0'0'224,"0"0"-9,0 11-1,0-11-3,0 0-8,0 0-9,11 11-1,-11-11-14,6 4-10,-6-4-13,8 6-14,-8-6-16,0 0-9,16 5-17,-9-3-5,-7-2-15,24 2-24,-15 0-28,8-2-39,0-2-45,-17 2-42,27-2-49,-5-1-51,-7-1-199,4-2-428,0-1 190</inkml:trace>
        </inkml:traceGroup>
        <inkml:traceGroup>
          <inkml:annotationXML>
            <emma:emma xmlns:emma="http://www.w3.org/2003/04/emma" version="1.0">
              <emma:interpretation id="{30D0374B-F275-4651-B6B7-3C1D2CDA4BF2}" emma:medium="tactile" emma:mode="ink">
                <msink:context xmlns:msink="http://schemas.microsoft.com/ink/2010/main" type="inkWord" rotatedBoundingBox="7709,9007 8815,9051 8739,10966 7632,10922"/>
              </emma:interpretation>
              <emma:one-of disjunction-type="recognition" id="oneOf15">
                <emma:interpretation id="interp75" emma:lang="en-US" emma:confidence="0">
                  <emma:literal>152</emma:literal>
                </emma:interpretation>
                <emma:interpretation id="interp76" emma:lang="en-US" emma:confidence="0">
                  <emma:literal>552</emma:literal>
                </emma:interpretation>
                <emma:interpretation id="interp77" emma:lang="en-US" emma:confidence="0">
                  <emma:literal>352</emma:literal>
                </emma:interpretation>
                <emma:interpretation id="interp78" emma:lang="en-US" emma:confidence="0">
                  <emma:literal>532</emma:literal>
                </emma:interpretation>
                <emma:interpretation id="interp79" emma:lang="en-US" emma:confidence="0">
                  <emma:literal>752</emma:literal>
                </emma:interpretation>
              </emma:one-of>
            </emma:emma>
          </inkml:annotationXML>
          <inkml:trace contextRef="#ctx0" brushRef="#br0" timeOffset="92183.7576">7380 9759 99,'0'0'268,"-7"4"-9,7-4-13,0 0-10,0 0-11,0 0-15,0 0-24,0 0-11,0 0 4,17 16-16,-3-9-12,3-5-9,3 3-8,10-3-12,15 3-11,-5 1-10,10-2-6,-2-3-13,2-1-10,-2 0-7,7-1-13,-2 1-13,1-4-10,1 4-11,3-2-8,-4-2-2,1 3-6,-6 1-7,3-4 1,-9 4-1,1 0-3,-13 0-1,-1 0 1,-10 0 4,-6 4-15,3-4-8,-8 0-7,-9 0 0,18-4-4,-18 4 0,0 0-9,17 0 1,-17 0-14,0 0-18,0 0-26,0 0-31,0 0-25,0 0-35,0 0-33,0 0-138,-41-8-396,41 8 176</inkml:trace>
          <inkml:trace contextRef="#ctx0" brushRef="#br0" timeOffset="92825.3884">7972 10065 173,'-17'8'176,"8"-3"-12,-2-3-13,11-2-7,-17 3-8,10 1-3,7-4 0,0 0 5,-20 0-9,20 0-6,0 0-9,-11-7-6,11 7-10,0 0-14,-3-15-8,3 15-6,0 0-8,0-18-4,0 18-7,14-11-4,-8 4-6,2-2-8,1 3 1,-9 6-9,18-7-2,-8 6-4,-10 1-2,21 0-4,-21 0-4,17 7 2,-5 0-4,-1 2 2,2 1-4,-6 1-1,0 3 1,-4 2 0,0 2-1,-3 6 2,0 1-1,-6 10 2,3-9-2,-5 3-3,-2-1 0,1-2 2,-2 3-2,2-6 2,-8-4-2,6 4-1,-3-8-7,4-1-1,-7 1-11,6 0-2,-4-4-8,1-1-3,-3-2 2,3 1 2,1-7 7,2 2 1,11-4 4,-20 1-3,20-1 2,-17 0 2,17 0-3,-9-8 4,9 8-5,-8-11 7,8 11 3,-3-14 5,3 14 10,0-15 4,0 15 7,0 0 11,3-17 5,-3 17 3,4-12 7,-4 12 5,13-11 3,-13 11-1,11-5 3,-5-1 4,-6 6-9,17-3-4,-17 3 2,24 2 1,-17-1 0,9 8 1,-5-7-1,1 10-1,2-1-8,0-2 4,-3 2-1,5 1-3,1 2-2,-3-2-7,3 1-4,-3-3-1,2 2 1,1-1-9,0 1-19,-3-2-24,6-2-28,-6 1-38,2-2-33,4-2-49,-3-3-38,0-1-66,3-2-142,-2-5-455,-4 2 201</inkml:trace>
          <inkml:trace contextRef="#ctx0" brushRef="#br0" timeOffset="91292.1997">7634 8811 5,'0'0'183,"0"0"-1,-6 11-8,6-11 0,0 0-6,-5 12-7,5-12-9,-3 18-4,3-6-2,0 2-4,3 3-1,-3 5 3,0-3-15,11 5-3,-5 2-8,2 4-10,-2-3-8,4 1-5,-3 4-5,6 1-6,-8-1-5,4-6-6,-3 4-7,2-3-5,-2 0-4,-3-2-3,0 2-4,2-3-5,-2-1-6,-3-2 1,0-6-1,-3 3-2,0 0-7,3-4 1,-5 0-2,2-1-4,-3-3-3,0 2 0,1-2 0,-4-2-1,1-1-1,-1 0-3,2 2-2,-4-7 1,2 3 1,9-5-6,-25 2-3,25-2-5,-17-3-27,8-3-28,-2-3-31,2 2-32,1 0-42,-2-3-49,10-5-47,-3 2-219,6-2-511,0-4 226</inkml:trace>
          <inkml:trace contextRef="#ctx0" brushRef="#br0" timeOffset="90868.2908">7749 8698 168,'0'0'257,"0"0"-5,0 0-6,0 0-16,0 0-12,0 0-11,0 0-17,0 0-16,0 0-16,0 0-14,0 0-18,30-9-12,-13 8-13,3-3-6,8 2-16,5 1-11,-2-3-16,10 4-15,-10-2-14,2 2-13,-2-2-11,3-1-8,6 3-11,-10 0-1,1 0-11,-1-4 1,-2 8-7,-5-4-3,-3 0-7,1 0-2,-7 3-9,-2-3-4,-12 0-7,20 2-4,-20-2 2,17-2-5,-17 2-7,0 0-7,14 0-17,-14 0-8,0 0-21,0 0-20,0 0-102,0 0-280,0 0 125</inkml:trace>
          <inkml:trace contextRef="#ctx0" brushRef="#br0" timeOffset="91973.8769">7941 9016 5,'14'-4'187,"-6"-1"-4,-8 5-12,12-3-13,-12 3-10,20-4-9,-20 4-12,21 1-11,-7-1-6,-3 3-13,-2 0-5,5-1-9,0 1-7,1 5-6,-4-3-8,-1 2-8,4 2-5,-3-1-3,-2-1-9,0 1-1,-4-1-4,1 3-7,0-2-4,-4 0-6,-2-8-6,0 17-3,0-17-9,-8 20-4,2-12-6,1-2-6,-4 5-1,0-2-4,-2-2 0,1 2-3,6-3 6,4-6 3,-13 8 1,5-2-2,8-6 9,-6 7-2,6-7 6,0 0 3,0 0 9,-9 7 5,9-7 6,0 0 0,0 0 3,0 0 2,0 0 5,0 0 0,0 0 4,23 13-4,-16-12 0,-7-1-2,20 5-4,-11-1 5,2-3-1,-2 3 0,2 1 3,3 2 6,-1 2-3,-2-2 4,0 2 1,-2 4 0,-3-5 1,2 3 1,-5-3 0,0 6 0,0-4 1,-3-10-1,3 21 3,-6-9-3,0-1 1,-3 0 0,0-1-1,-2 1 2,-1-3-3,1 3-4,-6-4 0,-2-2-5,-1 4-1,3-1-3,-3-2-2,0-5-1,1 3-12,2-2-12,0-2-20,0 0-25,-3 1-30,17-1-32,-23-1-37,10-4-42,2 4-50,-1 0-149,-2-2-420,0-1 186</inkml:trace>
        </inkml:traceGroup>
        <inkml:traceGroup>
          <inkml:annotationXML>
            <emma:emma xmlns:emma="http://www.w3.org/2003/04/emma" version="1.0">
              <emma:interpretation id="{D0B19FFD-9175-4462-9CB9-46376CF9CEF5}" emma:medium="tactile" emma:mode="ink">
                <msink:context xmlns:msink="http://schemas.microsoft.com/ink/2010/main" type="inkWord" rotatedBoundingBox="9899,8916 13724,9069 13669,10449 9844,10297"/>
              </emma:interpretation>
              <emma:one-of disjunction-type="recognition" id="oneOf16">
                <emma:interpretation id="interp80" emma:lang="en-US" emma:confidence="0">
                  <emma:literal>to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a☹</emma:literal>
                </emma:interpretation>
                <emma:interpretation id="interp83" emma:lang="en-US" emma:confidence="0">
                  <emma:literal>id</emma:literal>
                </emma:interpretation>
                <emma:interpretation id="interp84" emma:lang="en-US" emma:confidence="0">
                  <emma:literal>s☹</emma:literal>
                </emma:interpretation>
              </emma:one-of>
            </emma:emma>
          </inkml:annotationXML>
          <inkml:trace contextRef="#ctx0" brushRef="#br0" timeOffset="93841.8076">9567 9587 183,'0'0'241,"0"0"-21,0 0-19,0 0-7,0 0-3,14 11-12,-5-8-6,7 0-7,4-1-8,11 3-18,11-3-13,3 2-9,8-2-12,5 3-13,18 2-5,3-2-11,1-3-10,9-2-5,-2 4-5,-2-1-4,7-3-6,2 4-6,2-3-1,-5 1-8,0 2-2,-2-1-1,-3-1-7,-5 0 2,-3-2-7,1 5 3,-26-5-2,0 2-5,-3-4 0,6 4 2,-2-2 1,-5 0-3,-1-2-3,-6 2 1,0 0-8,-8-4 6,7 1 4,-12 3-5,-2-4 1,-1 3 3,-4-3-4,-6 1 5,1-1 0,-9 2-2,-8 2-1,20-5 0,-12 3-2,-8 2 0,14-4-2,-14 4 1,9-4 0,-9 4-2,0 0 6,11-4-7,-11 4-4,0 0 1,0 0-1,0 0-4,0 0-4,0 0-1,0 0-5,8-6 0,-8 6-6,0 0-3,0 0-9,0 0-3,0 0-2,0 0-1,0 0-4,0 0-2,0 0-7,0 0-7,-14-26-7,14 26-5,-13-8-1,7 2 1,6 6-9,-14-8 20,3 5-3,-1-4 3,-2 2 3,-4-2 2,3 0 10,-1 0 4,-1 0 0,2 0 6,-1-1 4,-3 0 4,-4 1-2,6 0 6,-7-6 4,6 6 3,1 1 3,-4-4 7,3 5 1,1-2 8,-1 2 7,3-2 2,1 1 9,1 3 4,4-1 10,9 4 4,-19-8 3,10 5 4,9 3 1,-11-5 3,11 5 2,0 0 3,0 0-7,-9-7-2,9 7-5,0 0-5,0 0-6,0 0 0,0 0-6,0 0-2,0 0-1,0 0-2,42 7-1,-23-3-3,4 3-2,3-3 0,-2 3-3,4 0 2,-2-1-4,1 1-1,-1 1-2,-1-1 4,0 2-5,-2-1-3,-4 1 3,1-1-1,-4-2-1,-1 5-2,1-2 1,-2 0 2,-3 1-2,0 1 2,-3-4 1,-1 7 0,0-3 2,-3 0 1,-2-1 3,1 1 6,-5 3 3,-1-1 5,-1 4 3,-1-3 9,-1-4-7,-4 6 4,4-1-7,-6-2-2,1 1 7,0 0-4,-2 0-5,3-1-2,-3 0-5,-1-2 0,0 0-1,0 0-1,-2 1-1,-1-3-6,6 2-18,-6 0-21,3-3-26,-1 2-25,1-2-27,3-2-30,1-1-45,3 0-20,7-5-35,-11 9-163,11-9-438,0 0 194</inkml:trace>
          <inkml:trace contextRef="#ctx0" brushRef="#br0" timeOffset="95459.4494">12939 8754 118,'-6'-8'168,"-2"-3"-13,2 4-6,6 7-14,-20-12-7,12 6-6,-4-1-11,1 0-7,0 2-10,-3-2-16,0 5-2,-3-3-4,0 5-4,-2-7-7,-1 7-3,-7 0-8,-1 0-4,0 3 0,0-3 1,0 4-8,-1-4 1,0 5 2,-2-3-1,2 3 0,-1 1 2,-1-3 3,1 5 0,1-1 0,-2 1 0,1-1 3,4 4-1,2-4-1,-1 1-2,8-1-5,-1 4 5,-3 0-4,4 2 9,3-5-12,-1 4-1,1-2-1,3 2-1,-2 2-6,1-2 1,2 5-2,0-3 3,0 7-4,2-2-4,2 4-1,-5 0 2,3 0-4,2 1 1,-2 0-3,1 1 1,0 2-2,1 10 0,0-10-5,-2-1 0,2 3-3,-2-3 1,2 3 0,3 1-3,-2-4 1,2 6-3,0-4 4,1 8-3,2-9-3,2-2 2,3 2 0,-4 1 3,5-3-2,5 4 0,-1-3-3,-3-4 0,4 2 3,5-1-1,-4-1-2,4 1 3,3-2-4,-4-3 4,4 4-3,-4-3 1,3 1-2,5-1 9,0-4-9,2 0 3,-3 1-3,0 0-1,4-2 3,-2-2-1,4 2-1,0-3-1,3 0 1,9 1-5,-10-3-5,-2-1-3,2 0-4,2-1-3,1 1-2,-5-4 3,2 3 2,-1-4 1,2 1-1,-6-2 4,3 2-1,-8-3 2,7 1-4,-7-2 11,0 2-3,1-4 0,-4 2-1,3-2 4,0 2-3,1-4 9,-1 1-6,0-2 0,-1 2 1,-2-4 2,3-2-4,-1 2 2,1 0 1,3-3 1,-4 3-4,-2-3 3,2 1 1,3-2 2,-2-3-3,-5 3 2,9-4 0,-7-1-1,3 0-1,-6 4 3,0-2 0,2-4-1,-4 0 1,2-1 2,-1-2 0,-4-5 3,2 2 2,1-3-3,-4-2-1,0-7 2,-6 6-2,2-9-4,-2 2 0,-1 0 3,2 0 0,-7 7-2,2 2-1,-1-2 3,0-1 3,-3 4 1,0 0 3,-2 1 0,2-1 1,-7 0 2,4 3 2,-4 0-2,4 2-1,-4-1 3,-1 2-3,0 1 3,2-3-1,3 11-3,-2-6 2,1 2-5,-4-1 2,3 3-8,4-1 7,-3 3-3,3 3-2,-3 1 11,2-2-13,2 3 1,6 7-10,-11-14-11,5 8-9,6 6-13,-8-13-19,8 13-19,-9-7-21,9 7-23,-11-5-21,11 5-22,-17-11-40,12 9-30,5 2-144,-18-9-409,7 6 181</inkml:trace>
          <inkml:trace contextRef="#ctx0" brushRef="#br0" timeOffset="94591.432">12387 9184 106,'0'0'213,"0"0"-23,0 0-18,0 0-2,0 0 6,0 0 2,3 26-7,-3-26-6,0 18-9,-2 0-6,4-4-13,-4 5-10,2-1-13,2 1-11,-2 5 4,3-5-21,0-3-10,3 1 4,0 0-14,5-3-6,-1 0-6,4 0-6,7-1-5,-2-3-4,9 0-8,0-2-14,2-3-9,-2-2-14,3-1-12,-6-2-14,6-4-5,-8 1-2,-1-2-6,3-1-1,-6 0 0,-4 2 3,-2-6 2,1 3 3,-3-1 4,-5 1 1,2-4 7,-4 1 3,3-1 4,-7-5 10,1 7 12,-1 9 9,2-19 13,-2 7 12,0 12 12,-2-20 7,2 20 10,-1-18 5,1 18 5,1-16 8,-1 16 0,0-11 2,0 11 1,0 0-1,0 0-2,-1-15-7,1 15-2,0 0-13,0 0-7,0 0-10,0 0-10,0 0 0,0 0-6,0 0 2,0 0-4,0 0 5,14 35-5,-11-19-1,1 2 4,1-2-3,1 2-7,2 6-5,2-2 15,-4 1-13,-2 1-2,1 1-10,0-8-15,-1 8-32,0-3-23,0-4-38,-1-1-39,0 1-33,1 1-46,3-7-34,3 2-34,-1-3-183,-3 0-510,-3-4 226</inkml:trace>
        </inkml:traceGroup>
      </inkml:traceGroup>
    </inkml:traceGroup>
    <inkml:traceGroup>
      <inkml:annotationXML>
        <emma:emma xmlns:emma="http://www.w3.org/2003/04/emma" version="1.0">
          <emma:interpretation id="{7DAE256A-3CB9-43A6-B8DE-615B3B13B8B4}" emma:medium="tactile" emma:mode="ink">
            <msink:context xmlns:msink="http://schemas.microsoft.com/ink/2010/main" type="paragraph" rotatedBoundingBox="404,11004 15985,11400 15875,15748 294,15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612174-0B8D-4242-BDBB-C86EC519BE5F}" emma:medium="tactile" emma:mode="ink">
              <msink:context xmlns:msink="http://schemas.microsoft.com/ink/2010/main" type="line" rotatedBoundingBox="404,11004 15985,11400 15931,13525 350,13130"/>
            </emma:interpretation>
          </emma:emma>
        </inkml:annotationXML>
        <inkml:traceGroup>
          <inkml:annotationXML>
            <emma:emma xmlns:emma="http://www.w3.org/2003/04/emma" version="1.0">
              <emma:interpretation id="{A6B4C4D9-A50B-4F6B-8EE5-978875C59FD9}" emma:medium="tactile" emma:mode="ink">
                <msink:context xmlns:msink="http://schemas.microsoft.com/ink/2010/main" type="inkWord" rotatedBoundingBox="400,11167 4703,11277 4654,13195 351,13085"/>
              </emma:interpretation>
              <emma:one-of disjunction-type="recognition" id="oneOf17">
                <emma:interpretation id="interp85" emma:lang="en-US" emma:confidence="1">
                  <emma:literal>Squaring</emma:literal>
                </emma:interpretation>
                <emma:interpretation id="interp86" emma:lang="en-US" emma:confidence="0">
                  <emma:literal>squaring</emma:literal>
                </emma:interpretation>
                <emma:interpretation id="interp87" emma:lang="en-US" emma:confidence="0">
                  <emma:literal>Squiring</emma:literal>
                </emma:interpretation>
                <emma:interpretation id="interp88" emma:lang="en-US" emma:confidence="0">
                  <emma:literal>Squealing</emma:literal>
                </emma:interpretation>
                <emma:interpretation id="interp89" emma:lang="en-US" emma:confidence="0">
                  <emma:literal>Squashing</emma:literal>
                </emma:interpretation>
              </emma:one-of>
            </emma:emma>
          </inkml:annotationXML>
          <inkml:trace contextRef="#ctx0" brushRef="#br0" timeOffset="104683.6412">669 10975 69,'0'0'68,"0"0"2,0 0-4,0-14-2,0 14-13,0 0-8,0 0 13,0 0-4,-2-18-1,2 18-4,0 0 2,-6-8-15,6 8 9,0 0-13,-8-13-2,8 13 4,-6-12-7,6 12-2,-12-12 11,7 5-21,5 7-7,-14-14 8,5 7 0,1 3 6,0-3 2,0 0-10,-3 0-5,11 7-1,-18-11 0,8 5-2,1 1 9,-2 0-7,2 1 4,9 4 0,-22-6 1,11 5-5,-5-2 0,1 3 3,1 1 1,-5-1 0,4 3-3,-4 1-7,2-2 2,0 2 5,1 1 10,0-1-1,-1-1-7,0 2 5,3 2-2,0 1 3,0-2 0,3-2-1,-1 3-11,2 2 13,-2-1-1,0 0 2,1 3 0,3-4-2,2 1 7,-2 2-10,-1-3 6,1 0 5,2 2-10,6-9-2,-10 14-1,5-7 3,5-7-1,-7 11-1,5-1-8,2-10 11,-1 12-1,1-12-2,0 0 1,1 19 0,2-12 0,-3-7 5,11 13 2,-5-8-8,2 2 6,0-3-3,3 3 11,0 2-10,1-2-2,2-1-4,0 1-2,-1 0 3,-1-2 1,-1 2-1,3 0-4,-1-2-2,-3-2 9,1 4-9,3-1 7,-3-1-8,-1 1-1,1-1 0,-2 2-1,2-4 5,-2 3 0,-1-1-3,3 0 1,0 4 0,-4-2-6,4-2 2,-1 1 7,-1 1-4,-1-2 5,0 2-8,1 0-1,2 6 0,-3-3 6,-1 0 10,4 1-10,-3 0 1,1 3-3,-1 1 2,3-1 2,-3 0 3,-3 2-7,2-5 3,-3 4-5,-1-2 6,-2-1 0,2-3-4,0 7 2,-1-8 0,-2 3-2,2 0 1,-2-11 1,-2 25 1,2-12 1,-2-4-4,-2 3 6,2 1-2,-2-2 0,0 0-2,-2-3-5,0 3 9,-2-1 1,0 2 2,-4-2-11,-1-2 3,4-2 6,-8 1-11,3 1 9,0-2-4,0 1 1,-2-1-2,1 0-1,1-2 2,1-3 1,-1-1-3,14 0 4,-21-4 0,8 3-1,13 1-1,-16-12 1,6 5-8,2 0 0,2-1-10,-2-4-1,3-2-1,4 5-2,1 9-2,-5-26-5,3 12-3,4-3 4,-2 17-4,3-22 5,0 7-5,2 1 4,-1 2 1,0 5 3,2-4-1,-2 3 0,0-1 6,-4 9 1,7-14-2,-2 9-2,-5 5 8,0 0-1,8-10 4,-8 10-3,4-8 4,-4 8-2,0 0 0,8-9-8,-8 9 4,0 0 5,0 0 1,0 0-3,0 0 2,0 0 3,21 11 12,-21-11-7,9 12 9,-3-5 0,2 0 3,3-2 2,-2 4-1,4 0 0,1 2-4,-2-1-2,2-1 6,0 3-7,2 1 1,-1-3-7,4 1 8,3 0-3,0 1-2,-1-2 5,0 0 0,2 2-4,-6-5-2,3 0 6,2-3-7,3 0 1,0-1-7,4 0-13,-4-3 2,0-3-5,3-1 0,0 1-7,0-5 0,-7 1-8,5-2 12,-6 2-3,2-5 2,-5 1 3,0 0 1,-1-1 1,0-2 2,-4 5-4,2-5 9,-3-2-3,-2 4 2,-2-2 10,-1 2-4,-5 1 6,1-7-2,1 3 5,-3 2-1,-3-3 7,0 2 4,-2 0-7,-3 0 3,2 2-4,0-1 12,-2 1-3,0 1 3,2 3 0,-2-2 2,0 3 1,-2 2-3,2-1 5,8 6-5,-17-12 3,7 11-2,10 1-3,-17 0 2,17 0-2,-20 3 2,9 2 3,2 1-4,1 1-1,0 2 4,-1 2-7,1 3 2,2-1 1,1 4-3,0 2-3,4-5 2,1 0-2,0 5 3,1-2-1,4-2-1,0 3-2,1-2 0,5-2 1,-3 2-1,1-3-3,3-2-4,1-2-12,-1 0-2,4 0-9,-2-4-2,2 0-9,-2-1 5,3-4-4,-2 2 2,-2-2-3,-13 0 6,22-7 5,-13 1-1,2 1 1,-2-2 3,-1-1 0,-2 1 3,0-1 3,-1-2 1,-5 10 6,8-18 12,-7 7 11,1 1-5,-2 10 7,0-22 6,5 10 4,-5 12 5,-2-18 12,2 18 3,0-15-1,0 15 4,0-18 3,0 18-3,0-14 5,0 14 3,0 0 2,0-11-3,0 11-4,0 0-6,0 0-2,0 0-1,2-11-9,-2 11-8,0 0-2,0 0-5,0 0-8,0 0 1,0 0-1,0 0-4,0 0-1,0 0 3,0 0 0,4 36 7,-2-22 1,-1 1 4,-1 0 3,0 5 2,5 4 7,-3 1-6,-1 1 1,2 3-3,-1 7 3,-2-7-2,-2 12-1,2-5 0,-3 4-3,6-3 3,-1 0 2,-4 2-2,4-11 5,-1 2-6,-1-1-1,0 1-4,2-1 0,-2 0-2,3-7 3,-1 0-5,-1 0-2,-1-5 8,0 1-12,3 1 2,-3-7-2,2 6-1,-1-8 2,3 1-5,-4-11 1,4 16 2,-4-16-3,5 13 2,-4-6 1,-1-7-4,8 12-2,-8-12 1,5 7-2,-5-7-8,0 0-2,5 8-20,-5-8-18,0 0-34,0 0-44,0 0-54,0 0-54,0 0-239,0 0-506,14-20 224</inkml:trace>
          <inkml:trace contextRef="#ctx0" brushRef="#br0" timeOffset="106273.8977">1405 11443 119,'0'0'176,"0"0"-18,0 0-25,0 0-10,0 0-2,0 0 3,0 0 4,0 0-3,8 27-5,-6-13 2,-1 2-8,-2 0-2,5 1-2,-4 2-16,2-2-5,1 1-9,-3-2-7,3 1-7,0 0-4,2-3-8,-3 3-2,2-2-8,2 0 3,-2-1-9,-3-3-5,4 0-2,1-1-3,-4 2-6,4-5-9,-2 0-11,-4-7 2,10 15-13,-4-12-4,2 1-9,-8-4-7,15 1-12,-15-1-7,21-5-6,-10-1-4,1 1-8,-1-4 8,0 2-5,0-9 5,4 6 4,-5-2 3,2-1 7,-4 1 1,1-6 3,-1 6 9,1-2 9,-1-1-1,0 3 12,0-1 9,-2-1 0,0 1 5,0-1 9,-3 4 6,2 0 2,-2 1 15,4-4-3,-7 13 11,4-13-3,-1 6 7,-3 7-4,0 0-4,5-11-4,-5 11-8,0 0-8,6-10 1,-6 10-6,0 0 1,0 0-2,0 0-2,0 0 6,0 0 3,0 0-1,-4 38 2,4-28 0,3 1-2,-3-11 1,1 25-6,-1-11 1,5 0 2,-2-2-3,3 1 2,-1-2-2,3 1-2,-1-3 0,6 0-1,-2 1 1,3-2-2,0 0-14,3-1-11,-1-3-6,2-3-11,2 3-6,-2-2-9,3-1-14,0-1-15,-1-3 1,0 1-13,0-3-21,1 0 3,2-6 2,-4 3 4,-4 0 11,2-4-10,-3-1 14,-3 4 6,2-7 18,-2 5 15,-4-4 7,1 1 11,-2 0 11,-2 0 6,-1 3 8,-3 11 15,1-24 8,-1 11 13,0 13 2,-4-25 6,2 17 9,-3-3 12,5 11-2,-4-16-11,-1 6 5,5 10-5,-9-9-10,9 9-2,-13-7-1,13 7-7,-15 0 3,15 0-7,-19 6 3,8 0 1,0-2-3,-1 6 7,-1 2 0,1-5 1,1 8-3,3-3-2,-3 2-3,3-1-1,2 2-8,3-3 7,-2-1 0,5 0-3,-1 1-4,1-12 1,0 20-3,3-9-3,2-3 7,1 1-6,0 0 2,2-1-2,0-1-13,1 0-4,3-4-8,1 1-10,4-1-10,-3-6-8,-2 3-1,2-4-2,4 2 3,-9 0-2,5-4 0,-5 0 7,2-1 2,-1 0-4,0-6 13,-2 6-4,-2-2 13,1 0 3,-1-4 8,-1 0 9,-1 5 8,1-3 11,-5 11 4,5-20 16,-1 10 0,-4 10 6,5-14 1,-2 10 6,-3 4 4,3-13 0,-3 13-2,2-12-5,-2 12-5,0 0-4,0 0-9,8-7-6,-8 7-7,0 0-5,0 0 0,0 0 0,0 0-1,0 0-4,0 0-1,14 22 0,-14-22-3,4 14 2,-1-2-1,-1-2-4,3-1 0,-1 1 2,1 0-4,-2-2 4,0 3 0,3 2-4,-1-1-1,1-1 4,0 0-13,-2 0-10,3 1-4,0-4-3,0-1-4,1 2-2,2-5 4,4 3 2,-4-3 1,3-2 4,-13-2-2,28 0 3,-9-2-1,-4-1 5,4-1-1,-2-1 1,0-1-2,-1-1 5,-1 0 1,2-1 3,1-3-2,-4 3 0,0-2 2,0-1 1,0 0 2,0 0 6,-2 0 0,1 1 2,-4-2-1,-1-1 11,3 2 3,-5 4 4,0 0-3,0-2 1,-6 9 3,8-5-3,-8 5-2,6-10 1,-6 10-3,5-7-4,-5 7-7,0 0 0,0 0-4,0 0-1,0 0 0,0 0 0,0 0 1,0 0 0,11 18-3,-11-18 2,1 15-2,1-3 5,1 1 0,-1-1 1,-2 2-1,4-1 2,-2 3-3,3-2 7,-1 0-4,2 3 2,2-4-10,3-2 7,-2 3 5,4-4-8,2 1 7,4-2 0,1-4-7,1-2-6,5 1-10,-7-1-5,7-3-6,2 0-4,-1-3-1,-7 2 5,0-3-2,-3 2 4,-3-3 0,2 1 3,-7-3 6,1-1-4,-1 2 2,-9 6 6,11-12 1,-8 2 1,0 2 12,-3 8 4,5-19 3,-5 9 8,0 10 11,1-15 4,-1 15 6,0-18 2,0 18 0,0-15 3,0 15 2,2-13 6,-2 13 1,5-8-1,-5 8-3,0 0-4,0 0-6,1-14-7,-1 14-7,0 0-1,0 0-7,0 0-5,0 0 2,0 0-1,0 0-1,0 0-1,0 0-4,0 35-1,0-35-1,0 20 0,0-10 2,0 1 5,0 4-9,0 0 4,5-2 1,-5 1-16,0-14-18,1 16-20,4-3-31,-5-5-34,0-8-31,6 18-37,-6-18-43,2 9-162,-2-9-414,0 0 184</inkml:trace>
          <inkml:trace contextRef="#ctx0" brushRef="#br0" timeOffset="106461.979">3003 11257 34,'0'0'217,"0"0"-21,0 0-13,0 0-23,0 0-12,0 0-13,0 0-36,0 0-30,0 0-40,0 0-53,0 0-37,0 0-32,0 0-89,0 0-198,0 0 88</inkml:trace>
          <inkml:trace contextRef="#ctx0" brushRef="#br0" timeOffset="107603.3324">3395 11541 150,'0'0'241,"0"0"-23,14 3-18,-14-3-20,0 0-18,0 0-14,7 9-15,-7-9-11,3 13-12,-3-13-9,5 15-8,-1-8-11,-2 5-4,1-2-10,-3-10-8,9 17-3,-6-7-9,4-2-11,-1 1-19,2 1-17,-1-3-16,1 0-16,3 0-12,-2-5-6,4 4-10,-1-5-7,2 1 0,0 0 5,0-4 7,-14 2 11,27-6-1,-12 1 9,-1-1 4,0 2 1,-1-6 19,-4 2 3,2 1 7,-2-5 26,-1 5-2,5-4 15,-4 1 15,0-5-3,-1 8 7,-2-1 3,2 2 0,-8 6 0,8-12-4,-8 12-5,9-9-9,-9 9-3,7-4-5,-7 4-5,0 0-6,0 0 2,0 0-6,21 11-3,-16-4 2,1 0-1,2 5-1,-2-3-5,4 3 4,0-1-5,-2 2 3,2-1-4,5-4 5,-4-1-4,3-1-1,6 1 3,2-3-4,-2-3 3,8 2-17,0-2-1,4-1-8,-4-2-7,1-4-4,-1 5 0,0-5-5,3-1 3,-3 1 3,-3-1-1,0-2 8,-6-2-2,-2 3 2,-3-2 4,-1-2-1,1 4 2,-8-5 1,0 1 4,0-2-1,-3 1 4,-1-4 6,-4 3 4,-1-4 0,-1 2 0,-3 2 12,1 1-2,-2 1 2,2 1 3,-2 3 1,1 1-4,-1-3 3,8 10-4,-20-8 0,9 5-2,-3 3-2,14 0-1,-25 4-2,12 0 1,1 2 2,4 1-4,-6 5-2,2-3-1,4 4 2,0-2-2,3 0 0,-4 3 1,7-7-1,-4 2-2,6-9-9,-5 14 4,5-14-1,2 14 0,-2-14-3,6 16 4,-6-16-1,13 6-8,-7-3-2,-6-3 0,16 1-4,-6 2-3,-10-3 4,21-4-3,-12 1 2,-9 3 7,19-6-3,-12 2 4,-7 4 4,11-8 2,-4 2 2,-7 6 5,12-12 3,-7 8 8,-5 4 5,8-14 4,-5 7 3,-3 7 9,6-8 3,-6 8 7,6-13-1,-6 13 7,5-9 4,-5 9 4,6-8 8,-6 8-5,0 0-2,2-11-4,-2 11-9,0 0-7,0 0-6,0 0-8,0 0-7,0 0 5,0 0-8,0 0-3,7 28 3,-7-12-6,0 0-1,0 10 3,-6 2 2,5 1-2,-1 11-1,-1 3 7,0 5-8,-2 3 1,5 5 4,-3 12-2,-2-16-5,7 21 0,1-23 0,0 3-1,-1 1-1,4-1 10,0 16-11,0-18-3,2 18 0,-2-18 0,5-1 2,-3-1-1,-3-5 1,-1 0 1,3-5-5,-7-12-5,0-2-7,-7 0 10,3-10-8,-4-1 0,0-1 2,0-6 3,-6 0 0,-1-4 7,-5 0-6,1-6 5,-1 0-1,-1-4 8,4-2 4,-5-9-2,2 0 4,6-3 2,-5-3-2,4-12 0,2 0-1,9 5-3,1-7-1,9-2 0,-3 0-2,3 3 3,7-2-4,-4 2 10,3 2-11,6 0-1,-6-1-5,4 7 0,1-4-9,-3 7 1,1 1-4,-1 0-2,2 2-3,-2 1-2,-3 0-14,1 2-4,-4 5-3,0-1-8,1 3-10,-6 1-12,4 4-17,-3 0-24,-4 8-24,3-13-18,-3 13-18,10-10-34,-10 10-12,1-8-154,-1 8-399,0 0 176</inkml:trace>
        </inkml:traceGroup>
        <inkml:traceGroup>
          <inkml:annotationXML>
            <emma:emma xmlns:emma="http://www.w3.org/2003/04/emma" version="1.0">
              <emma:interpretation id="{1EEA4570-FF86-4955-8E52-AC4D192A768B}" emma:medium="tactile" emma:mode="ink">
                <msink:context xmlns:msink="http://schemas.microsoft.com/ink/2010/main" type="inkWord" rotatedBoundingBox="5649,11495 7627,11546 7603,12479 5625,12429"/>
              </emma:interpretation>
              <emma:one-of disjunction-type="recognition" id="oneOf18">
                <emma:interpretation id="interp90" emma:lang="en-US" emma:confidence="1">
                  <emma:literal>and</emma:literal>
                </emma:interpretation>
                <emma:interpretation id="interp91" emma:lang="en-US" emma:confidence="0">
                  <emma:literal>oud</emma:literal>
                </emma:interpretation>
                <emma:interpretation id="interp92" emma:lang="en-US" emma:confidence="0">
                  <emma:literal>aid</emma:literal>
                </emma:interpretation>
                <emma:interpretation id="interp93" emma:lang="en-US" emma:confidence="0">
                  <emma:literal>aud</emma:literal>
                </emma:interpretation>
                <emma:interpretation id="interp94" emma:lang="en-US" emma:confidence="0">
                  <emma:literal>ond</emma:literal>
                </emma:interpretation>
              </emma:one-of>
            </emma:emma>
          </inkml:annotationXML>
          <inkml:trace contextRef="#ctx0" brushRef="#br0" timeOffset="109279.8078">5563 11690 168,'0'0'187,"0"0"-5,0 0-14,-11-5-12,11 5-16,0 0-12,-23 2-4,13 5-7,-4 2-6,0 1-4,-1 4-8,-2 3-4,0 6-7,-1-2-7,4 3-8,-3 0-9,0-2-3,6 3-6,2-3-8,3-3-1,0-1-2,2-3-9,1 3-3,3-4-4,3 2-1,-1-3-3,6-5 2,-2-1-6,2 4-5,4-4-6,2-5-13,3 3-4,0-5-8,-1-3-5,3 1-10,-2 1 3,2-6 0,-2-1 0,-3 1-5,-2-2-6,2 0 6,-3-3-4,2-1-1,-6 0 1,0 0 5,0-1 0,-4-2 6,4-2 1,-1 6 8,0-6 9,-1 4 9,-2-2 2,3 2 10,-1 1 13,-2 1 4,0 3 10,-3 9 5,6-19 2,-4 14 4,-2 5-3,3-14-4,-3 14-5,0 0-6,6-11-6,-6 11-2,0 0-8,0 0 2,0 0 2,0 0 4,0 0 3,0 0 2,0 0-1,6 30-2,-6-20 1,0-10-4,2 24 0,1-8-3,0-6-2,-1 1 3,2 1-5,3-5-2,-6 4-2,7-1 0,0-3-4,1 1-5,2-1-9,-2 0-3,5-2-8,4-2-6,-4-1-3,-4 0-4,6-2-1,-2 0 4,0 0-1,0-6 1,2 1 3,-5 2 5,-2-2 0,-1-3 1,4-1 2,-4 2 2,1-5 10,-1 5 7,1-5 6,-2 1 5,-1 2 10,2 1 3,-5-2 11,1 3 7,-4 7 7,10-14 1,-7 5-1,-3 9-4,6-8-6,-6 8-4,3-9-6,-3 9-6,0 0-3,8-9-7,-8 9 0,0 0 0,0 0-2,0 0-5,0 0 4,6 26-3,-3-16-3,-3-10-1,3 19 0,2-8 5,1-3-8,-3 3-2,11-1-6,-7 1-4,4-4-9,-1 5-3,8-3-4,-3-4-8,5-2-7,4 4-9,4-7-5,-2-6 1,-5 6-5,-1-1 6,6-2 4,-4-1 1,-6 0 3,1 0 6,0-3 6,-3 2 0,0-2 7,-5 0 2,-1 1 5,1-1 7,2 0 7,-1 2 9,-10 5 11,7-10 3,-7 10 8,13-11 8,-13 11 4,3-6-6,-3 6 5,0 0-13,8-7-4,-8 7-6,0 0-4,0 0-3,0 0 1,0 0-4,0 0-3,0 0 8,0 0-2,9 25-6,-9-25 3,0 16-1,0-7 0,6 0 0,-1 3 2,-2-1 1,6-3 0,-1 1-2,6 2 5,3-4-15,7 2-11,2-5-13,2 1-5,2-5-11,-1 0-12,3 2-6,-1-4-6,1 1-9,0-2-12,-1-1 16,1 1 9,0-1-3,-6 1 0,0-2 15,-5 1 4,-3-3 3,-2 0 4,-2 3-2,-5-3 11,2 2 7,-5-2 8,-6 7 3,8-14 13,-5 3 4,0 3 5,1-3 4,-4 11-6,3-20 6,0 8 5,-3 1 3,0 11 1,5-22-1,-5 11 5,0 0-2,0 11 0,3-21 1,0 11-3,-3 10 6,0-16 2,0 16-2,0-15-2,0 15-3,0 0-3,0-12-2,0 12-3,0 0-3,0 0-2,-11-7-11,11 7 11,0 0-4,0 0-1,-24 9-1,15-3 2,1 4-1,-1-3 0,-2 3 1,2 5 1,-5-1 2,4 0 8,0 4 0,3-3 1,-4 8 0,5-8 3,-2 2 0,2-3-1,3 4-3,3-4-1,0 1 0,3 0-3,0-4 2,0 0 1,5-1 0,1-1-3,6-3-2,-1 1-5,3-1-1,3 0-9,-3-5-4,3-1-3,1-1-8,2-4-8,-3-1-2,0 1 9,1-4-1,-4 2 2,0-5 0,-5 1 2,5-8 4,-6 5-2,-4-4 6,3-4 5,-6-3-3,-1-1 7,-3 0 6,-3-3 7,-1-17 2,1 4 3,-1-1-1,-3 3 8,-2 1 7,4-2 8,2 12 4,0 0-7,0-9-1,-3 10 9,4 4-1,-4 0-5,0 7 7,1-2 6,4 4 5,-1 1 0,-1-1-3,0 4 1,3 11 0,-3-21 4,0 12 0,3 9 2,-5-16 0,5 16-3,-3-12-7,3 12-7,0 0-4,0-12-10,0 12-4,0 0-9,0 0 1,0 0-5,0 0-1,0 0-2,0 0 1,4 53-5,0-28 2,2-1 2,0 11 2,-3-4 2,8 6-2,-5 0 1,2 2 12,-2 2-2,2-1-15,1-3 8,-2 3-5,-3-3-6,6-2 4,-7-6-2,1-2 0,3 1-12,-1-2-11,2-2-39,-2-1-29,0-1-33,0-4-38,2 7-42,2-10-31,-3 1-60,0-1-166,-1-1-490,-2-4 216</inkml:trace>
        </inkml:traceGroup>
        <inkml:traceGroup>
          <inkml:annotationXML>
            <emma:emma xmlns:emma="http://www.w3.org/2003/04/emma" version="1.0">
              <emma:interpretation id="{9DCCE721-DACD-487F-99F3-D2A1DF2963FF}" emma:medium="tactile" emma:mode="ink">
                <msink:context xmlns:msink="http://schemas.microsoft.com/ink/2010/main" type="inkWord" rotatedBoundingBox="8494,11727 11793,11811 11752,13419 8453,13336"/>
              </emma:interpretation>
              <emma:one-of disjunction-type="recognition" id="oneOf19">
                <emma:interpretation id="interp95" emma:lang="en-US" emma:confidence="1">
                  <emma:literal>adding</emma:literal>
                </emma:interpretation>
                <emma:interpretation id="interp96" emma:lang="en-US" emma:confidence="0">
                  <emma:literal>codding</emma:literal>
                </emma:interpretation>
                <emma:interpretation id="interp97" emma:lang="en-US" emma:confidence="0">
                  <emma:literal>Adding</emma:literal>
                </emma:interpretation>
                <emma:interpretation id="interp98" emma:lang="en-US" emma:confidence="0">
                  <emma:literal>addling</emma:literal>
                </emma:interpretation>
                <emma:interpretation id="interp99" emma:lang="en-US" emma:confidence="0">
                  <emma:literal>Gidding</emma:literal>
                </emma:interpretation>
              </emma:one-of>
            </emma:emma>
          </inkml:annotationXML>
          <inkml:trace contextRef="#ctx0" brushRef="#br0" timeOffset="110827.9184">8428 11730 54,'0'0'209,"-9"-7"-13,9 7-10,-14-7-12,14 7-18,-13-4-16,13 4-12,-17 4-5,17-4-7,-28 10-3,14-2-6,-4 0-8,4 6-6,-7 4-7,7 0-11,-6 2-5,8 4-5,-2-2-8,3 3-2,4-7-8,1 0-5,2-1-2,0 1-2,4-2-6,4-5-2,0 3 0,2 2-1,5-6-5,2-1-3,1 0-10,6-1-14,3 0-9,4-4-12,-2-1-7,-5-2-3,0-1-4,1-1 0,-1-2-8,-3-3 4,3 4 4,-4-9-5,-5 4-8,0-1 6,-2-3 6,2-2 4,-5-1 5,0-2 5,0 1-3,-1-2 5,-5 2 1,3-4 9,-3 4 6,3-4 8,1 3 9,-4 0 6,1 2 6,-1 2 9,0-2 10,0 14 5,0-18 3,0 18 9,0-14 3,0 14-5,3-11-8,-3 11-3,0 0-6,0 0-8,0 0-2,-4-14-7,4 14 2,0 0 0,0 0 0,0 0 3,-21 28-1,18-17 5,0 0-7,-3 3 0,4-2 3,1 2-8,-4 0 1,5-3-2,0 3 1,3 0-2,-1-1-5,-1 2 2,4-1-3,1-2 1,2-2 1,-2-2-10,8 2-5,-1-3-12,1 0-9,3-1-11,3-4-15,-3-2-9,7 0-4,-4-1-11,3-1-3,-3-4 0,1 0 3,-1-1 4,-3 0-1,0-1 4,0-1 17,-3-2-2,-1 5 4,1-7 7,0 4 6,-5-5 9,2 4 6,1-1 5,-4 0 5,5 0 10,-2 3 6,-2 1 7,-1 0 5,-8 7 3,14-11-5,-8 8-3,-6 3 2,14-11-3,-8 7-5,-6 4 2,11-1-6,-11 1 0,16 1 5,-16-1-4,11 9-2,-11-9 2,15 7-2,-7-1 0,-2 1-2,2 0 3,-2 0 2,-6-7-3,11 12-6,-5-5 5,1-1-5,-7-6-4,7 12-1,0-8-5,-7-4-3,0 0-5,6 7 0,-6-7 2,0 0 5,3 10 4,-3-10-12,0 0 17,0 0 10,0 0-8,0 0 1,0 0-1,0 0 11,0 0-5,0 0 0,0 0 5,0 0-8,0 0 4,-16-33-3,16 33 5,0 0-3,-7-13 0,7 13 5,-4-11-2,4 11 1,-7-8 4,-3 2 9,10 6-1,-9-6 0,9 6-4,-11-2 3,11 2 1,-16 0 3,16 0 0,-18 7 0,5-3 4,-1 6 6,5-3-3,-5 4 6,5-3-2,-2 3-6,0 3 5,1 0 2,3-2-10,-3-2 3,6 2-1,-1-1 0,0 0 1,5-1-1,0-10-8,5 18 6,1-6-5,0-5 1,8 5-5,-1-3 2,4 0-11,-3-1-10,6-2-8,8-2-12,-1 3-8,-7-7-5,7 1-11,-6-1 3,0-4 1,0 3-4,-2-4-1,-3 3 7,-2-4-3,0-2-5,-2-3 12,-4 0-4,1 1 6,-3-6-4,-1 1 16,-2-7 1,-3 2 6,0-6 9,-3 3 5,3-3 11,-3-4 4,1 2 9,-1-10 6,-3 8 0,3 2-3,0 3 8,1-2 5,-4 3 2,3 0 4,3 8-3,-3-1 5,3 3 7,0 0-2,-3 0 3,0 3 1,3 11-2,0-17-1,0 17 1,-5-16-2,5 16-2,-2-9-9,2 9 6,0 0-11,-1-14 0,1 14-4,0 0-4,0 0-5,0 0-3,0 0-7,0 0 0,0 0-2,0 0 2,0 0-5,0 0 8,11 39 3,-8-23 3,0 1 2,3 6 7,-1 1-1,1 2 2,0-1 2,-1 1 0,-2-4-1,3 7-2,-3 0-6,-1-3-1,3 0-2,-4 4 8,2-3-11,1-2-6,-4 1-21,7-3-16,-2 3-35,-3-9-27,-2 8-33,0-6-31,6-1-37,-6-3-31,6 0-44,-4 2-139,4-5-435,-6-2 193</inkml:trace>
          <inkml:trace contextRef="#ctx0" brushRef="#br0" timeOffset="111564.4967">9725 11837 119,'-14'-10'167,"14"10"-13,-14-1 3,14 1-13,-20 1-8,6 5-2,-1 0-10,1 2-7,-2 3-4,-1 0-8,3 3-7,-3 4-9,3-3-9,4 0-9,-1 1-5,2 1-6,1 0-7,2-2-4,3 1-5,1-2-6,2 0-7,2-1-5,1-3-4,3-1-13,1-2-2,0 1-10,9-4-9,-2 0-10,0-2 0,6-4-9,-3-2 0,4 0 2,3-4-1,-8-1 1,-2-3 1,0 0 14,0-1 1,-1-1 6,-3 0 4,-3-4 6,2-1 1,-1-2-2,-2-4 5,-6 0 0,5-3-1,-4-4 4,-1-5 6,-1 7-1,1 2 4,0-1 0,0 1 4,0 0 4,1 0 1,-2 2 3,-4 3 0,5-1-3,0 6 3,0-1-2,0 4 6,0-2 3,-3 2 3,3 4-2,0 11-2,-3-19 1,1 9-2,2 10-5,-3-15-3,3 15-4,-1-11-5,1 11-4,0 0 0,-2-12-4,2 12-3,0 0-3,0 0 5,0 0-5,-23 24 2,16-10-4,-2 1 3,4 2-1,-1 5-5,-2 3 14,2 2-3,3-2 0,0 0 3,-2 4 0,5-3 1,0-4-1,0 3 0,5 1-1,1 0-1,0-1 0,-1-3-2,4 3-3,1-3-1,-2-5-16,6-1-5,1 2-14,5 0-12,1-3-16,-3-4-10,4 1-11,3-3-9,3-1 0,-8-1-1,4-4-7,-3-2 6,-2 2-3,-2-6 11,0 2-2,1-2 9,-6-4 8,-1 1 14,-2-1 13,4-2 4,-9-3 16,6-1 18,-3 2 15,0-1 11,2-2 17,-3 0 6,-1-2 14,3 2 1,-2 0 7,-3-4 1,0 3 3,8 0 0,-5 8 1,-1-4 3,1-4-2,0 6-4,-2 2 1,3-1-6,-7 8-6,8-8-1,-8 8-16,0 0-10,9-5-2,-9 5 5,0 0-12,0 0 2,8 21 1,-6-11 5,-2 4-2,0 8 1,0 0-3,0-4 6,-2 2-1,-2 4-3,2 1-4,0-3-1,-2 2-3,4-4-3,0-2-1,-3-3 0,3 4-4,3-2-7,-3-2-17,0-1-16,0-3-24,4-3-16,-4-8-26,2 18-35,0-11-32,-2-7-31,6 7-48,-6-7-160,0 0-429,0 0 190</inkml:trace>
          <inkml:trace contextRef="#ctx0" brushRef="#br0" timeOffset="111722.4063">10070 11512 60,'-4'-12'230,"4"12"-17,0 0-15,-1-16-21,1 16-15,0 0-24,0 0-30,-5-9-38,5 9-44,0 0-44,0 0-33,0 0-26,0 0-36,0 0-75,0 0-203,0 0 91</inkml:trace>
          <inkml:trace contextRef="#ctx0" brushRef="#br0" timeOffset="112919.7208">10467 11761 174,'0'0'196,"0"0"-14,9 7-2,-9-7 6,0 0-8,-2 18-7,2-8-5,0-10-11,-4 22-13,4-8-7,0-3-15,-2 3-11,4-2-9,-4 2-2,2 0-17,0-2-5,0 3-10,2-5-3,-2 2-15,6-2-8,-1-2-10,-2 3-15,3-4-6,5 0-13,-2-2-12,7 1-18,-2-3-8,5-3-9,-4 2-5,2-6 7,0-2-1,0 0 9,-1-1 1,-4 3 5,-1-7 5,2-2 2,-4 1 6,2 1 13,-5-4 2,4 1 13,-3 2 9,0-2 8,0-4 13,0 6 5,-4-2 4,1 3 10,1 2-3,1 2 8,-1-5 1,-5 12-2,8-12-5,-8 12-6,6-7-8,-6 7-6,0 0-9,6-6 2,-6 6-6,0 0-6,0 0 3,17 13-1,-17-13-3,7 15-1,-1-4 6,0 2-8,0 3 0,-1-2-2,4-2-3,-1 2-3,1 0-5,5-2-5,1-3-10,3 2-7,6-2-11,2-1-8,4-1-13,2-4-8,1 0-12,-2-2 0,11-1-9,2 3 3,-5-6-5,-7-1 3,1 1 8,-2-5-6,0-1 22,-3 0 4,0-2 1,-4 0 4,-9 0 6,1 0 12,-5-1 6,0-1 9,-5-1 13,-3-2 5,-1 1 15,-2-2 12,-2 2 8,-1-3 10,-3 4 6,1-1 8,-4 1 5,-2 1 4,2 0-7,-4 4 5,4-1-4,-4 0-6,-1 3-7,0 2-3,-4 4-6,18 1-4,-24 6-3,7 0-3,1 1-3,2 1-1,-1 3-5,2-1 1,4 3-3,-3 2-1,-1-2-2,7 2 1,0-1-8,3 2-4,-2-7-9,3 2-1,2 2-6,0-13-1,4 20-9,0-12-10,4 2-8,0-5-13,1 2-2,5 0-2,-5-5-3,7 3 0,1-5 3,-3 0 5,2-3 4,-16 3 5,22-4 2,-12-1 6,0-1 10,-10 6 7,14-8 13,-8 2 7,-6 6 11,12-15 5,-8 7 9,-4 8 9,4-15 3,-1 5 10,-3 10 1,5-14 5,-5 14 3,5-15 0,-4 7 1,-1 8 10,3-17-9,4 9-6,-7 8 1,6-17-2,-1 8-2,-5 9 4,3-12 0,-3 12 2,4-11-5,-4 11-6,0 0-10,5-7-2,-5 7-12,0 0-3,0 0-4,0 0 1,0 0 5,0 0-8,0 34 0,-5-18 0,4 1 5,-2 8-4,0 1 3,-4 5 3,1 6-1,0 3 2,-2-1-3,3 5 1,2 2 1,-5-2-5,1 7 5,2-1-10,0-1 11,4 1-14,-1 3 2,2 16 0,2-16-1,6 0-1,4-2 1,-4 1-3,7 14 11,-2-18-16,-1-4 0,-2-1-3,2-1-4,-10-15-6,1-1-10,-6 0-2,-2-2-6,-4-5 8,-7-1-4,2-4 7,-6-2 0,-4 1 2,-7-7 2,-8 0 0,7-6 4,-12-4 3,13 1 0,0-4 1,0-2 2,3-5-2,0-4 3,4-1 6,4-5 0,1-9 0,5 7-2,5-10 3,0-4-2,12 3 2,0-6-3,2 5-2,7 3 4,-3 7-1,5-6 1,2 7 2,4-5-3,-6 6-2,0 1 2,0 4 1,3-4-2,-3-2 0,-3 5-2,2 1 2,-6 3-4,4 3-1,-1-3-12,-4 3 3,0-3-14,2 4-9,0 2-17,-4 1-13,1-2-21,-2 5-22,-3 8-19,6-18-34,1 11-30,-7 7-27,6-12-171,0 5-425,-6 7 188</inkml:trace>
        </inkml:traceGroup>
        <inkml:traceGroup>
          <inkml:annotationXML>
            <emma:emma xmlns:emma="http://www.w3.org/2003/04/emma" version="1.0">
              <emma:interpretation id="{238D590F-95FB-433D-A697-C359D76F4B12}" emma:medium="tactile" emma:mode="ink">
                <msink:context xmlns:msink="http://schemas.microsoft.com/ink/2010/main" type="inkWord" rotatedBoundingBox="12609,11606 13518,11630 13488,12843 12578,12820"/>
              </emma:interpretation>
              <emma:one-of disjunction-type="recognition" id="oneOf20">
                <emma:interpretation id="interp100" emma:lang="en-US" emma:confidence="0">
                  <emma:literal>8</emma:literal>
                </emma:interpretation>
                <emma:interpretation id="interp101" emma:lang="en-US" emma:confidence="0">
                  <emma:literal>@</emma:literal>
                </emma:interpretation>
                <emma:interpretation id="interp102" emma:lang="en-US" emma:confidence="0">
                  <emma:literal>.</emma:literal>
                </emma:interpretation>
                <emma:interpretation id="interp103" emma:lang="en-US" emma:confidence="0">
                  <emma:literal>o</emma:literal>
                </emma:interpretation>
                <emma:interpretation id="interp10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115065.2804">12852 11253 123,'-17'-3'127,"-6"2"8,3-2-2,-4 6-12,2-3-11,-4 1-3,-1 2-2,1 4 1,1 4-5,-1 3-5,-2 3-3,-5 7-1,2-2-6,-2 10-3,3-1-6,2 1-4,2 2-1,-1 5-6,7-3 2,1 5-2,5-2-2,4 7-6,2-3 1,5 4-4,1-1 0,2 9-4,5-8-1,-1 1-7,7 0-1,3-1-6,0 0-3,5-5-1,-3 0-4,4-3 0,3-3-3,2-3-1,3 1-3,-1-8-3,-4-5 1,-1-1-2,6-6-3,3-1-1,-1-5-7,10 5-10,-9-5-3,14-4-9,-3-4-6,-9 0 1,11-7-2,-12 7-1,-2-7-1,-2 0 3,-2-5 7,1-3 1,-8 1 3,4-2 1,-6-1 11,0-1 2,-3-3 5,0-2 3,-3-2 1,2-4 0,-2 1 5,-4 1-4,3-11 0,-3 3-3,0-2 1,-1-6 0,0 4-2,-3 1-1,0-1 1,-1 0 0,-2 11-2,-2-2 3,-1 2 0,0-1 0,-3 1-1,-2 6-2,-3-2 3,3 0-4,-2 3 2,-3-1-2,2 6-3,-4-4 0,-4 3-2,3 7-6,2-1-6,0 1-16,-1 3-17,-2 0-18,3 2-23,3 5-34,11 0-9,-24 2-19,15 3-20,0 0-15,2 2-133,7-7-340,-6 17 150</inkml:trace>
          <inkml:trace contextRef="#ctx0" brushRef="#br0" timeOffset="114425.646">12656 11563 36,'0'0'141,"0"0"-1,0 0-4,0-15-3,0 15-7,0 0-7,0 0-7,0 0-10,3-13-10,-3 13-7,0 0-9,6-12-6,-6 12-8,8-6-6,-8 6-8,13-9-1,-2 5-7,-2 0 0,5 0-9,0-1-3,1 4-4,-2-2-5,2 3-1,4 7 3,-5-5-10,2 3 2,1 2-7,-3 1 2,-5 4 0,2-2 3,0 5-5,-5-1 1,-1 0-1,-2 4-4,-3-3 3,0 3-1,-1 1 4,-3-1-4,-5-1-9,0 3-5,1 0-12,-5-8-5,4 6-9,-3-6-3,-2 1-3,6-1 0,-3-3 1,3 1 3,2-4 3,6-6 3,-8 9 7,8-9 6,-8 10 13,8-10 4,0 0-3,0 0 6,0 0-1,0 0-1,0 0 9,0 0 5,0 0-4,0 0 7,0 0 8,0 0 5,0 0-1,27-19 5,-27 19-2,0 0 0,0 0-5,9-7-1,-9 7-2,0 0-11,0 0-1,16 1 1,-16-1-4,0 0-1,18 8 5,-11-1-6,-7-7 3,14 12 2,-8-4 2,0 0 5,3 6 1,-2-5 7,-1 0-2,2 6 0,-2-1 3,0-1 4,0 1 3,-1 3-1,0-6 1,-4 4 0,4-1 2,-3 0-4,-2-6 1,0-8 4,-8 22-4,3-14 5,-3 5-5,1-6-8,-3 4-5,-2-3 1,-4 3-1,2-4-2,-3 0-2,-3 1-2,4-1 1,-2-2 1,0 4-3,0-6-1,1-1-2,-2-2 0,3 0-2,2 0-1,-3-4-21,3 1-19,-1-2-21,2 2-32,2-4-37,0 1-25,-3-5-30,5 4-157,0-2-362,1-3 160</inkml:trace>
        </inkml:traceGroup>
        <inkml:traceGroup>
          <inkml:annotationXML>
            <emma:emma xmlns:emma="http://www.w3.org/2003/04/emma" version="1.0">
              <emma:interpretation id="{26E916AD-B5C3-42E1-A768-3E34A50C9073}" emma:medium="tactile" emma:mode="ink">
                <msink:context xmlns:msink="http://schemas.microsoft.com/ink/2010/main" type="inkWord" rotatedBoundingBox="14039,11477 14550,11490 14520,12686 14008,12673"/>
              </emma:interpretation>
              <emma:one-of disjunction-type="recognition" id="oneOf21">
                <emma:interpretation id="interp105" emma:lang="en-US" emma:confidence="0">
                  <emma:literal>&amp;</emma:literal>
                </emma:interpretation>
                <emma:interpretation id="interp106" emma:lang="en-US" emma:confidence="0">
                  <emma:literal>.</emma:literal>
                </emma:interpretation>
                <emma:interpretation id="interp107" emma:lang="en-US" emma:confidence="0">
                  <emma:literal>4</emma:literal>
                </emma:interpretation>
                <emma:interpretation id="interp108" emma:lang="en-US" emma:confidence="0">
                  <emma:literal>9</emma:literal>
                </emma:interpretation>
                <emma:interpretation id="interp10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115779.8705">14229 12313 239,'-5'-10'236,"5"10"-18,-8-19-11,2 12-12,-2-7-16,2-2-10,-2 0-12,2-1-10,3-1-14,-6-5-12,4 5-10,-4-6-11,4 1-12,-4-2-9,1 0-4,-5-5-11,2-4-7,-6 0-3,2 0-11,-1-2 0,-3-1-5,2 2-7,-3-4-4,1 4-4,-1-1-5,0-7 2,0 7-9,3-5 3,-2 9-2,-1-5 2,6 0-1,0 12-3,1-4-3,-1-5-1,5 10 1,3-2-3,-2 5 1,3-2 2,2 7-5,0-3 2,3 5 5,-2-1-8,2 3-1,2-3 1,-2 15-1,5-22 0,-4 10 0,4 3-1,1 2-3,3-5 1,-2 2-4,0 3-6,6 1-5,-5 0-4,7 3-10,-2-1-7,1 2-5,-2 1 0,4 2-1,1 1 0,0 9-2,-3-4 2,0 5 3,0 1 2,5 6 2,-5 2 3,-7-6-1,6 11 3,-10 3 4,0-2-2,-3 4 2,-5-3 3,-2 9 5,-3 0 6,-7 0 1,3-11-5,-8 13 5,1-5 1,-6-1 4,1-1-3,-1 0 6,2-4-6,5-7 7,0 3-4,1-5 4,2 2 2,6-3 4,2-7 1,1 2 2,2 0 10,1-2 2,3-1 3,1 1 2,1-11 1,3 19 10,2-8 3,4 0 2,4-3 0,-1 2 0,4-2 2,2 0-8,6 2-1,0 0-2,5-5-5,-5 5-2,-3-6-3,5 3 2,-6-4-3,-1 2-8,9-2-3,-11 2-23,2-4-14,-3 0-20,4 3-30,-5-8-24,6 3-41,3-5-31,-8 3-158,3-5-362,-2-3 161</inkml:trace>
        </inkml:traceGroup>
        <inkml:traceGroup>
          <inkml:annotationXML>
            <emma:emma xmlns:emma="http://www.w3.org/2003/04/emma" version="1.0">
              <emma:interpretation id="{4F143C25-98A5-43A0-AA6D-09442032DAFE}" emma:medium="tactile" emma:mode="ink">
                <msink:context xmlns:msink="http://schemas.microsoft.com/ink/2010/main" type="inkWord" rotatedBoundingBox="14659,11366 15985,11400 15951,12718 14626,12684"/>
              </emma:interpretation>
              <emma:one-of disjunction-type="recognition" id="oneOf22">
                <emma:interpretation id="interp110" emma:lang="en-US" emma:confidence="0">
                  <emma:literal>o</emma:literal>
                </emma:interpretation>
                <emma:interpretation id="interp111" emma:lang="en-US" emma:confidence="0">
                  <emma:literal>.</emma:literal>
                </emma:interpretation>
                <emma:interpretation id="interp112" emma:lang="en-US" emma:confidence="0">
                  <emma:literal>@</emma:literal>
                </emma:interpretation>
                <emma:interpretation id="interp113" emma:lang="en-US" emma:confidence="0">
                  <emma:literal>O</emma:literal>
                </emma:interpretation>
                <emma:interpretation id="interp114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116237.6091">14799 11541 53,'0'0'177,"0"0"2,-16 18-4,16-18-2,-1 17-9,-3-7-13,4-10-13,0 24-5,5-10-15,-2 0-12,0-2-7,5 2-8,0 1-10,3 0-6,0-1-6,1-1-13,2 1-12,0 0-18,2-4-16,7 5-14,-6-8-10,2 0-8,-2-3-1,2-1 0,-1 1 1,-2-3-3,0-1 6,-4-1-4,-12 1 3,19-7 0,-11 3 3,-2-2 1,-6 6 10,9-12 6,-3 5 11,-6 7 13,8-14 5,-3 3 9,-2 3 8,2-1 5,-5 9 3,6-18 4,-5 9 9,-1 9 4,5-15 6,-2 8 2,-3 7 2,5-13 2,-5 13 1,3-8-11,-3 8-8,0 0-6,0 0-9,6-8-6,-6 8-9,0 0-3,0 0-5,0 0-1,0 0-1,0 0-2,6 29 1,-4-14-2,1 1-8,0 1 11,2 0-9,-4 9-6,4 0 2,-2 3-8,-3-3-19,5-1-25,-5 1-27,0-2-33,1-1-36,-1 2-35,2-10-33,-2 4-41,3-2-143,-1-3-420,-4-2 186</inkml:trace>
          <inkml:trace contextRef="#ctx0" brushRef="#br0" timeOffset="116882.2412">15172 11115 31,'-23'-18'185,"-3"0"-6,-2 3-6,-4 2-9,-5-4-15,7 7-6,-1 3-7,0-1-12,-11 6-6,8 2-10,-7 2-8,1 5-8,-1 4-4,-1-3-3,13 5-7,-10 6-7,11 0-6,-6 5 2,-1 2-9,12-3-6,-5 10-6,0 5 1,8-3-4,-1 4 0,7 1-1,0 3-3,7 3 0,-1-4 1,2 9 1,2 2 4,0 14-7,7-15-2,-2-1 0,9 2-5,-1-4 0,0 1-4,4-5-3,1-4-2,0-3 0,5 0-2,-2 0 1,8-7-8,-5-6 4,2-4-4,10 2 0,0 2 1,-6-10-9,15 3-9,-1-5-4,5-1-13,0 0 1,4-2-9,-6 0-1,1-6-5,3-1 2,-1 1-1,-4-1-1,2-5-1,1 2 5,-6-1 3,-8-5 1,0 1 1,-1-2 4,-1-4-1,-1 4 5,-4-5 3,7-2 0,-8 0 1,2-3 2,-1 3 5,1-5-2,-2-2 1,-3-2 6,-1 1 3,-4-4 3,1 1 0,1-12 8,-1 4 0,-1-1 2,-4-7 0,-2 4 3,2-3-2,-9-2 1,4 4 3,-3 0 3,2 7 2,-7-4 1,-2 9-2,1-2-1,-7-1 0,-1-7-4,0 10-3,-6-7 0,3 8-2,-3 0 0,3 0 1,-9-6-7,3 10-5,1-2-8,2 2-14,-3 3-16,1 0-21,3 7-25,2-1-27,-3 0-25,6 0-37,-6 2-39,0 2-135,0 1-374,1-1 165</inkml:trace>
        </inkml:traceGroup>
      </inkml:traceGroup>
      <inkml:traceGroup>
        <inkml:annotationXML>
          <emma:emma xmlns:emma="http://www.w3.org/2003/04/emma" version="1.0">
            <emma:interpretation id="{EDA7E06D-38AA-419D-8EF4-AFF2A6CE51CC}" emma:medium="tactile" emma:mode="ink">
              <msink:context xmlns:msink="http://schemas.microsoft.com/ink/2010/main" type="line" rotatedBoundingBox="2908,13158 10625,12937 10694,15366 2977,15587"/>
            </emma:interpretation>
          </emma:emma>
        </inkml:annotationXML>
        <inkml:traceGroup>
          <inkml:annotationXML>
            <emma:emma xmlns:emma="http://www.w3.org/2003/04/emma" version="1.0">
              <emma:interpretation id="{F151F29F-3180-43B2-8CDD-764E0E566471}" emma:medium="tactile" emma:mode="ink">
                <msink:context xmlns:msink="http://schemas.microsoft.com/ink/2010/main" type="inkWord" rotatedBoundingBox="2922,13648 5029,13587 5067,14905 2959,14965"/>
              </emma:interpretation>
              <emma:one-of disjunction-type="recognition" id="oneOf23">
                <emma:interpretation id="interp115" emma:lang="en-US" emma:confidence="0">
                  <emma:literal>r:</emma:literal>
                </emma:interpretation>
                <emma:interpretation id="interp116" emma:lang="en-US" emma:confidence="0">
                  <emma:literal>r.</emma:literal>
                </emma:interpretation>
                <emma:interpretation id="interp117" emma:lang="en-US" emma:confidence="0">
                  <emma:literal>oi.</emma:literal>
                </emma:interpretation>
                <emma:interpretation id="interp118" emma:lang="en-US" emma:confidence="0">
                  <emma:literal>i]:</emma:literal>
                </emma:interpretation>
                <emma:interpretation id="interp119" emma:lang="en-US" emma:confidence="0">
                  <emma:literal>oi=</emma:literal>
                </emma:interpretation>
              </emma:one-of>
            </emma:emma>
          </inkml:annotationXML>
          <inkml:trace contextRef="#ctx0" brushRef="#br0" timeOffset="122492.0274">4454 14199 223,'0'0'218,"0"0"-6,0 0-12,0 0-6,0 0-11,0 0-10,0 0-13,0 0-9,0 0-13,0 0-9,0 0-16,0 0-10,0 0-10,0 0-10,0 0-7,24 7-8,-24-7-7,26 0-6,-7-2-5,-2 2-8,3-2-3,-1 2-2,1 0-15,0 0-10,2-1-18,-2 2-17,-2-1-19,-1 0-25,0 0-18,-3 2-28,-2-2-35,1 0-33,-13 0-33,15 2-112,-15-2-354,0 0 157</inkml:trace>
          <inkml:trace contextRef="#ctx0" brushRef="#br0" timeOffset="122807.8463">4503 14460 172,'0'0'194,"0"0"-6,0 0-8,-7 7-8,7-7-6,0 0-9,0 0-11,0 0-6,0 0 2,0 0 3,22 7-5,-22-7-3,13 6-9,-4-2-7,2 1-9,-11-5-12,22 2-11,-10 1-4,2-1-10,-1 0-6,-1-1-5,5 3-9,-3-3-7,-3 2-5,0 0-6,-2 1-3,-9-4-5,21 3-9,-14-2-13,6 3-18,-13-4-18,11 5-20,-11-5-28,9 2-22,-9-2-33,0 0-27,11 4-23,-11-4-28,0 0-165,0 0-405,0 0 179</inkml:trace>
          <inkml:trace contextRef="#ctx0" brushRef="#br0" timeOffset="121241.7422">2668 14565 54,'0'0'164,"0"0"0,0 0-9,0 0-16,0 0-9,0 0-6,0 0-6,0 0-5,0 0-7,0 0-3,0 0-11,0 0-3,27-18-7,-27 18-10,6-9-3,-6 9-12,9-10 0,-9 10-7,8-11-6,-8 11-5,11-13-3,-3 6-1,-2 1-7,2-2 0,4-4-5,-7 7-1,4-4-5,1-2-2,1 0-2,-4-2-8,3 0-4,1 1-8,-4-1 2,1-3 0,-2 2-4,1-3-5,-1 2 1,-3-2-2,5 1 4,-5-2-1,1-1 5,1 1-1,-3 0-1,1 1 4,-2-3-1,1 3-3,0-1 3,-2 1 1,0-1 1,0 0 1,-4 4-2,3-4 3,-4 4 3,-1 3-3,3-8-1,-2 7-1,-1-1 0,3 3 1,-3 1-3,-1-2 5,0 3-6,0-1 1,0 1 3,7 8 3,-18-10-3,11 6-2,7 4 5,-14-7-1,14 7-1,-16-5 0,16 5-1,-14 0-2,14 0 3,0 0-3,-25 5-2,17-5 3,8 0 5,0 0-2,-18 10-5,10-7 4,8-3-1,-9 5 3,9-5-6,-8 14 6,8-14 1,-6 13 0,6-13-3,-5 12 2,5-12-2,3 12 1,-3-12 4,3 17-2,3-10 1,1 0 2,0 1-3,1-3 5,6 3-3,0-3 3,3 0-1,2-3 0,1 2-1,0-3 8,2 2-8,8-3-8,-2 1-7,0-2-7,-3 1 5,0-3-8,-4 2-3,0-2-2,-1 2-1,-3-1 5,2-3-7,-1 2-6,0 0 23,-4-3-5,0 2 3,-2 0 1,-1 3-1,0-4 4,-11 5 0,19-8 1,-13 3 0,-6 5-5,14-7 1,-14 7 7,9-4 3,-3-3 0,-6 7-5,8-7-3,-8 7 5,8-8 3,-8 8-5,9-8 5,-9 8-3,5-7 1,-5 7 3,0 0-5,6-7 3,-6 7 5,0 0-6,0 0-2,0 0 1,0 0 1,0 0 2,3-11 2,-3 11-2,0 0 0,0 0-2,0 0 11,0 0-13,0 0 4,0 0-3,0 0 6,0 0-2,0 0 0,0 0-5,0 0 4,0 0-8,0 0 7,0 0-1,0 0 1,-26 27 0,21-21 2,5-6-1,-8 12 2,2-5-1,-2 0 8,2 2-5,3 1 3,-6 1 3,1 2 6,0-3 1,0 2 9,4 1-3,-1 1-3,-1 2 2,-2-1 7,3 1-2,-1-2 10,1 1-10,1 2 5,-1 1 4,0-2 3,1 2-1,1-4 3,3 0-7,3 4 9,-3-4-3,0 0 4,1 0 0,1-3-3,3 1 18,-4-1 0,4-1-6,3 1 2,-5 1-4,3-4-3,5 3-3,-3-2-3,1-1-2,-1 0-4,6 0 3,-2-4-5,-1 0 1,5 2-6,-1-5-5,2 3 0,0-1-2,4-1-4,-6-1 0,6-1-29,-3-1-16,1 1-17,-2 0-16,2-2-27,-2-2-35,3 0-24,-3 0-32,-1-3-171,-2 0-382,-5 0 169</inkml:trace>
          <inkml:trace contextRef="#ctx0" brushRef="#br0" timeOffset="121909.3617">3343 13310 18,'4'-13'232,"-4"13"-15,5-11-16,-5 11-11,3-9-15,-3 9-23,6-9-14,-6 9-13,6-9-14,-6 9-7,8-5-22,-8 5-4,0 0-10,16 2-9,-16-2-6,17 5-4,-9 2-7,0 2-6,-2 0-2,2 5-8,-2-2 4,0 4-6,0 1-4,-3 1-1,4 0-2,-6 3-1,-1-3-1,3 5-5,-6-1 0,2-4-2,-6-3-2,4 3 3,-1-3-5,-1-1 1,0 0-6,-4-5-4,4 0 1,-4 3-1,1 1-1,2-3-5,-2-3 3,8-7-3,-8 10 4,8-10 2,-8 7 1,8-7 2,0 0 3,-4 10 0,4-10 5,0 0 0,0 0 2,-6 9-1,6-9 2,0 0-3,0 0-1,0 0-1,0 0-1,0 0 1,0 0-2,0 0 1,0 0 0,20 7-2,-20-7 0,18 0 2,-8 0 0,-10 0 0,25 0 1,-10 0 0,-1 0 2,5 0-2,-2 0 3,2-4-2,0 8-1,1-4 0,-3 3 10,3-3-10,0 4-1,1-4 2,-3-4-6,-1 8 4,-1-4 0,1 4 5,-4-1-5,4-1-1,-5 0-4,-4 1-7,-8-3-5,14 0-5,-14 0-12,12 2-8,-12-2-8,8 3-7,-8-3-11,0 0 1,10 7-12,-10-7-14,0 0-13,4 7-13,-4-7-14,0 0-15,2 10-101,-2-10-265,0 0 117</inkml:trace>
        </inkml:traceGroup>
        <inkml:traceGroup>
          <inkml:annotationXML>
            <emma:emma xmlns:emma="http://www.w3.org/2003/04/emma" version="1.0">
              <emma:interpretation id="{EBF144D4-F954-475C-BB51-8A0713FF2FCC}" emma:medium="tactile" emma:mode="ink">
                <msink:context xmlns:msink="http://schemas.microsoft.com/ink/2010/main" type="inkWord" rotatedBoundingBox="5489,13084 10625,12937 10694,15366 5558,15513"/>
              </emma:interpretation>
              <emma:one-of disjunction-type="recognition" id="oneOf24">
                <emma:interpretation id="interp120" emma:lang="en-US" emma:confidence="0">
                  <emma:literal>(teste)</emma:literal>
                </emma:interpretation>
                <emma:interpretation id="interp121" emma:lang="en-US" emma:confidence="0">
                  <emma:literal>(titter)"</emma:literal>
                </emma:interpretation>
                <emma:interpretation id="interp122" emma:lang="en-US" emma:confidence="0">
                  <emma:literal>(titter)'</emma:literal>
                </emma:interpretation>
                <emma:interpretation id="interp123" emma:lang="en-US" emma:confidence="0">
                  <emma:literal>(teste)"</emma:literal>
                </emma:interpretation>
                <emma:interpretation id="interp124" emma:lang="en-US" emma:confidence="0">
                  <emma:literal>(teste)'</emma:literal>
                </emma:interpretation>
              </emma:one-of>
            </emma:emma>
          </inkml:annotationXML>
          <inkml:trace contextRef="#ctx0" brushRef="#br0" timeOffset="131139.0741">5681 13058 123,'0'0'139,"-14"-4"-13,14 4-8,-14-1-18,14 1 3,0 0-7,-21 4-14,21-4-3,-18 4-1,11 0-5,-3 2-5,-1 0 5,-3 1-1,8 0-1,-8 6 0,3-1 1,2 1-5,-4 1 0,-1 5-5,2 2 3,-5-1-4,3 2 4,0 3-3,0 2 1,0 0 2,-2 11-3,-2 0-3,2 3 2,-1 0 1,1 5-6,5 0-6,0-4-1,-3 2-2,0 3 0,2-7-6,1 4 1,5-3-5,0 0-2,-1 0 1,3-3-3,2 1 1,1-2-1,1 3-4,0 1 0,1-2-3,4 2 3,3 0-2,-8-6 4,6 1-2,-6 5 0,-3-5-4,6-6 1,-2 5 1,4 8-1,-3-10-4,-1 1 1,4-6-1,1 9-4,-3-7-3,5 0 5,-2-2-5,2-1 4,-2 1-6,7-1 1,-2 1-1,0-3 2,1 0 0,2-4 0,-2 4-2,2-6-1,-3-3-6,5 5 2,1-3-1,2-1-1,-4 3-2,6-8-6,-4 1-12,-3 1-17,3-4-17,-2-1-24,10 3-25,-1 1-36,-1-2-32,5-4-29,2 3-45,-7-6-184,2 2-459,1-4 203</inkml:trace>
          <inkml:trace contextRef="#ctx0" brushRef="#br0" timeOffset="128305.6982">5635 13815 254,'0'0'253,"0"0"-17,0 0-18,0 0-14,0 0-17,0 0-18,0 0-11,0 0-13,0 0-12,0 0-12,0 0-7,0 0-9,0 0 3,0 0-16,0 0-7,0 0-11,0 0-6,0 0-6,26-22-10,-13 18-4,4 1-3,11-2-9,-2-1-2,9 2-2,-4 4 0,11-4-6,-11 0-3,3 8-1,-3-8-7,2 4-2,-7 0-13,2 1-9,-7-1-5,-1 3-11,0-3-11,-6 1-12,0-1-11,-1 0-20,-13 0-9,14 3-31,-14-3-10,14 4-8,-14-4-9,9 2-12,-9-2-15,0 0-10,0 0-111,14 5-318,-14-5 141</inkml:trace>
          <inkml:trace contextRef="#ctx0" brushRef="#br0" timeOffset="129015.2916">6159 14181 66,'0'0'228,"0"0"-14,0 0-13,-7 7-9,7-7-12,0 0-17,0 0-14,0 0-14,0 0-9,0 0-7,0 0-4,23 9-10,-12-5-5,5-4-8,5 1-2,6 3-13,1-1-8,5-2-7,-4 0-6,13-1-8,-9 4 10,9 0-19,-9-1-5,-2-3-4,0 1-13,-2 3-15,-2-1-8,-2 0-15,-5 2-14,0-5-14,-3 5-11,1-3-13,-6 1-15,2 1-10,-5-4-12,5 3-25,-4 1-16,-10-4-22,14 5-122,-14-5-319,11 2 140</inkml:trace>
          <inkml:trace contextRef="#ctx0" brushRef="#br0" timeOffset="129536.9956">6449 14491 35,'0'0'181,"0"0"-9,0 0 2,0 0-2,0 0-8,0 0-11,0 0-10,0 0-14,0 0-17,0 0-7,0 0-7,0 0-15,0 0-2,37-7-7,-26 8-8,-11-1-10,21 5 0,-9-1 4,2-1-11,0 3-3,-5-2-9,5 6 0,-4 0-4,4-1-1,-8 3-5,2-4-4,-2 2 0,0 7 1,-1-2-3,-2-1-6,-6 2 1,0 2 2,-8 5-7,5-6-3,-5 1 1,0 0-10,2-3-6,-9 5 0,4-4 1,2-4 0,1 1 0,2-5 2,3 2-1,1-3 0,-1 0 6,6-7 0,-11 8 3,11-8 2,-7 8-2,7-8 9,0 0 6,-3 10 7,3-10 0,0 0 5,0 0 0,0 0 0,-3 11 1,3-11-4,0 0-1,0 0-5,0 0-4,24 0 3,-24 0-1,17 0 0,-17 0-2,29-2 1,-12 2-1,-3 0-2,7-1 6,-7 1-9,1 0-6,2 0 4,1-3 0,2 3-4,-3 0 3,-3 3-2,3-6-3,-1 3 3,1 0-5,0-1-7,-3-3-13,3 1-19,0-1-23,-3-1-27,3 1-28,-1 0-38,-2-1-22,0 3-35,1-4-158,-4-1-399,-1 0 177</inkml:trace>
          <inkml:trace contextRef="#ctx0" brushRef="#br0" timeOffset="128710.481">6574 13323 272,'0'0'257,"0"0"-14,0-15-17,0 15-16,0 0-20,0 0-18,0 0-21,0 0-15,0 0-17,0 0-12,0 0-12,0 0-10,0 0-4,0 0-2,0 0 0,0 0-5,-3 51-4,3-34-2,0 0-5,0 8 6,0 0-13,0-2 0,0 4-9,0 0-1,0-2-7,3 5-1,-3-3-4,0 3-2,-3 0-6,6-5 3,-6 1-11,3 0-14,0-1-21,0-7-29,0 1-28,0-1-33,0 0-32,0-3-47,0 2-33,-4-2-196,8 0-447,-4-1 198</inkml:trace>
          <inkml:trace contextRef="#ctx0" brushRef="#br0" timeOffset="130353.5246">7075 13192 193,'0'0'184,"0"0"-15,0 0-14,0 0-17,0 0-9,0 0-16,0 0-15,0 0-5,0 0 0,0 0-2,0 0-7,14 33 3,-11-27-5,-3-6 2,11 12-5,-8-3 1,3 0-4,1-2-3,0 4-8,3 0-3,-2 0-1,4 0-2,-4 2-3,4 3-6,2-2-4,-3 1-2,-1 2-1,0 3-3,3 2-2,1 3 0,-3 1-7,-2 2 0,5 8-4,-1 5-1,-6-6-3,6 3 1,-5 2-3,-5-12 2,8 9-3,-5-6 1,-3-4-3,3 11-1,2-2 2,-2-6 1,1 0-1,-3 7-2,-1-1 23,4 2-3,-1-1-2,-6-6-1,4 4 3,0 2-6,-4-5 1,0-4-1,0 9 6,0-8-6,-4 2 2,1-3 0,2 11-9,-5-9-2,2 7 3,-2 1-4,-2-8-3,2-2 2,0 0-1,-2-3-2,2 3 3,0-5-3,-2 2 3,-1 1-3,4 1-3,-1-10 0,-1 3 1,0-2 1,-3-2-5,7-1-2,-5 1 2,2 0 3,-6 0-6,4-2 0,-1-3-2,1 3-3,-2 2-4,3-6-18,0-1-15,1 0-19,-5 2-22,5-6-24,-5 2-22,-4 2-26,7-5-30,-6 3-32,1-4-41,-1-2-193,-6-1-479,3-3 212</inkml:trace>
          <inkml:trace contextRef="#ctx0" brushRef="#br0" timeOffset="131963.7825">7323 12743 17,'0'0'171,"9"-14"-9,-4 7-3,1 0-11,-6 7-9,9-17-6,-4 10-9,4-1-12,-2 2-4,0-4-9,3 6-8,1-2-8,-2 1-9,-9 5-11,22-4-7,-22 4-4,20 4-6,-4 3-6,-9 4-3,3-4-6,1 1 0,-2 10 2,2-4-1,-5 2-4,-3 0 0,2 4-3,-5-2-1,-2 9 0,-1-3-4,-3 2-3,0-1 5,-5 1-5,5-8-2,-5-3-3,4 3-3,0-4 6,-3-2-5,4-3-3,-2 3 0,2-4 1,0-1 0,6-7 0,-5 10-5,5-10 2,-3 11 1,3-11 5,0 0-1,0 0 4,-6 11-1,6-11 1,0 0 3,0 0-2,0 0-1,0 0 2,14 11-1,-5-8 3,-9-3-1,20 1-2,-9-1-2,-1 2-1,7 0 2,0-2-2,-3 3-4,3-3 1,-1 2-2,4 0-3,-3 2 3,0-2-2,3-1-6,-3 3-11,1-2-12,-1 1-14,-8 0-15,8-1-25,-3 2-21,-1-4-30,1 4-31,0-3-2,-5 1-153,-1 3-339,-8-5 150</inkml:trace>
          <inkml:trace contextRef="#ctx0" brushRef="#br0" timeOffset="132453.7647">7833 14059 237,'0'0'232,"0"0"-14,0 0-11,0 0-17,0 0-16,0 0-15,0 0-13,0 0-14,0 0-15,44 7-3,-30-7-18,6-4-8,7 1-13,-7 3-6,8-3-6,2 3-6,-2-1-7,-2 1-8,2 0-6,2 0-19,-2 0-12,-2 1-18,1-1-17,-10 0-15,3 0-18,-3 0-27,0 0-24,-3 0-21,-1 0-20,-13 0-32,20-1-95,-20 1-306,11-8 135</inkml:trace>
          <inkml:trace contextRef="#ctx0" brushRef="#br0" timeOffset="132772.5829">8084 13774 143,'0'0'164,"0"0"11,0 0 4,-6 15-1,6-15-5,0 14-1,0-14-9,3 25-9,-6-9-2,3-2-8,0 0-10,0 1-10,0 4-11,0 0-9,3-1-6,0 1-12,-3 1-6,0-2-6,3 6-8,-3-7-4,0 0-7,0 2-8,0 6-23,0-10-25,3 2-33,0-1-28,-3 1-44,5-3-44,-5 0-36,3 2-202,-3-1-420,3-3 186</inkml:trace>
          <inkml:trace contextRef="#ctx0" brushRef="#br0" timeOffset="136346.8035">8554 13090 133,'-3'8'133,"-3"1"-3,-2 0-10,2 5 2,-2-1-9,2-1-4,-2 0-4,5-2-4,-3 0-4,0 2-10,1 0 10,-1 2-3,0 1-8,-1 1-1,0-4 1,0 6-5,0-1-2,-3 4 1,2 0-5,-4 4-2,3 4-1,-5-1-6,0 10-4,0-2-6,-2 1-2,5 2-5,3 3 4,-4 1-7,1 0-6,2-2-3,-2 1-3,1-1-5,4 0-2,5 2 2,-3-13-2,1 5-2,3-6 7,3 9-7,1-11 20,3 3-2,-7-2-4,10 0-4,-6-3 2,3 3-5,-1-1 1,2 1-5,1-2 1,-3 3-4,2-3 3,1 3-5,-1-1 0,-2-2-5,1 0 0,3 1 2,-6-3-4,5 5 0,-1 0 2,-2-1-7,2 0 0,4 7-1,-6-6 1,2-1-3,-2 0 0,2-1 3,-2-3-3,4 5-1,-6-12 8,6 6-8,-2-5-4,-2-2 5,0-2-4,0 0 2,2 2 1,-2-5-1,2 1 0,-2-3-4,2-3-15,1 1-16,1 1-15,-2-5-18,-2 5-23,3-6-25,2 1-30,-2 0-34,5-1-38,-3 0-33,-11-2-157,30-2-435,-16-1 192</inkml:trace>
          <inkml:trace contextRef="#ctx0" brushRef="#br0" timeOffset="134385.9805">8704 14328 22,'0'0'237,"-3"7"-12,3-7-9,0 0-3,0 0-8,0 0 14,0 0-2,20 12-6,-8-12-11,9 2-6,5-2-25,2 2-20,5-4-11,9 6-14,2-6-17,-1 4-8,9-4-12,-12 2-8,10 2-19,-5-6-15,2 4-17,-1-2-12,-5 2-21,1-1-10,-12 1-17,1-3-14,-2 2-13,-2 1-12,-9 0-12,0 0-16,-3 0-23,-4 0-21,-11 0-14,20 1-18,-20-1-9,8 4-13,-8-4-115,0 0-338,0 0 149</inkml:trace>
          <inkml:trace contextRef="#ctx0" brushRef="#br0" timeOffset="133614.3409">8984 13377 26,'0'0'154,"0"0"1,0 0-12,0 0-6,-11 10-2,11-10-4,-6 12-7,6-12-4,-3 15 2,3-4 0,-3 3-3,3 4-8,-2 1 2,2 5-7,0 6-9,2-4-2,1 14-11,-3 4-1,6-6-11,-6 0-7,3-9-4,-1 0-7,1 0-3,0 0-3,0-3-5,0-3-5,-3-5-3,0-3 0,0 0-9,0-1 0,0 2-4,0-6-2,0 3 2,0-13-2,-3 15-5,3-15-2,-4 15 4,4-15-3,-10 10 0,10-10 0,-12 6-5,4-5-7,8-1-8,-20 5-8,10-4-15,10-1-11,-18-7-17,18 7-27,-19-6-29,11-1-34,2 0-32,-2-1-36,8 8-124,-9-18-366,9 7 163</inkml:trace>
          <inkml:trace contextRef="#ctx0" brushRef="#br0" timeOffset="134817.7418">8970 14609 76,'0'0'225,"0"0"-16,0 0-16,0 0-15,0 0-11,0 0-13,34 7-14,-21-2-9,-2-3-16,0 2-5,-2 1-11,5 4-12,0-4-8,-1 5-6,-6 1-5,6 0-7,-9 1-6,0 2-6,-1 0-6,0 2-2,-3 1-4,-3 1-3,-5 4-1,2-5-5,-7 5-5,2-8 1,0 2-2,2-4-3,-2 1-2,2-3 0,9-5 2,-8 4 1,8-9 6,-9 13 5,9-13 12,-3 10 9,3-10 2,0 0 2,0 0-3,0 0-7,6 16-4,-6-16-3,17 0 0,-5 0-6,-1 2 0,10-2-4,-1-2-7,-3 4 0,3-1-3,0-1-3,1 0-3,-4-1-1,3 1 1,3 1-7,-4 3-6,4-4-12,-5 0-7,2 0-17,-2-4-17,3 3-17,-7-1-17,3 2-26,0-5-32,-1 1-35,-2-3-39,0 2-184,-4-6-434,0 2 192</inkml:trace>
          <inkml:trace contextRef="#ctx0" brushRef="#br0" timeOffset="133237.4539">9018 13418 100,'0'0'232,"0"0"-16,0 0-21,0 0-19,0 0-20,0 0-15,0 0-13,41-5-12,-22 1-14,-4 4-8,5-2-8,7 2-10,-7 0-6,10 2-10,-5-4-2,4 2-5,-2 0-11,1 2-6,-2-1-9,-6 2-11,2-3-11,-1-3-12,-1 6-7,-3-3-12,0-3-10,-1 6-5,-16-3-6,20-3-9,-12 2-28,-8 1-23,12-7-25,-12 7-23,8-7-92,-8 7-267,0 0 117</inkml:trace>
          <inkml:trace contextRef="#ctx0" brushRef="#br0" timeOffset="134055.1685">9241 13655 67,'0'0'114,"20"-2"10,-20 2-15,18-2 0,-4 2-9,-14 0-18,18 2-5,-10-2-4,-8 0-15,20 4 1,-14 1-11,2-2-3,-8-3-9,10 11-6,-10-11-2,9 11 10,-8-4-13,-1-7 2,-1 12-9,1-12-9,-3 20-7,3-20-2,-10 13 1,7-3-12,0-3 12,3-7 4,-6 15-8,1-9 1,5-6-3,-3 16 9,3-16 2,-3 10-11,3-10 6,0 18 8,0-18 4,0 16-7,0-16 8,3 16 6,-3-6 2,6-1 6,-4 2-3,3 0 6,-1-3 0,-1 4 3,4 1 7,-4-5 2,1 3-3,3-2-1,-1 0 1,-3-2 5,2 4-6,-5-1-4,0-10-2,9 14 3,-9-14-7,2 9-6,-2-9 7,0 13-1,0-13 4,-5 12-1,5-12-2,-14 11 1,5-7-6,-2-3 1,-6 1-5,1 2 3,-1-4-16,0 0-13,-3-3-26,2 0-14,-2 2-34,6-6-42,-3 4-26,5 2-155,-6-5-326,9 3 145</inkml:trace>
          <inkml:trace contextRef="#ctx0" brushRef="#br0" timeOffset="136079.7859">9520 13286 109,'0'0'183,"0"0"-20,0 0-2,0 0-7,0 0-11,0 0-8,0 0-14,0 0-4,0 0-2,0 0-6,9 15-10,-9-15-5,10 3-3,-10-3-8,10 8-6,-3-1-11,0-1 1,3-1-9,-2 2-2,-2 0-1,5-2-5,-2 6-1,2-2-3,1 7-1,1-2 1,-5-4-5,4 6-1,-1 2 0,0 0 2,3 1-6,-8-1 2,10 4-2,-5 2-3,1 2-4,-1 0 3,0-1-4,4 16-1,-7-16 1,6 4 3,0 7-5,-4-11-3,2 5 1,-1 0 0,-2-4-3,-1-1 0,3 5-3,-5 0 2,8 5-5,-8-5 4,4-3 16,-2 10 0,-2-11-4,2 1-1,-2 0-4,-6 2-1,8 0-2,-7-1-4,2 0 1,-1 3 4,-4-3-10,-2 3 3,4-4-3,-5 5 2,2-4 1,-2 1-2,2-2-1,-6 2 0,4-6 1,-6 4 0,3 0-3,-1 0 2,-2-4 2,3 6 0,-6-3-3,-1 0 4,4-3 0,-2 0-4,3-2 3,-3 1-2,5-6-1,-4-1-1,1 1 3,2 0-10,1-4 0,0-1 6,-1 2-3,2-3-5,3-5-6,-2 2-5,6-7-9,-10 16-11,7-10-17,3-6-20,-8 8-14,8-8-17,-9 7-20,9-7-23,-8 7-32,8-7-38,-17 0-47,5 3-177,12-3-467,-35-4 207</inkml:trace>
          <inkml:trace contextRef="#ctx0" brushRef="#br0" timeOffset="137188.3213">9942 12715 131,'0'0'195,"0"-17"-9,0 17-10,12-14-12,-9 7-11,2-3-14,4 3-8,-1 3-10,-8 4-16,19-11-8,-11 8-11,-8 3-11,22 3-8,-13 0-8,2 2-7,1 6-7,-4 2-7,-2 2 0,0 4-1,-2-1-6,-1 8-3,-3-1 0,-7 4-3,-3 8-2,-6 0-4,-1-2-2,0-6-3,3-3 2,0-7-1,4-3-1,3-1-1,0-3-3,1-5-3,1 2 2,5-9 2,-6 10-3,6-10-4,-1 13 4,1-13-2,0 0-1,0 12 6,0-12 7,0 0 5,7 13 3,-7-13 2,14 10-1,-6-4-2,2-3-3,-1 1 0,-9-4 2,20 7-5,-6-2-1,0-5 1,0 3-2,3 1-2,2-2-2,-2-1-1,-1 3-1,1-2-3,-2-1 4,3-1-7,-1 0-2,0 4-5,3-4-13,-4 0-12,-2 0-18,3 0-16,-6 0-26,-11 0-19,20 0-29,-20 0-32,20-5-38,-7 3-118,-6-2-349,-7 4 154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3:10.99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4B5BCD-3D82-415E-A107-B339355921CD}" emma:medium="tactile" emma:mode="ink">
          <msink:context xmlns:msink="http://schemas.microsoft.com/ink/2010/main" type="inkDrawing" rotatedBoundingBox="16031,17932 17684,232 18273,287 16619,17987" semanticType="verticalRange" shapeName="Other">
            <msink:sourceLink direction="with" ref="{355B7036-0D2B-4D81-940C-51EDC0EFDF26}"/>
          </msink:context>
        </emma:interpretation>
      </emma:emma>
    </inkml:annotationXML>
    <inkml:trace contextRef="#ctx0" brushRef="#br0">1718 43 61,'-6'-11'70,"6"11"15,0 0-5,-5-11 1,5 11 9,0 0-3,0 0-3,0 0-2,-6-10-6,6 10-1,0 0-6,0 0-6,0 0-13,0 0-4,0 0-4,0 0-5,-3-11-6,3 11 2,0 0-3,0 0-4,0 0-8,0 0-3,0 0-2,0 0 2,0 0-1,0 0-2,-2 31-3,2-31 0,-4 20 1,4-6-4,0 0 0,-2 1-3,-1 3 4,3 0 2,-2 0-11,1 5 4,-1 2 4,-2 0 1,-1 1-1,0 4-5,1 5 9,-3-6-9,1 10 7,3-4-2,0-4-6,-3 6 4,4-9 0,1 3-2,-1 7 0,2-3 3,-3-5-7,1 5 7,4-2-1,-2 3 0,3 1 4,0 3-7,-1-2 2,1 4 2,-3 8-5,1-1 9,1 1-9,-4-1 6,-2 3 1,4 1-3,-5 1 1,-4 14 0,1-16-4,0 3-8,0-2 11,0-1 1,-2 0 0,0-1 1,-1 1-10,2-1 12,0 0 0,2 0-3,3-8-5,-4 6 1,2-4 7,3 1 0,-2 4-5,0-1 3,2-2 2,-2-2-5,2 0-4,0 1 8,-3-5-6,4-1 1,1 6-2,-5 2 4,-1-5-1,0 1 5,0-4-5,0 2-1,0 0 3,1-2-1,3-2 3,0-3-10,0 3 8,0 1-10,3 0 7,-3 2 2,1-1-4,-3 0 3,4 1 0,-2-3 2,1 2-5,1-3 3,-1 2-2,-1 7 4,1-3-5,-2 4 4,-1 4-5,0-2 4,-1-1-1,1-2-1,2 4-5,-3-9 5,1 6 0,2-5 3,2 1-1,-4 0-4,5-2 3,0 0 1,0-2-1,2 0-1,1-2 0,-2 6 3,1-5 4,-1 0-3,-1 3-4,0 2-2,0 0 9,-3-1-4,3-1-4,-1 3 3,1-2-1,0 4 2,0-4-5,-5 1 4,-3-4-3,7 3 0,1-1-6,0 1 10,-3-1 1,3 5-4,-2 2-5,2-1 5,-1 1-2,-3-1 4,3 0-8,1-3 8,0 0-2,0 0 0,0-1 0,-3 1 3,3 0-1,-3-7-1,1 7-1,1-1 2,-3-3 0,4-1-1,-1 3-2,1 3 9,-2 5-14,-2-1 7,2-4 3,1 6-4,2-7-1,-1 3-3,0 0 3,2 0 3,-2 1 2,0-1-5,1-2-1,-1 1 2,6 0 4,-2 0-9,-3 4 5,4 1 0,-5 0-3,0 2 4,1-4-4,1-1 4,-1-2-13,-1 3 12,5 1 1,0-2 0,-5-2-1,-3 3-2,6-3 1,-3 0 9,1 0-7,1 4 1,-4-2 0,2 7-3,-4-3-3,2-1 1,2-1 4,-1-5-3,1 4 5,-4-4-7,8-1 0,-4-1 3,-7-3 1,10 0-2,2-2-2,0 1 4,-4 0-1,1-1 5,-1-2-5,3 4 4,-8 0-9,8-1 1,-8-1 6,4 1-2,4 0-2,-4 0 0,-4 3 1,8-5-2,-4 2 7,-4-2-4,4 2 0,0-1 2,5 3 0,-3 2-1,-2-3-1,0 4 5,0 1-5,3-3 6,-3 5-7,3-6 1,-2 2 0,4 0-5,0-1 2,-4 0 3,2-1 1,1-6 3,-3 2 0,-1 4-7,-1 3 0,1-1 6,0-3-1,0 3-3,-4-2 3,1 0-1,2-2 1,-2 1 1,0 0-1,-1-3-5,1 0 4,-1 2 1,2-9-7,1 6 5,-10 5-1,9-5 3,-4 3-8,4-2 9,1 2 1,-2-9-1,0 0-2,-2 6-4,0-5 7,4-3-6,-2 10 2,-1 2 0,1-2 0,-3-2 2,0 1-5,1 4 2,2-2 1,-3 0-2,1 1 6,4 3-9,-7-5 6,0 5-1,6-2 2,2-2-5,-4 3 3,-2-3-1,4 3-1,-4-1 3,0-1 2,1 1-3,2-1-1,-3-2 1,-1 1-3,4 0 0,-2 2 4,1-1 0,-1-1-1,2-2-3,-3 1-2,0 0 3,-2 0 6,2-2-14,-2 4 9,2-11-4,-2 11-5,-2 1 6,-4-6-2,10 2 4,-2-8 0,-1 8-5,4 0 2,-8 2-4,7 0 0,-6-1-1,-1-2 3,4 2-1,-4-10 5,-3 8 1,6 1 0,-5 3-3,1-2 1,1 1 2,-1 4 4,-1-3-6,1-3 7,1 5-7,0-4-3,2 0-10,-2 0 7,3-1 1,0-1 2,2-6-9,-2 6-1,3-6 9,2-2-10,-1 11 9,-3-2 2,4-7-3,0-1 8,-2 9-7,-1 1-1,2 0 2,0 0-1,-2 3 4,2-5 2,0 6 3,-2-4 2,0 2-4,0-1 3,4-5-4,-6 6 5,2-4-2,0 2 0,-2-2-3,-1 0 5,1-1-2,2-7-3,-4 11-3,3-2 5,-1-10 4,-3 9-1,3 2-3,-1-2-1,-4-3 2,7-6-5,0 4 5,-7 5-6,-1 0 8,8 0-4,-5 2-18,0-10 25,5-3-4,-5 10 5,0 1-4,4-11 5,-1 2-1,2-2-6,-2 4-4,-3-5-4,6 4 6,-1-7-6,0 7 0,0-3 11,-2 1-14,0 3-2,-1-4 1,1 1 4,-1 0 2,1 3-2,-3-1 3,1 1-1,4-1 1,0 0 6,-3-1-5,-1 1 0,3 7 1,-1-6-2,2-2 1,-1-1 5,0-1-4,0 6 3,1-4-10,-2 0 6,2-3 5,5 11-5,-3-8 7,0 2-12,-3-5 7,4 6 0,-3-6 5,1 3-9,2-3 5,-3 0 1,0 2-2,1 0-15,-1-3 8,3 4 11,-3-1-11,-1 0-1,1-2 13,3 3-10,-2-3-5,-1 1 4,0-4-6,0 4 2,0-1 14,2 0-16,0 1 5,-3 1 2,4 1 4,-1 0-4,-3 0 7,3 0-1,1-1-6,1 0 6,-3 3 0,2 0-11,2-2 7,-4-1 1,4 0 8,-3 2-4,3 0 3,-1 0 1,-1 0 2,0 11-9,2-10-6,-3 0 4,1 9 0,0-9-14,2-2 10,-1 2 0,-3-5 0,2 7-2,-1 5 4,2-9-3,1 1-3,-3 2-3,3-4 3,-1 1 5,2 0 1,-3 1-3,3-3 2,-1 4-1,-1-5-2,2 5-1,0 0 3,-5-2 8,9 3 0,-9 6-4,3-7-4,2-1 0,0 8-1,-4-1 0,2-8 2,2 6 3,-2 2 2,-2-7 0,-1 0-2,-1-2-1,4 1-4,-1 3-2,-1-6 0,2-1 1,-3 3-3,4 0 2,-4-1 6,4 0-1,-4-1 0,3 3-4,1-1 9,-1-2-9,-1 5 4,2-8-3,-1 3 12,2 1-3,-3 3 1,1-6 4,1 5-6,1-1 1,0-3-3,-2 5 4,-1-3-6,2-1 4,-4 1-1,3 1 7,-4-3-4,3 0 3,-2-1-1,-1-5 7,4-1-6,-2 2-1,1-3 4,0 1-3,1-2 8,-1-1-7,0-2-2,1-1-16,2-11-6,-4 16-16,4-16-21,-4 12-60,4-12-127,0 0 56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3:13.19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F85945-A5BA-4D44-A555-7A26A1429B15}" emma:medium="tactile" emma:mode="ink">
          <msink:context xmlns:msink="http://schemas.microsoft.com/ink/2010/main" type="writingRegion" rotatedBoundingBox="18076,335 35780,899 35281,16580 17577,16016"/>
        </emma:interpretation>
      </emma:emma>
    </inkml:annotationXML>
    <inkml:traceGroup>
      <inkml:annotationXML>
        <emma:emma xmlns:emma="http://www.w3.org/2003/04/emma" version="1.0">
          <emma:interpretation id="{683A5414-BDEE-404B-9557-757AE4CF3200}" emma:medium="tactile" emma:mode="ink">
            <msink:context xmlns:msink="http://schemas.microsoft.com/ink/2010/main" type="paragraph" rotatedBoundingBox="19536,552 31558,712 31531,2740 19509,25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3A23E12-E6DA-4B00-B97C-A865FDFFF2C7}" emma:medium="tactile" emma:mode="ink">
              <msink:context xmlns:msink="http://schemas.microsoft.com/ink/2010/main" type="line" rotatedBoundingBox="19536,552 31558,712 31531,2740 19509,2580"/>
            </emma:interpretation>
          </emma:emma>
        </inkml:annotationXML>
        <inkml:traceGroup>
          <inkml:annotationXML>
            <emma:emma xmlns:emma="http://www.w3.org/2003/04/emma" version="1.0">
              <emma:interpretation id="{1360097A-9061-43BB-8D67-75BE5CD710EE}" emma:medium="tactile" emma:mode="ink">
                <msink:context xmlns:msink="http://schemas.microsoft.com/ink/2010/main" type="inkWord" rotatedBoundingBox="19535,653 21781,683 21762,2066 19516,2036"/>
              </emma:interpretation>
              <emma:one-of disjunction-type="recognition" id="oneOf0">
                <emma:interpretation id="interp0" emma:lang="en-US" emma:confidence="0">
                  <emma:literal>r:</emma:literal>
                </emma:interpretation>
                <emma:interpretation id="interp1" emma:lang="en-US" emma:confidence="0">
                  <emma:literal>r.</emma:literal>
                </emma:interpretation>
                <emma:interpretation id="interp2" emma:lang="en-US" emma:confidence="0">
                  <emma:literal>r,</emma:literal>
                </emma:interpretation>
                <emma:interpretation id="interp3" emma:lang="en-US" emma:confidence="0">
                  <emma:literal>or.</emma:literal>
                </emma:interpretation>
                <emma:interpretation id="interp4" emma:lang="en-US" emma:confidence="0">
                  <emma:literal>r':</emma:literal>
                </emma:interpretation>
              </emma:one-of>
            </emma:emma>
          </inkml:annotationXML>
          <inkml:trace contextRef="#ctx0" brushRef="#br0">-2 636 116,'0'0'134,"0"0"-18,0 0-8,0 0-2,-4 11-8,4-11-11,0 0-4,0 0-12,0 0-2,6 14-2,-6-14 1,0 0-7,11 7 6,-11-7 3,9 4 2,-9-4-2,13 1-3,-13-1-4,18-1-5,-18 1 3,16-4-4,-7 2-8,-9 2-3,21-7-2,-7 2-4,0-2-4,-4 2-1,0-1-3,2-2-5,-2 0-4,4-2 1,-3-3-4,1 0-3,-3 0-1,2-1-6,-1-2 1,-3 0-3,6-5-4,-4-1-1,2 0 1,2 2 1,-6-4-1,1 6-5,0-5-1,0 2-1,-2 4-1,-5 2 3,6-4 0,-3 1-4,-1 4 1,2-3-5,-3 1 1,-2 1-3,1 1-1,-1-4 0,-1 6 4,-1-2-2,2 0 1,0 14-2,-5-20-2,4 11 4,-4-2-2,5 11 0,-8-19 2,5 12 5,3 7 3,-7-14-2,2 7 9,5 7-1,-8-15 1,2 8 0,6 7 2,-13-13 3,7 6-6,6 7 1,-9-8 5,3 2-5,6 6 0,-13-7 2,13 7-4,0 0-2,-11-3 1,11 3-4,0 0 3,0 0 2,0 0-2,-23 10 0,23-10 5,-6 6-9,6-6 0,-3 8 1,3-8 4,-8 8-2,8-8-3,0 0 4,-3 16-1,3-16 0,-2 10 2,2-10 0,0 0-2,2 17 0,-2-17 5,9 9-6,-4-4 4,6 0-3,-11-5 5,23 7-2,-4-3 1,1-1-1,0-5 0,8 4-4,0-2-6,2 0-10,-4 0-7,4-2-7,-2 1-5,1 1-6,-4-4-5,3 4-5,-3 0-5,-3 0-5,-2-3 1,1-1 2,-4 4 4,0 0 5,-8-3 7,-9 3 3,22-2 6,-22 2 0,20 0 2,-20 0 1,17-2 8,-17 2 2,14-5-2,-14 5-11,11-2 17,-11 2 2,13 0 0,-13 0-3,12-5 0,-12 5 3,0 0 6,14-2-3,-14 2-1,8-7 4,-8 7 9,0 0-13,0 0 11,0 0-4,0 0 1,0 0 3,16 2-5,-16-2 9,0 0-4,0 0 3,0 0-4,0 0-9,0 0 9,0 0-1,0 0-6,0 0 4,0 0 10,0 0-3,0 0 4,0 0-2,0 0-2,0 0 3,0 0-1,-22 21 2,22-21-2,-8 12 4,8-12 3,-6 11 20,-1-7-13,7-4 3,-10 11-10,5-1 17,-3-4 5,0 1 0,2 1 5,0-1 1,-2 2-1,0 2 14,-1-3-7,1 4 2,-1-1 2,3-1-3,-1 4 1,0-4-1,-1-2-1,3 4 1,-1 1-3,3-2 2,-2 1 2,4-1-1,-1 3-3,2-3 2,3 4 2,2-4 0,1 7 0,-3-4-1,5 3-2,1-3-2,1 0-3,2-1-5,2-1-1,-3 1-7,6-1 4,-3-1-6,2-3-2,-1 3 0,4-2-3,-3-2-9,-2 2-15,4-6-19,-2 2-20,1-2-13,-1 1-29,-1-4-17,-1 0-23,3-4-48,-3 1-33,-4-4-106,2-5-338,2 1 150</inkml:trace>
          <inkml:trace contextRef="#ctx0" brushRef="#br0" timeOffset="572.6717">1143-687 159,'0'0'196,"0"0"-14,12-7-15,-12 7-13,0 0-16,19-1-12,-19 1-15,16 0-12,-16 0-8,25 7-12,-15-2-8,3 2-3,-4 1-8,2 3-12,-3 2-4,0 2-2,0 3-5,-4 3-3,-2-3-3,2 6 0,-5 0-3,-4-7-5,4 1 2,-4 0-6,0-1 1,-2 1-8,-1-3 2,-2 2 2,4-5-3,-2 1-3,1-1-1,0-4 2,3 2-3,-3-3 2,7-7-1,-9 12-1,9-12-1,-6 11-3,6-11 3,0 0 1,-8 7 7,8-7 1,0 0-4,0 0 9,-5 8-3,5-8 4,0 0 1,0 0-1,0 0-3,0 0 1,0 0-1,0 0 1,0 0-2,25 6-5,-11-9-3,2 0-7,3 0 8,-2 1-2,1 2-1,0-3-2,2 1-1,0 2 1,-3 0-2,-1-2 0,1 2-3,0 0 2,-17 0-5,23 2 0,-15-2-8,-8 0-13,17 0-6,-17 0-15,16 2-4,-16-2-12,0 0-7,14 0-14,-14 0-16,0 0-10,0 0-25,0 0-35,14-4-115,-14 4-305,0 0 135</inkml:trace>
          <inkml:trace contextRef="#ctx0" brushRef="#br0" timeOffset="1122.877">1956 151 19,'0'0'191,"0"0"-12,0 0-6,0 0-8,0 0-18,22 11-10,-13-11-11,5 1-12,3 1-14,0-4-13,2 2-5,-2 0-11,0-1-18,3 1-20,-2 0-22,2 1-27,-2-2-21,-2 1-27,0-1-37,1-2-24,-6 3-100,-11 0-242,23-2 107</inkml:trace>
          <inkml:trace contextRef="#ctx0" brushRef="#br0" timeOffset="1379.2669">1975 498 174,'3'13'203,"-3"-13"-3,6 7-6,-6-7-6,8 7-5,-8-7-14,9 5-10,-9-5-10,19 6-11,-7-5-13,-1 3-14,3-2-10,5 3-8,-1-4-12,-4 0-18,4 0-18,-6-1-20,2 4-19,-14-4-18,22 0-26,-14 0-18,-8 0-32,20-5-30,-9 4-20,-11 1-22,14-6-140,-14 6-324,9-7 143</inkml:trace>
        </inkml:traceGroup>
        <inkml:traceGroup>
          <inkml:annotationXML>
            <emma:emma xmlns:emma="http://www.w3.org/2003/04/emma" version="1.0">
              <emma:interpretation id="{073552B2-EA76-4A75-95F6-4024AF439F77}" emma:medium="tactile" emma:mode="ink">
                <msink:context xmlns:msink="http://schemas.microsoft.com/ink/2010/main" type="inkWord" rotatedBoundingBox="22711,806 24764,834 24741,2589 22688,2562"/>
              </emma:interpretation>
              <emma:one-of disjunction-type="recognition" id="oneOf1">
                <emma:interpretation id="interp5" emma:lang="en-US" emma:confidence="0">
                  <emma:literal>It</emma:literal>
                </emma:interpretation>
                <emma:interpretation id="interp6" emma:lang="en-US" emma:confidence="0">
                  <emma:literal>t</emma:literal>
                </emma:interpretation>
                <emma:interpretation id="interp7" emma:lang="en-US" emma:confidence="0">
                  <emma:literal>I'</emma:literal>
                </emma:interpretation>
                <emma:interpretation id="interp8" emma:lang="en-US" emma:confidence="0">
                  <emma:literal>it</emma:literal>
                </emma:interpretation>
                <emma:interpretation id="interp9" emma:lang="en-US" emma:confidence="0">
                  <emma:literal>kit</emma:literal>
                </emma:interpretation>
              </emma:one-of>
            </emma:emma>
          </inkml:annotationXML>
          <inkml:trace contextRef="#ctx0" brushRef="#br0" timeOffset="3470.4643">3184 325 70,'0'0'236,"-7"8"1,7-8-11,0 0-7,0 0-16,0 0-12,0 0-17,0 0-6,0 0-14,0 0-2,0 0-8,34 8-7,-14-4-10,0-1-14,10-3-4,4 2-14,8-1-7,2 2-8,3-3-9,-1 0-5,-1-3-9,4 6-6,-4-6-7,-3 6 0,0-3-8,-12 0 1,2-3-6,-2 3-3,-2 0-2,-8 3-2,0-6-6,-1 3 0,1 0-5,-6 0 2,-3 0 3,-11 0-1,24 0-5,-24 0 12,10-1-14,-10 1-1,13-2-1,-13 2-5,0 0-11,16-3-12,-16 3-13,0 0-12,18-4-24,-18 4-18,10-3-35,-10 3-31,0 0-36,14-2-34,-14 2-33,9-6-144,-9 6-433,0 0 192</inkml:trace>
          <inkml:trace contextRef="#ctx0" brushRef="#br0" timeOffset="4148.4453">3564 563 134,'0'0'151,"0"0"0,0 0 0,-4 17 4,4-17-4,-3 12-7,-1-1-7,4-11 6,-3 21-6,2-9 0,-4 2-8,4 2-5,-4-2-9,2-1-5,0 5-6,0-3-8,-1 1-9,3 0-5,1 0-3,-5-2-1,8-2-8,-1 1-7,-1 1-1,3-4-7,-4-10-3,6 20-1,-5-12-4,6 0-2,-1 2-4,3-6 1,0 7-5,9-4-2,-3-5-4,1 3 2,2-4-6,1-1-5,9 0 0,-8-1-10,8-3-4,-7 3-12,-3-5-5,3 4-6,-1-4-7,-1 3 4,-2-4-2,-3-1-2,1 1 5,-5 0 0,4 3-2,-8-5 5,-6 9-1,12-12 7,-9 7-7,-3 5 6,7-14 0,-7 14 6,4-11 6,-4 11 2,2-14 3,-2 14 4,1-11 2,-1 11 3,5-7 0,-5 7 11,0 0 0,3-12 0,-3 12 5,0 0 2,0 0 3,0 0 0,3-13 6,-3 13-1,0 0-4,0 0 1,0 0-5,0 0 0,0 0-11,0 0-3,0 0-3,0 0-2,0 0-2,0 0-6,0 0-4,0 0 4,0 0-2,0 0 4,-12 39 7,7-27 5,2 1 1,-3 3-8,0-1 11,1 3-1,0 3 5,-1 2-7,-2 1 6,-1-2 3,1 3-4,2 0-6,0-1 2,3-7-4,-2 2-3,-1-1-2,4-1 1,-1-2-4,0-3 3,3 2-17,-2-3-16,2-11-19,-1 19-23,1-19-27,-3 14-30,3-14-31,0 12-35,0-12-26,0 0-40,3 13-34,-3-13-185,0 0-505,0 0 225</inkml:trace>
          <inkml:trace contextRef="#ctx0" brushRef="#br0" timeOffset="3094.6787">3796-545 21,'0'0'162,"0"0"-10,0 0-1,10-4-4,-10 4-4,0 0-4,0 0 1,0 0-7,0 0-3,0 0-8,0 0-8,0 0-7,0 0-9,0 0-1,0 0-10,0 0-4,0 0-7,0 0-10,0 0-7,0 0-6,0 0-8,0 0-5,0 0-5,0 0-8,0 0-1,0 0-3,0 0-2,0 0-4,0 0 1,-10 28-10,10-28 3,-7 22 0,4-9 4,-5 2 1,3 1 5,0 3 1,1 0 2,-1 5 3,0-3 1,2 7 2,-3-5 4,4-3 2,-4 6 4,2 0-4,0 1-1,-2-4-2,2 5 1,4-2-1,-7 3-2,4-3-5,-1 0-1,0-4 1,1 3-4,2-3-3,-1-4-1,-1-2-2,2 0 3,1 0-4,0-5-1,0-11-15,1 22-18,-1-13-22,3 0-20,-3-9-28,2 16-27,-2-16-26,4 13-34,0-8-38,-4-5-24,4 9-122,-4-9-390,0 0 172</inkml:trace>
          <inkml:trace contextRef="#ctx0" brushRef="#br0" timeOffset="10915.9349">4181-352 101,'0'0'115,"0"0"-5,0 0-9,0 0-14,0 0-9,0 0-4,0 0-14,0 0-1,0 0-1,0 0-14,-19-3-3,19 3 2,0 0-8,0 0 1,0 0-9,0 0 2,0 0-10,0 0 7,0 0-10,0 0-12,0 0 7,0 0-14,0 0-3,0 0-13,0 0-21,0 0-21,0 0-31,0 0-68,0 0-171,0 0 76</inkml:trace>
          <inkml:trace contextRef="#ctx0" brushRef="#br0" timeOffset="4648.5377">4612 214 125,'0'0'239,"0"0"-9,0 0-11,0 0-13,0 0-14,-7 6-10,7-6-16,0 0-11,0 0-17,0 0-8,0 0-11,40 7-6,-21-6-6,9 1-12,3-2-13,11 1-4,-9-1-13,1 0 2,8 0-9,0-1-9,-12-1-6,4 4-4,-3-1-2,2-2-8,-7-1-8,1 1-13,-7-2 1,-5 3-9,-2 0-4,4 0-3,-17 0-4,22 0-6,-14-1-9,-8 1-16,12-3-21,-12 3-19,0 0-25,16-6-22,-15-1-33,-1 7-34,6-10-164,-6 10-389,5-14 173</inkml:trace>
          <inkml:trace contextRef="#ctx0" brushRef="#br0" timeOffset="4952.4583">4946-46 77,'0'0'181,"0"0"-16,0 0-9,0 0 5,0 0 9,-16 22 7,14-8-9,-2 4-4,2 2-3,1 7-1,-6-2-11,3 5-10,2-2-9,-6 3-11,4-3-9,-2 2-11,-1 8-11,4-10-5,-3 9-9,1-10-7,4 1-7,-5 0-16,4-1-21,-3 1-31,2-6-34,3-5-32,0 2-47,0-2-45,2 2-32,-2-5-188,0-2-419,1-3 186</inkml:trace>
        </inkml:traceGroup>
        <inkml:traceGroup>
          <inkml:annotationXML>
            <emma:emma xmlns:emma="http://www.w3.org/2003/04/emma" version="1.0">
              <emma:interpretation id="{5C56CE90-D4B6-4003-B0EF-AC6FA2B6F2D4}" emma:medium="tactile" emma:mode="ink">
                <msink:context xmlns:msink="http://schemas.microsoft.com/ink/2010/main" type="inkWord" rotatedBoundingBox="25244,844 26086,855 26062,2667 25220,2656"/>
              </emma:interpretation>
              <emma:one-of disjunction-type="recognition" id="oneOf2">
                <emma:interpretation id="interp10" emma:lang="en-US" emma:confidence="0">
                  <emma:literal>?</emma:literal>
                </emma:interpretation>
                <emma:interpretation id="interp11" emma:lang="en-US" emma:confidence="0">
                  <emma:literal>}</emma:literal>
                </emma:interpretation>
                <emma:interpretation id="interp12" emma:lang="en-US" emma:confidence="0">
                  <emma:literal>!</emma:literal>
                </emma:interpretation>
                <emma:interpretation id="interp13" emma:lang="en-US" emma:confidence="0">
                  <emma:literal>&amp;</emma:literal>
                </emma:interpretation>
                <emma:interpretation id="interp1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7935.651">5950-390 73,'0'0'133,"0"0"-21,-6-9-3,6 9-2,0 0-14,0 0 2,0 0-11,0 0-10,17-19 1,-17 19 0,6-11-4,-6 11 0,6-7-2,-6 7-6,0 0 3,5-11-6,-5 11-2,6-7-8,-6 7-7,0 0 0,10-8-3,-10 8-8,10-6-4,-10 6-2,14-7-2,-3 2-8,-1 1 0,1 1 2,4-1-3,2-1-2,0 3 1,-4-1-5,2-1 1,-2 2-3,-2 0 1,1-1-3,-12 3 3,25-1-2,-15 2-5,-10-1 4,24 0 2,-14 5-7,-10-5-1,20 6 0,-11-1-6,2-2 7,-1 4-9,-3 0 3,0 1 7,0 1-1,-2 3 2,3-5-2,-8 7-1,5-3 0,-5 0 6,0-11-2,0 21-4,-5-7-4,-1 2 3,3-2-4,-5-2-3,-2-1-10,1 1-1,1 0-8,-3-5-8,5 0-8,-5 1 6,5-3 1,-5 0 3,2 0 0,9-5 8,-14 8 0,14-8 5,-10 5-3,10-5 4,-10 3-1,10-3 5,0 0 10,-10 6 3,10-6 3,0 0 6,0 0 8,0 0 4,0 0-1,0 0 5,0 0-4,0 0-1,0 0 6,-11 4 0,11-4-7,0 0-1,0 0-3,0 0 1,0 0-2,0 0-5,0 0-3,0 0 4,0 0 2,0 0-1,0 0-3,39 1 0,-39-1 0,13 3-6,-13-3 3,11 6 2,-2-2-6,-9-4 2,11 8 4,-5-3-2,2 1 1,-2 2-1,0-1 6,-6-7-2,10 18 0,-6-7 0,-1-3-1,4 0 5,-4 2-4,1 0-2,0 1 3,-1 2 6,0-1-2,-3 0 3,0-12-5,0 18 3,0-18 0,-5 21-3,0-13 3,2 2-2,-1-1 1,-3 0-5,0 2 16,-3 1-9,-2-4 1,-2 5-1,0-5 2,0 2-1,-3-3-4,-2 2 1,2 1-2,-2-3-3,0-2 4,1 1 0,-2-3-1,2-3-1,0 1 1,4-1-3,-3 1 4,-1-1-7,4-1 6,2-2-20,-2 2-6,14 1-13,-20-6-11,7 1-25,6 3-14,-3-6-19,2 1-25,8 7-23,-14-11-102,8 7-269,6 4 119</inkml:trace>
          <inkml:trace contextRef="#ctx0" brushRef="#br0" timeOffset="8317.4336">5712 311 140,'0'0'178,"0"0"-16,-2 12 4,2-12-16,0 0-1,0 0-6,17 7-7,-4-7-6,5 1-11,0-1-12,11 0-12,2 0-9,13-1-6,0 1-7,-1-1-8,-1 2-5,2-2-6,2-3-3,-8 4-8,5-2-6,-11-3-2,2 2-2,6-1-5,-10 3-2,1-3-2,-4 1-1,-7 0-3,0 0 0,-3 2-1,0-2-2,-3-1-5,-1 1 1,1 2-3,-14 1 0,14-7 5,-8 3-8,-6 4-9,14-6-11,-14 6-19,12-3-11,-12 3-19,8-4-23,-8 4-18,0 0-33,0 0-34,0 0-145,10-5-342,-10 5 151</inkml:trace>
          <inkml:trace contextRef="#ctx0" brushRef="#br0" timeOffset="9218.0113">6071 534 38,'0'0'88,"0"0"16,0 0 1,0 0-7,0 0 9,0 0 3,0 0-9,0 0-1,0 0-3,0 0-6,0 0-4,0 0-2,0 0-5,0 0-11,0 0-4,0 0-9,0 0-8,0 0-2,0 0-8,0 0-6,0 0-3,0 0 5,-12 7 3,12-7 1,-6 14 0,3-7 2,0 2 2,-1 3 2,0-4-6,1 7 9,0-4-4,-1 0-2,0 1-3,1 2 5,-1 0-2,4-3-3,-6 1-5,6 2-1,0-14 1,0 20-6,0-7-1,3 0 2,0-2-5,1 1 1,3-3-5,0 0-1,0 5-4,1-10 3,0 2-4,4 2 5,-1 0-6,3-3-11,-1 2-3,1-4-12,3 0-5,-6-3-9,3 1-3,1-1-4,3-1-8,-11-2 2,10-1 6,-7 0-3,2 1 5,-1-2 3,-1-2 1,-3 1 3,1-2 7,0 1-3,0-1 5,-1 3 2,-2-4 4,3 2 7,-8 7 1,11-11 4,-8 4 2,-3 7-3,11-11-1,-5 5 10,-6 6 6,0 0-2,6-9 1,-6 9 3,5-6-3,-5 6-1,0 0 8,0 0 0,0 0-4,6-7 4,-6 7 3,0 0 3,0 0 1,0 0 3,0 0 0,0 0 5,0 0-4,0 0 4,0 0-2,0 0-1,0 0-7,0 0 5,0 0-8,0 0 2,0 0-8,0 0 0,0 0-3,0 0 4,0 0-4,0 0-2,0 0 0,0 0 8,0 0-1,0 0 4,-8 34 3,8-34 2,0 19 2,-6-8 5,3 8-2,0-3 5,1 7-8,-2 3 3,2-6 2,-4 2 0,3 2 0,-2 2-1,0 1-3,1-4 4,-1 3-6,0-1-4,4 0 1,-2-2-1,0-5-1,0 0 1,-1 0-3,3 0 2,-1-2-4,1-3-3,1-1 2,-3 1-8,3-13 4,-2 20-1,2-20-2,0 14 2,0-14-5,0 10 4,0-10-1,0 0-4,0 12-2,0-12 2,0 0-26,0 0-15,0 0-17,-1 12-12,1-12-20,0 0-22,0 0-40,0 0-57,0 0-47,0 0-215,0 0-501,20-37 222</inkml:trace>
          <inkml:trace contextRef="#ctx0" brushRef="#br0" timeOffset="10448.9911">6408-222 116,'0'0'130,"0"0"-16,0 0-16,0 0-8,0 0-2,0 0-16,0 0-12,0 0-17,0 0-14,0 0-20,0 0-11,0 0-23,0 0-17,0 0-15,0 0-64,0 0-131,0 0 59</inkml:trace>
        </inkml:traceGroup>
        <inkml:traceGroup>
          <inkml:annotationXML>
            <emma:emma xmlns:emma="http://www.w3.org/2003/04/emma" version="1.0">
              <emma:interpretation id="{9A4C21AD-AD48-4146-B752-145CBB4FD30F}" emma:medium="tactile" emma:mode="ink">
                <msink:context xmlns:msink="http://schemas.microsoft.com/ink/2010/main" type="inkWord" rotatedBoundingBox="27125,1541 27606,1548 27601,1907 27120,1901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-</emma:literal>
                </emma:interpretation>
                <emma:interpretation id="interp18" emma:lang="en-US" emma:confidence="0">
                  <emma:literal>`</emma:literal>
                </emma:interpretation>
                <emma:interpretation id="interp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774.091">7602 179 168,'0'0'188,"0"0"-1,0 0-11,0 0-3,0 0-6,0 0-9,0 0-11,0 0-5,0 0-7,0 0-11,0 0-9,0 0-6,0 0-7,0 0-10,0 0-4,0 0-6,0 0-12,0 0-4,34 11-4,-13-11-6,-4-1-7,12-1-8,3 2-1,8-4-4,-9 4-13,2 0-10,-2 0-18,-1 1-21,-2-3-25,-5 4-30,-6 1-22,3-1-27,-3-1-39,-1 0-29,-5 4-143,-2-4-370,-9-1 163</inkml:trace>
          <inkml:trace contextRef="#ctx0" brushRef="#br0" timeOffset="10023.9472">7683 519 163,'0'0'202,"0"0"-10,8 13-7,-8-13-7,15 4-12,-1-3-12,-4 1-13,-10-2-16,31 0-5,-14 0-17,6 0-14,2 0-5,2 0-18,2-2-24,-4-1-25,5 1-34,-7-1-32,2-1-40,-1-2-17,-4 3-41,0-1-124,-7-3-291,4 0 129</inkml:trace>
        </inkml:traceGroup>
        <inkml:traceGroup>
          <inkml:annotationXML>
            <emma:emma xmlns:emma="http://www.w3.org/2003/04/emma" version="1.0">
              <emma:interpretation id="{A2D5B975-D88F-42C9-988C-DD3135B3DDCB}" emma:medium="tactile" emma:mode="ink">
                <msink:context xmlns:msink="http://schemas.microsoft.com/ink/2010/main" type="inkWord" rotatedBoundingBox="28471,671 31558,712 31532,2701 28444,2660"/>
              </emma:interpretation>
              <emma:one-of disjunction-type="recognition" id="oneOf4">
                <emma:interpretation id="interp20" emma:lang="en-US" emma:confidence="0">
                  <emma:literal>¥1</emma:literal>
                </emma:interpretation>
                <emma:interpretation id="interp21" emma:lang="en-US" emma:confidence="0">
                  <emma:literal>tp.,</emma:literal>
                </emma:interpretation>
                <emma:interpretation id="interp22" emma:lang="en-US" emma:confidence="0">
                  <emma:literal>¥11</emma:literal>
                </emma:interpretation>
                <emma:interpretation id="interp23" emma:lang="en-US" emma:confidence="0">
                  <emma:literal>¥41</emma:literal>
                </emma:interpretation>
                <emma:interpretation id="interp24" emma:lang="en-US" emma:confidence="0">
                  <emma:literal>¥91</emma:literal>
                </emma:interpretation>
              </emma:one-of>
            </emma:emma>
          </inkml:annotationXML>
          <inkml:trace contextRef="#ctx0" brushRef="#br0" timeOffset="12693.6835">9197-689 105,'0'0'127,"0"0"-11,0 0-17,0 0-1,0 0-21,0 0-3,0 0-14,0 0-2,0 0-11,0 0-2,0 0-5,0 0 5,-14 38 5,14-27 1,0 4-10,-5-1 6,2 4-3,-3-4 5,-1 2 0,7 2-6,-4-3 6,2 2-4,-2 0-8,0-1 1,4 0-4,0 0 2,0 0-5,0-2-1,4-2-2,-1-2-3,0 0-4,1 2 0,3-3 3,-4 1-5,5-1 2,1-2-12,2 2 7,-2-2 2,8 0-2,0 2-2,1-6-8,2-3-8,6 3-23,5 0 3,-1-6-5,-2 3 4,2-4 2,-2 4-8,-2-6 7,-3 3-1,-2 1 0,1-5-1,-7 2 3,2-1 0,-3-1 8,2 0-2,-5 2-3,-2-1 3,-1-1 6,1 0-4,-9 7-8,11-12 17,-8 5 2,5 0 6,-8 7-3,3-14 10,-3 14-6,3-16 9,-3 16 1,0-11 8,0 11 0,0 0 2,0-15 4,0 15-5,0 0 10,-3-14 0,3 14 1,0 0 3,0 0 1,0 0-4,0 0-2,-3-13 0,3 13 0,0 0-7,0 0-6,0 0-3,0 0 0,0 0-8,0 0 0,0 0-2,0 0 2,0 0-2,0 0-1,-14 28 1,11-17 0,0 1-1,-5 2 5,2 3 7,1-2-2,-1 3 4,0-3 12,-1 5 3,4 1-6,-5-4 2,5-2-4,0 3-4,-3-2-2,4-2 0,-1 3 1,3-2-7,0-1 3,0 0-8,3-5-4,-1 1-16,-2-10-20,2 19-31,-1-8-33,2-4-35,3 2-37,-6 2-23,0-11-115,4 20-329,-8-10 146</inkml:trace>
          <inkml:trace contextRef="#ctx0" brushRef="#br0" timeOffset="13104.7624">8949 289 149,'0'0'235,"0"0"-8,0 0-13,-14 8-12,14-8-16,0 0-12,0 0-17,0 0-14,55 2-13,-21-4-16,13 4-1,1-4-12,5 4-8,1-5-8,1-1-12,-1 5-9,-4-1-5,-2 0-4,-1 0-4,8 0-6,-9 0-7,-1-5-1,-1 6-3,-11-1-7,-2 0-3,0-4 0,-4 4-3,-4 0-1,-3 0 1,-6-3-8,3 3-1,-6-1-6,-11 1-5,19-3-7,-19 3-5,14-4-11,-14 4-18,9-6-14,-9 6-31,5-4-18,-5 4-32,0 0-32,9-11-34,-9 11-153,0 0-384,0 0 170</inkml:trace>
          <inkml:trace contextRef="#ctx0" brushRef="#br0" timeOffset="13652.0268">9338 500 164,'0'0'182,"-3"11"-3,3-11-3,-7 14-7,3-3-10,1 2-10,0 2-12,-2 2-9,2 0-9,0 2-10,-3 3-5,6-4-7,-6 0-7,6 7-6,-5-7-7,5 2-8,-3 5-6,0-7-7,0-4-3,3 4-4,0-4-4,3 2-6,0-2 0,3-5-3,-1 0-4,4 2 1,-1-3-3,5-1-2,-3-1-4,4 0-7,5-2 1,1-2-5,1 2-16,0-4-3,0 0-7,5-4-6,-6 2-6,1-3-1,-1-1 3,-3 0 0,3-1 0,-9 1 5,5 2 3,-9-3-3,6 3 0,-8-3 5,4 0 0,-9 7 5,9-14 2,-7 7 8,-2 7 2,9-14 4,-6 7 1,-3 7 2,8-13 3,-5 5 6,-3 8-1,3-12 10,-3 12 0,8-9 3,-8 9 2,0 0 0,3-11-1,-3 11 10,0 0-6,0 0-4,3-11 1,-3 11-1,0 0-2,0 0-5,0 0 0,0 0-3,0 0-5,0 0-3,0 0-4,0 0-2,0 0-2,0 0-2,0 0 0,0 0 1,0 0 10,0 0-10,0 38 2,0-22 4,0-1 4,0 3-3,-3 5 6,3-2 3,-4 3-2,-3 13-1,4-10 7,0 1-12,-3 2 4,1-1-4,2-2-3,0 1 8,-2-1-8,2 1-9,3-5-18,2 1-21,-2-7-24,1-2-25,4 0-31,-5-3-30,3-2-42,0-3-24,-3-7-30,8 15-140,-8-15-414,12 1 183</inkml:trace>
          <inkml:trace contextRef="#ctx0" brushRef="#br0" timeOffset="13914.8758">10080 900 149,'0'0'241,"-35"-6"-11,35 6-8,-37 13-11,11-4-8,-6-1-12,-11 6-8,-4 5-13,-1-5-13,0 4-13,-5 4-10,1 0-16,1 0-13,-5-1-8,7 2-10,-5-2-11,7-1-15,1-1-16,5-3-26,10-9-24,4 2-24,7-4-30,3 2-21,0-2-42,6-5-50,11 0-50,-20-5-137,20 5-390,0 0 173</inkml:trace>
          <inkml:trace contextRef="#ctx0" brushRef="#br0" timeOffset="14267.1884">10224-323 56,'4'-11'233,"-4"11"-21,0 0-14,0 0-19,0 0-23,0 0-18,0 0-7,-19-5-10,19 5-8,-42 16-5,1 0-4,1 4-8,-7 6-7,-1-1-7,-2 5-5,2 2-10,-19 3-3,20-8-7,-1 4-7,1 1-2,-4-4-6,7 1-10,5-3-18,0-4-26,8 2-18,8-8-29,6-6-31,6-3-35,1-2-27,4 2-25,6-7-127,-8 10-329,8-10 146</inkml:trace>
          <inkml:trace contextRef="#ctx0" brushRef="#br0" timeOffset="14647.485">11089 275 56,'-8'7'222,"8"-7"1,0 0-9,0 0-9,0 0-19,0 0-9,0 0-18,0 0-19,0 0-11,20 7-15,-4-7-10,2 0-12,0 3-13,2-6-23,6 3-33,2 3-34,-1-3-32,1 0-33,-6-3-39,2 2-38,-5 1-145,1 0-321,-1-2 143</inkml:trace>
          <inkml:trace contextRef="#ctx0" brushRef="#br0" timeOffset="14848.417">11096 613 69,'0'0'198,"8"15"-7,-2-11-16,-6-4-12,18 7-16,-11-4-13,7 2-15,2-2-7,4 1-21,7 1-21,-2-3-30,1 3-40,2-7-44,0 4-43,0-4-46,0-1-75,2-1-225,1-4 100</inkml:trace>
          <inkml:trace contextRef="#ctx0" brushRef="#br0" timeOffset="15264.1749">11993 4 61,'0'0'272,"0"0"-9,0 0-15,0 0-13,-6-10-19,6 10-22,0 0-21,0 0-13,0 0-28,0 0-14,0 0-14,0 0-8,0 0-9,0 28-1,0-8-3,0 4-5,-3-1-1,3 2-9,0 6-4,-2-4 4,4-1-14,-2 14-4,-2-10-5,4-1 3,-2-1-10,0 13-2,0-2-2,0-9-9,0-1-15,3 0-28,-1-3-25,2-2-33,0 0-42,-3-4-40,5-2-43,-1-1-46,-3 0-147,2-6-426,-1 0 188</inkml:trace>
        </inkml:traceGroup>
      </inkml:traceGroup>
    </inkml:traceGroup>
    <inkml:traceGroup>
      <inkml:annotationXML>
        <emma:emma xmlns:emma="http://www.w3.org/2003/04/emma" version="1.0">
          <emma:interpretation id="{A80A6E77-625A-433D-9760-B759ABB0031B}" emma:medium="tactile" emma:mode="ink">
            <msink:context xmlns:msink="http://schemas.microsoft.com/ink/2010/main" type="paragraph" rotatedBoundingBox="20190,3109 28417,3799 28296,5234 20070,45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CCEEE2-5584-4219-A30E-EF95B9B7FB75}" emma:medium="tactile" emma:mode="ink">
              <msink:context xmlns:msink="http://schemas.microsoft.com/ink/2010/main" type="line" rotatedBoundingBox="20190,3109 28417,3799 28296,5234 20070,4544"/>
            </emma:interpretation>
          </emma:emma>
        </inkml:annotationXML>
        <inkml:traceGroup>
          <inkml:annotationXML>
            <emma:emma xmlns:emma="http://www.w3.org/2003/04/emma" version="1.0">
              <emma:interpretation id="{3D85C74C-6E05-474A-B44F-8C51E1F0594E}" emma:medium="tactile" emma:mode="ink">
                <msink:context xmlns:msink="http://schemas.microsoft.com/ink/2010/main" type="inkWord" rotatedBoundingBox="20190,3109 22497,3302 22409,4359 20102,4166"/>
              </emma:interpretation>
              <emma:one-of disjunction-type="recognition" id="oneOf5">
                <emma:interpretation id="interp25" emma:lang="en-US" emma:confidence="0">
                  <emma:literal>GEI</emma:literal>
                </emma:interpretation>
                <emma:interpretation id="interp26" emma:lang="en-US" emma:confidence="0">
                  <emma:literal>GEEI</emma:literal>
                </emma:interpretation>
                <emma:interpretation id="interp27" emma:lang="en-US" emma:confidence="0">
                  <emma:literal>72=1</emma:literal>
                </emma:interpretation>
                <emma:interpretation id="interp28" emma:lang="en-US" emma:confidence="0">
                  <emma:literal>net</emma:literal>
                </emma:interpretation>
                <emma:interpretation id="interp29" emma:lang="en-US" emma:confidence="0">
                  <emma:literal>oi...</emma:literal>
                </emma:interpretation>
              </emma:one-of>
            </emma:emma>
          </inkml:annotationXML>
          <inkml:trace contextRef="#ctx0" brushRef="#br0" timeOffset="16994.8038">585 2731 77,'0'0'173,"0"0"3,0 0-5,0 0-3,8 6-10,-8-6-9,0 0-5,0 0-8,24-13-11,-15 9-6,0-4 2,4 1-17,1-4-1,-3 3-11,4 0-9,-5-4-3,4 3-5,-5-1-9,5-1-4,2-2-8,-2 1-7,0-4-4,-4 2-4,5 0-3,-3-1-5,-1-2-5,3-4-7,-3 1-5,-3 5-2,1-3-2,0-7-5,-3 0 2,1 5-4,-1-7 0,0 4-4,-3 0 3,-1 3 1,1 4-2,-3-3 0,2 5 1,-1-4-4,2 6 3,-6-1 3,3 13-1,0-19 2,0 19 1,-1-14-2,1 14-2,-7-12-1,7 12-2,-8-13-2,8 13 0,-15-5-3,4 3-1,11 2 2,-20 0-5,4 0 2,2 2-3,-1-1 3,-3 3 0,8 2-2,-3 1 3,-1 1 3,0-2-2,2 4 0,4-4 3,-3 5-2,6-3-1,1 1 1,4-9 1,-7 11 2,7-11-1,-1 20 0,1-20 1,6 13 7,0-8-6,8 1 2,2 4 1,3-8 2,4 7-6,-1-7-5,6-1-10,3-1-16,0 0-8,2-1-4,-1 1-11,-2-2-11,4-5-6,-3 5 3,1 0-14,-3-3 10,-1 0-4,0 2 5,-8-1 3,1 0 7,-3 1 1,0 0 8,-1 0 7,-2 0 1,-1 1 12,-4-1 1,-10 3 1,20-3 9,-12 2-3,-8 1 5,14-4 1,-14 4 4,0 0 1,15-7 0,-15 7 6,8-2 0,-8 2-2,0 0 3,0 0-10,0 0 1,16 0-5,-16 0 2,0 0-2,0 0 5,0 0-4,0 0 3,0 0 0,0 0 4,0 0 0,0 0 12,0 0 1,0 0 5,0 0 0,0 0 10,-22 27 6,16-22 7,6-5-3,-15 11 7,5-4 1,0 0 7,2 4 9,-4-3-4,3-1 4,-4 3 0,-1 2 3,3 3-8,0-4 5,-3 0-6,2 2 2,-1 1 0,4 3-2,-3-3 3,4 4 0,0-4 3,2 0-2,-2 1 2,2 0 0,1-1 3,4 2 0,-1 0-1,2 0-2,2-2-4,-1 0 5,4 4 2,-2-2 6,2-1-8,4-1-1,2 0-2,-2-6-3,2 5 0,3-6-7,0 3-4,0 0-2,3-6-5,2 2-8,0-2-12,-2 4-17,0-6-28,2-1-26,1-1-33,3-1-38,-6 0-41,4-5-43,-3-4-130,-1 3-378,-3-5 167</inkml:trace>
          <inkml:trace contextRef="#ctx0" brushRef="#br0" timeOffset="17419.9141">1473 1842 36,'0'0'217,"9"-13"-13,-9 13-16,5-6-17,-5 6-19,9-7-17,-9 7-13,14 0-18,-14 0-8,0 0-12,25 7-8,-17 0-6,0-1-8,0 3-7,1 2-7,-4-1-4,-1 6-1,3 1-6,-6-2-3,-1 4-5,2-4 1,-2 3-6,-2-1-2,2-3-4,-1-7 2,1-7-4,-7 19 0,6-10 1,1-9-4,-5 14 0,5-14 1,-3 14 2,3-14 7,-5 8 4,5-8 5,0 0 3,0 0 4,-1 11 3,1-11-4,0 0-1,0 0-4,0 0-3,0 0-3,9 10-1,-9-10 0,13 0-2,-13 0-3,17 7-2,0-6 0,-5 1-2,4 2-4,1-3 0,3-1 0,-1 0-3,1 4 0,0-1-12,1-1-15,-1-2-17,-1 2-20,7 0-21,-6-2-21,-1 1-27,3-1-16,-2 0-25,2 2-22,-3-2-133,-4 2-345,4-2 153</inkml:trace>
          <inkml:trace contextRef="#ctx0" brushRef="#br0" timeOffset="17703.8467">1845 2636 231,'0'0'261,"0"0"-7,0 0-15,0 0-17,0 0-15,0 0-24,0 0-18,0 0-13,22 11-21,-9-13-11,-13 2-12,28-1-18,-10 0-23,1-3-26,7-1-29,2 3-35,-1 2-39,-5-2-36,4 1-38,2-5-38,-8 1-158,1 8-360,-4-6 160</inkml:trace>
          <inkml:trace contextRef="#ctx0" brushRef="#br0" timeOffset="17905.8755">1965 2796 71,'6'18'186,"-6"-18"-4,8 11-9,-3-6-8,-5-5-11,9 10-9,1-7-6,-1 2-13,0 2-12,4-4-5,1 3-13,3-1-8,2-5-20,2 4-23,0-3-30,10-1-38,-2-1-35,13-3-35,-1-3-38,-1 0-132,-1-1-282,3-3 124</inkml:trace>
          <inkml:trace contextRef="#ctx0" brushRef="#br0" timeOffset="18203.0361">2898 2526 188,'0'0'238,"0"0"-11,-9-7-5,9 7-15,0 0-17,0 0-12,0 0-17,0 0-15,0 0-13,0 0-15,0 0-5,0 0 2,0 0 1,0 0-4,10 43 4,-8-31-13,-2 2 0,2 0-6,-4 2-7,4 2-7,1 0-8,-6 0-8,1 4-6,2 4-3,0-2-7,0 2-5,0-3-8,0 3-20,-2-2-30,-2 2-36,1-5-37,0-3-41,-2 1-45,5-1-37,-3-3-62,-3 0-155,2-6-461,1 1 203</inkml:trace>
        </inkml:traceGroup>
        <inkml:traceGroup>
          <inkml:annotationXML>
            <emma:emma xmlns:emma="http://www.w3.org/2003/04/emma" version="1.0">
              <emma:interpretation id="{0457F0C2-0CC7-4018-B728-B8A92C746CC0}" emma:medium="tactile" emma:mode="ink">
                <msink:context xmlns:msink="http://schemas.microsoft.com/ink/2010/main" type="inkWord" rotatedBoundingBox="23852,4032 24625,4096 24556,4920 23783,4856"/>
              </emma:interpretation>
              <emma:one-of disjunction-type="recognition" id="oneOf6">
                <emma:interpretation id="interp30" emma:lang="en-US" emma:confidence="0">
                  <emma:literal>,</emma:literal>
                </emma:interpretation>
                <emma:interpretation id="interp31" emma:lang="en-US" emma:confidence="0">
                  <emma:literal>)</emma:literal>
                </emma:interpretation>
                <emma:interpretation id="interp32" emma:lang="en-US" emma:confidence="0">
                  <emma:literal>-</emma:literal>
                </emma:interpretation>
                <emma:interpretation id="interp33" emma:lang="en-US" emma:confidence="0">
                  <emma:literal>D</emma:literal>
                </emma:interpretation>
                <emma:interpretation id="interp3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8573.012">4307 3076 139,'0'0'238,"0"0"-7,0 0-8,-12 3-4,12-3-4,0 0-11,0 0-7,0 0-22,0 0-14,0 0-15,0 0-17,0 0-14,0 0-19,46-2-19,-25 1-24,7-3-32,4 2-33,-2-1-36,4 2-40,-1-3-44,9 0-37,-11 2-48,-3-3-113,-1 1-356,-9 1 159</inkml:trace>
          <inkml:trace contextRef="#ctx0" brushRef="#br0" timeOffset="18816.1313">4298 3251 98,'0'0'225,"0"0"-12,0 0-12,0 0-11,0 0-11,11 8-11,-11-8-12,18 6-13,-5-3-11,2-1-13,4 3-9,8 1-12,-2-6-12,3 3-10,3-1-8,-2-2-27,4 5-31,9-5-31,3 0-44,-14-5-37,10-2-42,-2-2-44,-7 2-112,-2-2-323,-2-4 144</inkml:trace>
          <inkml:trace contextRef="#ctx0" brushRef="#br0" timeOffset="19321.0446">4637 2694 238,'0'0'231,"0"0"-19,0 0-20,0 0-10,0 0-19,0 0-21,0 0-15,0 0-14,0 0-6,0 0-7,0 0-11,36 30-10,-20-20-5,4 6-12,3-1-3,-1 1-2,3 1-9,-2-1-5,1 0-3,-1-2-5,0 4-3,-1-4-1,-2 2-1,2 0 0,-3-5-4,-3 2 2,-1 0-2,-4-2-1,3 1 1,-5-5 2,2 4 1,-1-1 2,-3 5 5,0-4 0,-1 5 6,0-5 0,-3 6 4,0-2 2,-6 3 7,0 4-4,0 5 1,-8 0-2,-1-1 2,-2 2-3,-7 6-7,-2-2-4,6-10 0,0 2-4,-2-3-5,-1-1-2,3 2-1,-2-3-7,5-2-13,-5-3-21,-1 3-26,6-6-24,0-1-36,0 0-32,3 2-31,0-9-39,5 5-43,6-8-186,-16 7-466,16-7 207</inkml:trace>
        </inkml:traceGroup>
        <inkml:traceGroup>
          <inkml:annotationXML>
            <emma:emma xmlns:emma="http://www.w3.org/2003/04/emma" version="1.0">
              <emma:interpretation id="{A687292D-0A77-4A55-96EF-365542F80FD3}" emma:medium="tactile" emma:mode="ink">
                <msink:context xmlns:msink="http://schemas.microsoft.com/ink/2010/main" type="inkWord" rotatedBoundingBox="26242,3859 28396,4039 28327,4865 26173,4684">
                  <msink:destinationLink direction="with" ref="{C3CBDFE5-42D3-4B1C-BBA1-4742348C0F0E}"/>
                </msink:context>
              </emma:interpretation>
              <emma:one-of disjunction-type="recognition" id="oneOf7">
                <emma:interpretation id="interp35" emma:lang="en-US" emma:confidence="0">
                  <emma:literal>re,</emma:literal>
                </emma:interpretation>
                <emma:interpretation id="interp36" emma:lang="en-US" emma:confidence="0">
                  <emma:literal>Get,</emma:literal>
                </emma:interpretation>
                <emma:interpretation id="interp37" emma:lang="en-US" emma:confidence="0">
                  <emma:literal>ee=,</emma:literal>
                </emma:interpretation>
                <emma:interpretation id="interp38" emma:lang="en-US" emma:confidence="0">
                  <emma:literal>net,</emma:literal>
                </emma:interpretation>
                <emma:interpretation id="interp39" emma:lang="en-US" emma:confidence="0">
                  <emma:literal>ret,</emma:literal>
                </emma:interpretation>
              </emma:one-of>
            </emma:emma>
          </inkml:annotationXML>
          <inkml:trace contextRef="#ctx0" brushRef="#br0" timeOffset="20227.9161">6676 3323 186,'0'0'272,"0"0"-15,0 0-10,0 0-11,0 0-17,0 0-21,0 0-20,0 0-18,0 0-13,0 0-13,0 0-15,26-27-11,-20 17-12,5-1-2,-1-1-6,0-3-3,1 2-15,2 0-5,-2-1-4,1-2-10,-1 0-4,0-3-3,1-3-8,1-2 2,-2 1-9,0-3-1,-2 3-7,-4-4 0,1-1-9,3-3-3,-6 3-3,1-14-5,-3 2-4,2 3-3,0 8 5,-3 2 0,0 1 3,0 1 0,0 6 3,-3 1 1,0 1 0,0 2 4,1 6-4,-1-1 1,3 10-3,-11-19-3,5 12-1,0 1 3,6 6-3,-17-12 0,14 8-3,3 4 0,-21-3-1,21 3 0,-17 0 4,17 0-6,-20 7 0,9-2-4,2 2 3,-1-1-1,3 1 0,0 1 3,-2 2-3,4-3 2,-1 1-3,6-8 4,-9 18 1,7-11-4,2-7 8,-3 18-5,3-8-2,0-10 3,11 15 0,-2-8-5,-2 1-2,10 0-9,3-1-6,3-3-7,5-4-7,0 6-7,5-5-9,8 3 1,-10-4-3,12-1-14,-13-2 0,1 2 0,3-1-5,-4-2 4,1-3 5,-4 3-1,-2 0 3,1-3-1,-6 1 2,-3 0 6,4 3 4,-9-4 11,2 3 2,-3-2 3,-2 1 9,-2-1-1,3 1 10,-10 5 2,11-7 13,-11 7 3,10-6 6,-10 6 8,4-12-6,-4 12 2,0 0 2,7-8 4,-7 8-5,0 0 9,0 0 2,0 0-4,0 0-1,6-7 1,-6 7-3,0 0-1,0 0-1,0 0 2,0 0-2,0 0 2,0 0 1,0 0 5,-27 17 4,16-8 0,1-5 2,-3 4 5,-1 2 0,0 3 2,5-1-5,-5-3 7,0 5-1,1 3 4,-1-3-1,-3 6 0,5 1 5,4-7-2,-6 12-1,4-7 7,4 1-3,-2-3 1,2 0 3,6-2-2,-3 3 0,0 1-3,3-5 0,0 2-3,6-2 3,-3 0-9,5 0-3,1-1 0,2-3-6,3 4 1,2-6 1,4 4-3,-3-3-8,8-2-15,5 4-16,-4-3-26,2-2-30,2-4-28,1 0-37,10-2-40,-12-3-45,-4-2-177,5 0-433,-7-2 192</inkml:trace>
          <inkml:trace contextRef="#ctx0" brushRef="#br0" timeOffset="20430.852">7968 2841 39,'0'0'260,"0"0"-13,0 0-11,0 0-13,0 0-21,0 0-18,0 0-18,0 0-17,27 7-16,-17-7-13,6-1-27,4 1-28,1-3-32,3 6-32,6-6-41,-2 2-27,-1 2-35,-4-2-27,0 1-30,-6 0-117,-3 0-299,-3 0 132</inkml:trace>
          <inkml:trace contextRef="#ctx0" brushRef="#br0" timeOffset="20638.8216">7971 3058 13,'0'0'231,"6"12"-9,-6-12-4,18 3-12,-18-3-8,17 4-17,-8-4-13,5 3-17,3-2-15,-3 2-14,3 1-12,4-2-14,-4 1-12,3-2-27,-1-1-30,6 0-35,-2 0-39,8 0-40,5-3-63,4-1-38,2-4-102,-1 1-315,2-5 140</inkml:trace>
          <inkml:trace contextRef="#ctx0" brushRef="#br0" timeOffset="20985.8266">8840 2673 41,'0'0'248,"0"0"-12,0 0-10,0 0-15,0 0-15,0 0-17,0 0-19,0 0-17,0 0-11,0 0-18,0 0-1,0 0-3,0 0-4,0 33-4,0-18-1,3 2-8,-3 1-1,0 4-9,0-2-3,-3 3-9,3 3-7,0-4-7,-3 4-11,3-3 4,0-1-7,0 2-7,0-6-24,0 0-28,0-1-27,0 10-41,0-12-48,0 2-47,0-3-60,0 0-170,0-2-443,0-12 196</inkml:trace>
        </inkml:traceGroup>
      </inkml:traceGroup>
    </inkml:traceGroup>
    <inkml:traceGroup>
      <inkml:annotationXML>
        <emma:emma xmlns:emma="http://www.w3.org/2003/04/emma" version="1.0">
          <emma:interpretation id="{4AE4573F-698B-4670-A592-4CEE471AD5D9}" emma:medium="tactile" emma:mode="ink">
            <msink:context xmlns:msink="http://schemas.microsoft.com/ink/2010/main" type="paragraph" rotatedBoundingBox="17894,5566 31431,5836 31396,7551 17860,7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7AFAFB-49C0-40DF-B700-626BA09FCDD4}" emma:medium="tactile" emma:mode="ink">
              <msink:context xmlns:msink="http://schemas.microsoft.com/ink/2010/main" type="inkBullet" rotatedBoundingBox="17882,6173 18535,6186 18521,6908 17868,6895"/>
            </emma:interpretation>
            <emma:one-of disjunction-type="recognition" id="oneOf8">
              <emma:interpretation id="interp40" emma:lang="en-US" emma:confidence="0">
                <emma:literal>:</emma:literal>
              </emma:interpretation>
              <emma:interpretation id="interp41" emma:lang="en-US" emma:confidence="0">
                <emma:literal>.</emma:literal>
              </emma:interpretation>
              <emma:interpretation id="interp42" emma:lang="en-US" emma:confidence="0">
                <emma:literal>"</emma:literal>
              </emma:interpretation>
              <emma:interpretation id="interp43" emma:lang="en-US" emma:confidence="0">
                <emma:literal>!</emma:literal>
              </emma:interpretation>
              <emma:interpretation id="interp44" emma:lang="en-US" emma:confidence="0">
                <emma:literal>&amp;</emma:literal>
              </emma:interpretation>
            </emma:one-of>
          </emma:emma>
        </inkml:annotationXML>
        <inkml:trace contextRef="#ctx0" brushRef="#br0" timeOffset="61444.4782">-1378 4815 69,'0'0'68,"0"0"-4,0 0-1,0 0 1,0 0-10,0 0 2,0 0-5,0 0 5,0 0-3,0 0 5,0 0-1,0 0 7,-2 11 1,2-11 2,0 0 8,0 0-4,0 0 8,0 0 1,0 0-7,0 0 6,0 0 0,0 0 0,0 0 1,0 0 0,0 0 1,0 0-1,0 0 1,0 0-6,0 0 2,0 0-5,0 0-2,0 0 4,0 0-11,0 0-3,0 0-2,0 0-8,0 0-5,0 0-6,0 0-6,0 0-6,0 0-5,0 0-2,0 0-3,0 0-3,0 0-2,-18 2 1,18-2 1,-3 11-4,3-11 1,-7 13-1,7-13-2,-4 10-1,4-10-1,-3 10 4,3-10-4,0 0 5,-2 12-2,2-12 5,0 0 3,0 0 9,0 0 8,0 0 6,0 0 10,0 0 1,0 0-2,0 0-1,0 0-3,0 0 5,0 0 14,0 0-6,0 0 4,0 0 11,28-18 0,-28 18-1,0 0 6,0 0-9,0 0-1,3-8-5,-3 8 0,0 0-11,0 0 1,0 0-13,0 0-4,0 0-7,0 0-4,0 0-2,0 0-3,0 0 0,0 0-10,0 0-1,0 0-4,0 0-6,0 0-11,0 0-9,0 0-9,0 0-11,0 0-21,0 0-20,0 0-18,0 0-27,0 0-27,0 0-29,0 0-35,0 0-21,0 0-47,-14 29-181,14-29-507,0 0 225</inkml:trace>
        <inkml:trace contextRef="#ctx0" brushRef="#br0" timeOffset="62162.0678">-1629 5442 51,'0'0'154,"0"0"-13,0 0-13,0 0-6,0 0-11,0 0-7,0 0-2,0 0-14,0 0-5,0 0-6,0 0-7,0 0-9,0 0-3,0 0-5,0 0-4,0 0-5,6 36-6,-6-36-4,0 0 5,0 0-2,10 5 2,-10-5 2,0 0 8,0 0 5,0 0 3,0 0 11,0 0 8,0 0 3,0 0 2,0 0 0,0 0-4,0 0-5,0 0-9,0 0 0,0 0-11,0 0-2,0 0-8,0 0-4,0 0-2,0 0-6,0 0-1,0 0-6,-16 13-2,16-13-3,-12 8 0,12-8-2,-6 7-3,6-7-1,-4 11-2,4-11-4,0 0-1,-4 9-1,4-9 1,0 0-2,0 0-1,0 0 2,0 0 1,0 0 1,0 0-2,0 0 3,0 0 7,0 0 12,0 0 15,0 0 10,0 0 17,0 0 3,0 0 8,0 0 6,0 0-2,0 0-3,0 0-10,0 0 3,0 0-8,0 0-13,0 0 0,0 0-4,0 0-6,0 0-8,0 0-13,0 0-22,0 0-24,0 0-34,0 0-36,0 0-41,0 0-42,0 0-50,0 0-55,0 0-227,0 0-551,0 0 245</inkml:trace>
        <inkml:trace contextRef="#ctx0" brushRef="#br0" timeOffset="62650.1706">-1046 5459 12,'0'0'167,"0"0"-10,0 0-13,0 0-14,-4 14-7,4-14-15,0 0-9,-4 19-12,4-19-5,-2 11-7,2-11-6,2 11-10,-2-11 3,0 0-15,4 11-1,-4-11-4,0 0-1,7 10-4,-7-10-3,7 5-3,-7-5 4,0 0-3,0 0 12,16-4 4,-16 4 13,0 0 12,0 0 14,0 0 3,14-7 7,-14 7 4,0 0 0,0 0-2,0 0-4,0 0-4,5-8-7,-5 8-8,0 0-8,0 0-8,0 0-8,0 0-1,0 0-3,0 0-15,0 0 3,0 0-7,0 0-4,0 0-2,0 0-4,0 0-4,0 0-9,0 0-5,0 0-8,0 0 0,0 0-7,0 0 4,0 0-1,0 0 1,0 0 1,0 0 5,0 0-3,0 0 3,0 0 4,0 0 1,0 0 3,0 0 8,0 0 7,0 0-1,0 0 7,0 0-5,0 0-1,0 0 1,0 0-6,0 0-7,0 0-18,0 0-22,0 0-31,-13-22-39,13 22-42,0 0-57,0 0-44,-8-7-188,8 7-471,0 0 209</inkml:trace>
      </inkml:traceGroup>
      <inkml:traceGroup>
        <inkml:annotationXML>
          <emma:emma xmlns:emma="http://www.w3.org/2003/04/emma" version="1.0">
            <emma:interpretation id="{5486306B-10BC-4F12-975C-53F077988565}" emma:medium="tactile" emma:mode="ink">
              <msink:context xmlns:msink="http://schemas.microsoft.com/ink/2010/main" type="line" rotatedBoundingBox="19459,5597 31431,5836 31396,7551 19425,7313"/>
            </emma:interpretation>
          </emma:emma>
        </inkml:annotationXML>
        <inkml:traceGroup>
          <inkml:annotationXML>
            <emma:emma xmlns:emma="http://www.w3.org/2003/04/emma" version="1.0">
              <emma:interpretation id="{F144733B-541E-430A-8570-A2B6A7C5A5B5}" emma:medium="tactile" emma:mode="ink">
                <msink:context xmlns:msink="http://schemas.microsoft.com/ink/2010/main" type="inkWord" rotatedBoundingBox="19459,5597 21841,5645 21806,7360 19425,7313"/>
              </emma:interpretation>
              <emma:one-of disjunction-type="recognition" id="oneOf9">
                <emma:interpretation id="interp45" emma:lang="en-US" emma:confidence="1">
                  <emma:literal>from</emma:literal>
                </emma:interpretation>
                <emma:interpretation id="interp46" emma:lang="en-US" emma:confidence="0">
                  <emma:literal>frim</emma:literal>
                </emma:interpretation>
                <emma:interpretation id="interp47" emma:lang="en-US" emma:confidence="0">
                  <emma:literal>frame</emma:literal>
                </emma:interpretation>
                <emma:interpretation id="interp48" emma:lang="en-US" emma:confidence="0">
                  <emma:literal>From</emma:literal>
                </emma:interpretation>
                <emma:interpretation id="interp49" emma:lang="en-US" emma:confidence="0">
                  <emma:literal>frown</emma:literal>
                </emma:interpretation>
              </emma:one-of>
            </emma:emma>
          </inkml:annotationXML>
          <inkml:trace contextRef="#ctx0" brushRef="#br0" timeOffset="64441.2368">-83 5204 36,'0'0'256,"0"0"-6,0 0 1,0 0-13,0 0-5,0 0-14,0 0-17,0 0-16,0 0-22,0 0-18,0 0-19,0 0-9,0 0-12,0 0-14,0 0-11,28-9-5,-9 9-8,1 0-11,7 0 3,2 1-12,4-1-8,-3 0-6,2 0-8,-2 0 0,4-1-8,-4 0-2,1-3-2,-3 2-4,-1 0 0,1-2-1,-8 3-2,-1-2 1,-2 0 0,-2 2 1,-4-1-3,-11 2 2,19-3-3,-10 2 3,-9 1-4,11-3 1,-11 3 1,0 0-4,14-1 1,-14 1 0,0 0-3,0 0-5,0 0-14,0 0-13,0 0-18,0 0-21,14 0-19,-14 0-20,0 0-24,0 0-41,13-3-42,-13 3-183,10-6-432,-10 6 191</inkml:trace>
          <inkml:trace contextRef="#ctx0" brushRef="#br0" timeOffset="64016.4829">416 4768 215,'0'0'242,"0"0"-16,0 0-23,0 0-19,0 0-17,0 0-18,0 0-15,0 0-14,17-29-10,-8 19-13,-1 5-6,3-2-9,0-4-10,6 6-4,-3-8-9,0 8-3,-2-2-6,-2 2 0,2-2-3,1 1 0,1-5 0,-5 7-1,4-7-1,-4 5 2,-1-1-4,1-1-4,0-4-2,1 5-1,-1-4-4,-1-3 1,-2 8-4,-3-5-3,5-1-3,1 1 1,-4-3-2,0 6-7,-1-1-1,-4 9-2,5-20 1,-2 9-5,-1 0 3,-1 1-4,-1 10 1,3-21-3,-3 11 1,2-1-2,-2 11-2,0-23 0,-2 13-2,2 10-2,-4-21 1,2 14 0,2 7-4,-6-17-3,4 7 3,2 10-6,-12-13 0,7 6-3,5 7-2,-12-12-5,4 5 3,2 2-1,6 5 2,-16-9 2,16 9 0,-14-7 0,6 7 3,8 0 1,-14-5-3,14 5 5,-15-2-1,15 2 8,-17 0-7,17 0 2,-16 0-1,16 0 2,-16 2 0,16-2 3,-14 5 0,14-5-1,-14 7-4,14-7 8,-14 3-3,8 1 3,6-4-7,-12 7 4,12-7-3,-14 5 3,7 1-1,0-1 3,7-5-2,-13 10-1,7-7 4,6-3 0,-9 12-3,4-5 3,5-7 2,-9 12-1,2-5 0,7-7-2,-7 13 2,2-5 0,5-8 3,-6 16-2,3-7 0,-2-2 4,2 4 3,-2 0 2,5-11-7,-6 19 5,3-8-2,0-1 3,0 1-3,-2-1 1,3 2 0,-1-1 3,0 4-2,-2-1 1,4-2-1,1-12 2,-2 22 7,-1-9-8,0-2 1,2 0 2,-4 3-2,3-2 3,-2 2 0,2-2 0,1 1-2,-3-1 4,3 0-5,-1 1 4,2-13-1,-3 23-1,2-9-3,1 1 3,0 0-1,0-1 1,0 4-3,-2-4 1,2 0-3,-1-2-2,2 3 2,-6 2-2,5-5 5,-1-1-7,1-11 3,0 25 1,-2-13-2,2-12 1,-3 20-1,3-12-2,0-8 2,0 20 0,3-11-1,-3-9-2,-3 15 2,3-15 2,3 22-2,-6-11-1,3-11 0,-1 21 1,1-9-1,0-12 4,-2 21-2,2-13 2,0-8-4,-1 22 3,1-13-4,0-9 1,-4 18 3,4-8-2,-1 6-1,1-16 2,-2 16-2,4-4 1,-2-12 0,-2 20 1,2-10-1,0-10-2,-3 16 2,3-4-2,0-12 2,3 20-3,-3-11 0,0 1 1,0-10-4,0 22 3,0-22 2,-3 16 0,2-4 1,1-12 0,-2 16 2,4-5 0,-1-3-3,-1-8 3,-3 21-2,3-21 2,0 16-4,0-16 4,2 18-5,-4-9 4,2-9 2,0 18 0,0-6-1,0-12 3,0 19-2,-3-9-2,6 5 4,-3-15 1,0 27-5,-3-15 0,6 3-1,-6-2 0,3 2 2,-2 1 0,2-2 4,2 3 2,-4-1 0,2 0 2,0-2 1,-1 0-3,-1-1 0,-1 3-1,2-2-1,-1-2 3,2-12-2,-3 18 1,3-8 0,-2 2 1,2-12 1,-1 18-6,-1-6 6,2-12-6,-4 21 7,4-13-5,-2 4-2,2-12 1,0 16-2,0-16 0,-5 11-4,5-11 8,-1 12-9,1-12 3,0 0 5,1 18-6,-1-18-2,0 0-1,0 0 3,0 10-7,0-10-3,0 0-19,0 0-6,0 0-17,0 0-18,0 0-15,-1 12-28,1-12-37,0 0-46,0 0-45,0 0-48,0 0-168,1-47-489,-1 47 217</inkml:trace>
          <inkml:trace contextRef="#ctx0" brushRef="#br0" timeOffset="65020.0621">601 5116 38,'0'0'227,"0"0"-14,0 0-7,8-7-9,-8 7-14,0 0-17,0 0-16,0 0-16,0 0-15,8-6-11,-8 6-9,14 0-15,-14 0-5,23 3-10,-6 1-8,0 2-7,0 1-6,2-2-6,-2 4-5,8 2 5,-9-2-14,9 6-3,-5 1-5,-5-3 3,1 5-6,-2-4 0,-2 1 2,2 1-7,-1 5-3,-4 1 0,-1-4-2,-2-1 3,-1-1 0,-2 0-5,-3 1-2,0-1 2,-1-7-1,1 7 3,0-16-4,-5 17 4,2-7-5,-2 2 1,5-12-2,-8 14 6,8-14-3,-7 7 2,7-7 4,-8 7 8,8-7 4,-13 4 3,13-4 6,0 0 0,0 0 0,-23-11 4,23 11-1,-14-12 1,9 6-1,5 6-3,-9-14-2,4 7-4,5 7-4,-1-19 4,1 7-4,0 12 2,3-24-5,1 9-5,4-3 1,0 4-3,-2-1-3,4 2 1,0-3-2,3 1 3,-4 1-1,4 0-4,-1 2 3,-2-2 6,2-1-8,2 4 0,-2-4 1,-2 6-3,-1-4-4,0 2 3,-1 4 3,0-3-6,0 0-7,-2 3-6,-1-3-3,-5 10-6,9-14-14,-4 7-3,-5 7-17,8-8-20,-8 8-18,3-14-24,-3 14-14,7-7-18,-7 7-31,10-12-20,-10 12-153,8-10-382,-8 10 170</inkml:trace>
          <inkml:trace contextRef="#ctx0" brushRef="#br0" timeOffset="66104.47">1397 5116 76,'0'0'180,"-41"-4"-13,41 4-8,-6 8 0,0-1-7,6-7-6,-14 10-12,6 0-8,0 0-6,0 2-12,-2 0-8,2 1-6,0 1-5,3-2-13,2 1-8,-3-5-6,1 5-2,2-3-7,2 0-6,1-10-7,0 15 4,0-15-8,0 14-1,0-14-3,4 12-5,-4-12-4,5 8-1,-5-8 0,12 5-7,-12-5-2,13 2-2,-13-2-4,0 0 1,0 0-5,25-8 0,-17 2 2,1 0 0,-1 1-1,0-4-1,-1 2-2,6-2 4,-4 3-2,2-4 1,-2-1-1,4 3 2,-4-4 1,2 5-2,-3 0 5,0-3 0,3 3 3,-2-1 0,0 0 6,4 0-2,-6-1 1,3 2 7,-2 2-1,-1-2 2,-7 7-2,14-10 3,-6 5-6,-8 5 1,13-7-1,-7 2-2,-6 5-2,8-7-5,-8 7-1,0 0-2,12-3-6,-12 3 4,0 0-5,0 0 1,19 8 1,-19-8-3,9 11 5,-6-3-4,2 2-1,-5-10 2,6 18 0,-4-11-1,2 7-1,-2-1 2,-1-3-1,1 0 0,1 1 1,-3-11 2,2 19-1,2-8-2,-4-11 1,2 11 0,-2-11 1,1 17-2,-1-17 2,0 8-2,0-8 0,0 0-3,7 10 1,-7-10 1,0 0 4,0 0 2,6 7-2,-6-7-1,0 0-2,0 0 1,0 0-5,0 0 1,22-14-3,-22 14 1,14-13-6,-2 2-1,-4 4 3,4-1-5,-1-3 0,0-1-2,3-1-1,-4 2-1,2 1 3,1 0 2,-1-3 0,-1 5 1,1-3 2,-4 2 1,-2 2 9,5 1-5,-3-1 3,-8 7 6,13-10-1,-13 10 1,4-5-3,-4 5-4,0 0-1,11-8 1,-11 8-5,0 0 1,0 0 0,0 0 1,0 0 2,13 18 0,-12-9-3,2-1 2,-3-8-2,5 17 6,0-7-3,-4-2 3,1 4-1,-2-12 0,4 15 0,-1-8 1,-3-7-3,7 17 4,-6-10 1,-1-7-2,6 13 0,1-7 0,-7-6 3,6 7 1,-6-7 4,0 0-6,11 7 5,-11-7-7,8 4-1,-8-4-6,14 0-6,-14 0-10,15-6-8,-2 2 0,-1 0-3,4-2-4,-4-3-8,2 1 5,0 2 3,0-2 2,2-3 2,-2 2 1,-2-1 10,1 2-2,-2-1 8,-1 2 11,-2-1 6,2 1 5,-4 0 9,2-1 6,-2 1 5,-6 7 5,12-10 6,-7 5 5,-5 5 2,9-8 4,-9 8 7,7-7-2,-7 7-3,6-7 2,-6 7-4,0 0-4,6-7-6,-6 7-2,0 0-7,0 0 0,0 0-4,0 0-1,0 0-6,0 0 2,9-7-8,-9 7-2,0 0-3,0 0-4,0 0-1,0 0 3,0 0 2,8 25 3,-5-18 3,-3-7 3,3 17 0,2-8 5,-3 6 2,-1 0 2,2 1 0,0-2-2,-3 0 3,0 0-6,0 2 3,0-2-5,0 3 1,0-5-5,-1 2 0,1 0-1,-2-1 2,-1-1-7,3-12-11,0 23-20,-1-14-20,1-9-22,0 16-26,0-16-29,-2 11-25,2-11-26,0 0-24,2 11-30,-2-11-162,0 0-421,0 0 186</inkml:trace>
        </inkml:traceGroup>
        <inkml:traceGroup>
          <inkml:annotationXML>
            <emma:emma xmlns:emma="http://www.w3.org/2003/04/emma" version="1.0">
              <emma:interpretation id="{B5B61D25-39F4-487C-B0F9-6DD64757FE03}" emma:medium="tactile" emma:mode="ink">
                <msink:context xmlns:msink="http://schemas.microsoft.com/ink/2010/main" type="inkWord" rotatedBoundingBox="22368,5808 25989,5880 25959,7403 22337,7330"/>
              </emma:interpretation>
              <emma:one-of disjunction-type="recognition" id="oneOf10">
                <emma:interpretation id="interp50" emma:lang="en-US" emma:confidence="0">
                  <emma:literal>3048,</emma:literal>
                </emma:interpretation>
                <emma:interpretation id="interp51" emma:lang="en-US" emma:confidence="0">
                  <emma:literal>30&amp;8,</emma:literal>
                </emma:interpretation>
                <emma:interpretation id="interp52" emma:lang="en-US" emma:confidence="0">
                  <emma:literal>3088,</emma:literal>
                </emma:interpretation>
                <emma:interpretation id="interp53" emma:lang="en-US" emma:confidence="0">
                  <emma:literal>30&amp;@,</emma:literal>
                </emma:interpretation>
                <emma:interpretation id="interp54" emma:lang="en-US" emma:confidence="0">
                  <emma:literal>3888,</emma:literal>
                </emma:interpretation>
              </emma:one-of>
            </emma:emma>
          </inkml:annotationXML>
          <inkml:trace contextRef="#ctx0" brushRef="#br0" timeOffset="67849.1654">3522 4643 15,'0'0'184,"-11"-11"-11,4 4-11,0 0-9,-2 0-7,9 7-13,-15-12-4,5 9-11,1-1-8,-5-3-10,3 0-5,0 6-7,-6-5-9,3 0-7,-2 5-5,1-2-2,-2 2-4,-1-2 0,0 2-9,2 1-1,-2 1-3,0-1-4,0 6-4,-1-4 0,3 7-7,-2-5-1,1 7-4,1-4 0,-7 8-3,7-5 0,1 5-4,1-4 1,-4 4-1,1-1-3,0 7-1,3-1 0,0-8 0,0 8-1,5-5-1,-4 3-1,4 1 3,-5 5 0,3-3 2,-1 3-1,2 0 1,2-2 0,-2 1 2,2 7-2,2-5 4,-2 3-3,2 4 1,-1-2-1,3-2-4,-1 8 0,-1-6 1,3-4 1,-2 3-3,3 1 0,2-1-1,2-4 3,-2 4-3,2-3-3,1 0 0,-3-1 0,1-6 1,2 5-4,2 2 1,3-4-1,-2-5-1,0 3-3,2 2 0,-3-6 7,1 4-6,2-4 0,-1 5-2,6 1 1,-5-4 1,-1-1 4,6-3-2,-4 0-4,5-2 2,-1 2-4,1-2 4,1-1-1,2 1-1,1-5 2,-3 2 1,4-4-4,1 3 4,-1-3-3,-1 0 3,3-1-4,-1-1 3,6 1 0,1-4-1,-1-2-1,-1 0-2,2-1-2,-1-1-3,1-3-4,-2-1-5,1 2 5,1-5-7,-1-1 1,-4-2-2,1 0 4,1-1-2,-4 0 6,-2-4-1,0 6 4,-3-5 3,1-1-2,1-2 3,-2 2 6,-5-4 4,2 1 3,-4 1 10,1-4-3,-1 0-1,-2 1 2,-1 1 10,1-2-6,-1 0-1,1 1 0,-4-1 6,2-1-1,-2 4-1,3 3-1,-4-5-3,2 3-1,4-3 2,-7 4-4,3 1-4,-3 1 3,-3 1-7,6 1 0,-3-3-1,-3 2-1,-1 0 0,0 1-6,1 0 3,-2 2 1,0 0-2,-1-4-2,1 3-2,-1 0-1,-2 1-2,2 3-8,0 1-8,0 2-10,1 0-13,5 8-15,-9-16-17,9 16-26,-8-9-24,8 9-32,-5-11-36,5 11-40,0 0-202,-8-5-468,8 5 207</inkml:trace>
          <inkml:trace contextRef="#ctx0" brushRef="#br0" timeOffset="66985.9622">3103 4924 204,'0'0'232,"0"0"-16,0 0-13,0 0-4,0 0-15,0-17-14,0 17-13,0 0-14,0 0-17,10-12-10,-10 12-13,8-5-9,-8 5-13,7-6-6,-7 6-12,14-7-5,-6 3-6,-8 4-6,16-3-7,-4 2-2,1-2-6,-13 3-2,26-3-4,-12 3-4,2 3-3,-1 1 2,2 2-9,-3 1 0,0-3-3,-4 4 1,4 1-3,-2 1-4,-2 4-2,1 1 4,-5-1-4,0 0 2,-1 2-2,-2-3-2,-2 2 3,1 3 4,-4-3-6,-4 0-3,0-1-3,-2 0 0,2 0-8,-2-2 0,-1 1 1,-1-3-5,-1 0-3,1-2-4,-1-1-2,1 0 2,10-7 2,-14 7 2,7-4 4,7-3 2,-13 4 0,13-4 4,0 0 3,-11 3 2,11-3-2,0 0 6,0 0 2,0 0 7,0 0 5,0 0 5,0 0-1,0 0 0,0 0-4,-14 0 2,14 0-5,0 0 4,0 0-6,0 0-4,0 0 1,0 0-3,0 0 0,0 0 0,0 0-2,0 0 1,22 15-1,-22-15 4,12 8-5,-4-4 2,0 3 0,0 2 3,0-2 1,2 0 1,0 1-5,1 4 2,-4-4 5,6 2-1,-4 1 8,-1-1-4,5 1 3,-7-2-2,0 1 0,2 1 2,-2-3-3,2 3-1,-2 0 1,0-3 0,-4-1-2,1 3 1,2 1 0,-5-11 1,1 18-4,2-7 5,-3-11-2,-3 15 3,3-15 1,-3 17 4,-3-7 0,0-3 3,-7 2 2,1 2 1,-2-4 3,-2-2-5,0 6 2,-4-4-6,0-4 4,0 3 0,3-1-6,-4-1-3,3 1 1,-1-5-3,3 5-5,4-4-11,1-1-15,11 0-19,-23-7-24,13 3-22,10 4-37,-20-11-40,12 0-43,2-1-183,-3-2-422,3-4 187</inkml:trace>
          <inkml:trace contextRef="#ctx0" brushRef="#br0" timeOffset="68921.7636">4542 5614 179,'0'0'209,"0"0"1,0 0-4,0 0-3,0 0-4,0 0-7,0 0-19,0 0-7,0 0-14,0 0-14,0 0-9,0 0-15,0 0-11,0 0-9,-9-17-7,9 17-6,-3-14-10,3 14-6,-2-15-9,2 15-5,-4-20-1,0 8-8,3-2 0,-5 2-12,-1-6-3,3 0-3,-6-7 0,4-1-7,-2 1-1,-2-1-2,-1-14 0,-3 4-5,0 0-3,1 2-3,-1-3-1,-3 3-1,3 0 1,3 8-4,-3-4 2,0-4-2,-3 9-2,1-2 2,4 1 3,-2 4-2,-2 0 0,5 7 3,2-3-1,0 5-2,3-4 1,-2 3 0,-2-3 1,6 5 6,-3-2-3,4 5-4,0-3 3,3 12-1,-6-19 4,6 8 1,0 11-3,0-19 1,0 19-1,0-17-3,2 9 1,-2 8-1,4-18-1,-2 7-3,-1 1 0,4-1-4,3-1-1,-4 5-3,3-4-3,-3 3-2,6 1-2,-2 0-2,1-4 4,-1 5-1,-1-2 2,3 2-2,-2 1 4,-8 5-1,15-7-1,-15 7-2,13-6-3,-6 1-1,-7 5-6,13-4-10,-13 4-3,0 0-3,15 3 1,-15-3 3,14 6 4,-14-6-2,13 9 6,-5-4-2,-2 1 3,2 1 3,-2 1 1,2 3 5,-2-1-2,2-3 3,-2 1 1,3 5 0,-4-1-1,1 0 5,-3-1 1,2 0 3,-3-1-1,1 5 2,-2 0-2,-1 3 3,-4-3-4,2 2 5,-4 0 1,-4 4 2,-2 0-4,-2 2 2,-2-2 3,-7 0 3,6 3-4,-3-3 3,-7 9-3,1-2 7,-2 1-5,6-8 2,0 2-4,0-2 5,4 0-5,0-1 4,6-6-4,-2 1 9,6-1-4,-4 0 2,1-1 0,8-4 7,-4 2-3,3-3 1,1 2 7,3-10 1,-7 14 6,7-14 8,2 13 3,-2-13 4,6 14 1,-1-8 8,1 2 0,-6-8 3,16 11-3,-7-3 2,5 0-5,-1-6-1,2 4-2,-1 0-6,5 0-2,-5-2-4,1 0 0,4 2-5,0-2 1,-2 1-3,3-2-2,-1-1 1,1 0-5,-3-2 0,2 3-1,1-3-3,-3-3 3,4 3-4,-3 0-1,-1 0 0,2-2-1,0 0-1,-4-1-4,-2 3-3,-1 0-4,-12 0-1,17-5-6,-17 5-4,14-2-13,-14 2-12,14-2-15,-14 2-15,11-2-21,-11 2-22,0 0-11,0 0-36,14-1-33,-14 1-174,0 0-398,16-3 176</inkml:trace>
          <inkml:trace contextRef="#ctx0" brushRef="#br0" timeOffset="70334.6186">5730 4588 50,'-3'-10'178,"3"10"-7,-14-14-8,8 7-17,-2-1-11,-4 1-12,2-2-15,-4 3-6,0-1-9,-1 3-8,-2-2-3,0 1 2,-2 1-9,0 3-2,2 1-7,-3-2-2,-2 2-2,-4 0-2,-2 0 2,6 2 1,-6-1-5,-3 6-5,1-2-2,0 1-3,2 4 2,2 3-11,-1-1 2,1 1 1,0 5-2,1-4-4,-2 6 2,2-2-4,3 3-6,1 1 5,0 0-8,4 2-2,3-1-2,-3-1 5,3 3-3,2-2 3,1 9-5,0-7 5,1 10-5,3-7 0,2 2-1,0 7 8,4-9-6,-1 1-3,2 3 4,2-4-6,-2 2 1,6-4-5,-1 1 0,2-1-1,0 1-1,0-2 1,8-2 0,-3 2-2,2-1-2,0-1 2,3-2-2,3 0-2,1 0 1,-3 1-1,4-6 2,-2 3-4,4-1 4,-1-4-5,0 2 2,5-1 1,2-4 1,-2-1-5,3-2 0,-3 1-5,0-4-2,2-3-4,1 1-7,-1 3 1,2-5 0,-2-1-3,3 0-3,-4-3-3,1 1 0,2 0-1,3-1 2,-6-4-4,2-2-2,1 5 3,0-3 3,-4-1-3,0-2 1,-1-1 2,-4 1 1,5-3 4,-1 2 2,-4-3 2,0 0 2,-6 3 2,-2-3 4,2 2 1,0-5 7,0-3 4,-5 6-1,-2-3 7,1 1 1,-1 2 3,0-4 1,-5-1 0,1 1-1,-3-1 2,3-4 6,-3 5 1,-1-1 3,-1 1 0,1-5 3,-2 2-1,0 3-1,0 3 2,-2-5 4,1 4-1,-1-1-4,-1-3-3,0 5-3,-3-2-2,1 3 0,2-2-4,-5 2-4,2 0-2,-3 2-3,4 1 0,-1 0-6,-1 5-14,-3-2-14,3 0-17,7 8-22,-15-11-24,10 6-25,5 5-27,-12-6-30,12 6-10,0 0-22,-11-1-19,11 1-123,0 0-371,-21 12 164</inkml:trace>
          <inkml:trace contextRef="#ctx0" brushRef="#br0" timeOffset="69692.4004">5360 4880 160,'0'0'176,"0"0"-14,0 0 3,0 0 2,0 0-7,-14 29-10,12-18-8,2-11-5,-4 19-13,2-3-12,-3-3-10,2 2-10,5 2-7,-2-2-11,0 3-5,0 0-8,0-3-6,6-2-5,-4 4-2,2-4-2,2-1-6,2-1-4,0 3-2,4-5-3,3 0-3,-1 1-7,1-3-9,-1 0-9,-1-5-9,2 4-7,-1-5-7,5 4-11,-5-5 6,-5-1-8,8-3-2,-3 1-5,-3-2 7,3-1 0,-1 2 6,1-3 3,-5 0-2,-1-1 12,1-1 2,-3 1 12,1 1 6,0 1 11,0-4 9,-7 10 10,6-15 4,-1 8 3,-5 7 3,4-16 3,-4 16 8,6-13 3,-6 13 2,5-12 0,-5 12 5,0 0 2,2-10-3,-2 10-6,0 0-1,0 0-5,3-11-2,-3 11-3,0 0-11,0 0 1,0 0-10,0 0-5,0 0-6,0 0-1,0 0-7,0 0 1,0 0 1,0 0 1,0 0-4,0 44 1,0-32 2,0 4 3,-5 0 0,2 2-2,1 0 3,1 0-3,-2 2 0,3-2 1,-2 1-1,1 1-3,1-2 2,0 0 4,0-3-8,0 4-3,0-4-11,1 2-19,1-3-23,1 1-27,-2-3-27,-1 0-37,2-3-37,-2-9-37,8 16-47,-8-9-159,0-7-453,3 10 201</inkml:trace>
          <inkml:trace contextRef="#ctx0" brushRef="#br0" timeOffset="70641.4427">6445 5616 146,'-5'15'211,"5"-15"-1,-1 17-5,-4-4 0,-1 1-10,-2 4-10,-1-1-8,-2-2-16,-3 8-11,2-2-15,-6 2-14,-2 0-10,5 0-15,-4-3-7,3 1-9,-4-2-18,1 1-30,7-4-29,-5 0-41,-3 3-37,-1-1-46,12-7-49,-5 1-192,2-2-392,2 3 173</inkml:trace>
        </inkml:traceGroup>
        <inkml:traceGroup>
          <inkml:annotationXML>
            <emma:emma xmlns:emma="http://www.w3.org/2003/04/emma" version="1.0">
              <emma:interpretation id="{420FE4B8-BF4B-4030-B04C-8E8CF6DC3754}" emma:medium="tactile" emma:mode="ink">
                <msink:context xmlns:msink="http://schemas.microsoft.com/ink/2010/main" type="inkWord" rotatedBoundingBox="26963,6378 28225,6403 28217,6799 26955,6773"/>
              </emma:interpretation>
              <emma:one-of disjunction-type="recognition" id="oneOf11">
                <emma:interpretation id="interp55" emma:lang="en-US" emma:confidence="1">
                  <emma:literal>we</emma:literal>
                </emma:interpretation>
                <emma:interpretation id="interp56" emma:lang="en-US" emma:confidence="0">
                  <emma:literal>w</emma:literal>
                </emma:interpretation>
                <emma:interpretation id="interp57" emma:lang="en-US" emma:confidence="0">
                  <emma:literal>wee</emma:literal>
                </emma:interpretation>
                <emma:interpretation id="interp58" emma:lang="en-US" emma:confidence="0">
                  <emma:literal>woe</emma:literal>
                </emma:interpretation>
                <emma:interpretation id="interp59" emma:lang="en-US" emma:confidence="0">
                  <emma:literal>wo</emma:literal>
                </emma:interpretation>
              </emma:one-of>
            </emma:emma>
          </inkml:annotationXML>
          <inkml:trace contextRef="#ctx0" brushRef="#br0" timeOffset="71640.8321">7481 5015 104,'0'0'154,"0"0"-22,0 0 0,0 0-6,0 0 1,-8 22-4,2-11 6,3 4 2,-4-1-3,3 0-8,4 4-6,-7 0-7,7 1-14,-3-3 0,0 3-9,0-3-2,3 3-6,0-2-6,3-3-10,-6 3-4,3-4-8,0 1 0,3-2-9,0 0-3,-3 1-2,0-13 0,3 18-3,4-13-3,-4 2-2,-3-7 0,11 14-2,-5-7-7,-6-7 1,14 5-5,-6-1-10,4-2-8,-12-2-6,27-4-7,-9 2-5,-2-1-1,4-2-4,-3 1-5,0-5-5,1 0 4,-1 2 0,-2-1 2,2 1 5,-6-3 3,3 3 4,-1-3 2,-2 1 9,-2-2 8,-1 6 3,1-4 3,-4 1 2,4-3 14,-3 4 6,-1-6 2,1 3-3,-3 3 3,-3 7 4,8-13 5,-8 13 2,9-12 0,-9 12 3,4-8-3,-4 8-2,0 0-5,6-8-7,-6 8 0,0 0-4,0 0-9,0 0 0,0 0-2,0 0-8,0 0 4,0 0-1,0 0 0,0 0 0,8 28 1,-8-18-5,3 0 3,-3 2-3,6 2 2,-3 1 2,2-1-4,4-2 2,-3 1 0,2 0 9,1 0-9,2-5-1,-1-1 0,4 4-2,-8-4 4,8-3-5,-6 5 2,7-4-1,-4-1-1,2-1 1,1-3 1,-14 0 2,20-2-3,-6 1 2,-5-3-2,-9 4 1,21-5 2,-14-1-3,3 1 0,-6-4 1,9 4 0,-13 5 1,14-14 3,-8 7 1,-1-4-1,-2 3 4,3-2 1,-6 10 0,6-18 2,2 10-1,-8-1 2,0 9-5,6-17 1,-6 17-2,3-14 4,-3 14-7,4-13 1,-4 13-4,3-11 2,-3 11 1,0 0 0,0-15-5,0 15 2,0 0 2,-3-16-3,3 16-4,-7-13-10,7 13-1,-3-11-5,3 11-11,-6-12-4,6 12-18,-5-7-15,5 7-26,-6-8-22,6 8-29,0 0-29,-6-14-32,6 14-158,0 0-392,-3-10 174</inkml:trace>
          <inkml:trace contextRef="#ctx0" brushRef="#br0" timeOffset="72173.0441">8350 5227 57,'0'0'185,"0"0"-15,0 0-11,10 7-12,-10-7-4,15 0-23,-15 0-10,23 0-8,-11 0-9,-12 0-11,28-1-9,-14 0-10,2-1-6,1 2-4,-3-3 0,3-1-11,-7 3-2,-10 1 0,23-3-10,-12-1-1,0-2-1,-2 3-7,-3-2-3,2-2 0,1-1-11,-9 8 5,11-12 2,-4 3 0,-7 9-4,3-12-2,-3 12 1,0-14 4,0 14-2,0-16 5,0 16 1,-3-13-4,3 13-3,-7-11 0,7 11-2,-7-10 1,0 5-1,7 5-2,-11-11-1,11 11 2,-15-7 7,7 4 0,8 3 2,-16-5 1,16 5 0,-17 0 3,17 0 5,-17-2 0,17 2-2,-17 2 1,17-2-1,-20 5-2,9-2 2,-2 8 3,6-4-2,-6 4 4,-1 0 5,3 3-2,-1-2 1,1 3-1,2 0 2,1 2 2,-2-1 1,3 1-5,0 1 0,4-2-4,3 1-3,0-3 2,0 4-4,3-4-1,4 0 2,-3 0 0,3 2-6,2-4-2,5 2 2,0-3-13,3-1-20,3-2-19,1-2-26,5 2-29,2-2-22,2-2-27,1-8-36,2 3-34,-5-4-151,1 3-389,2-4 173</inkml:trace>
        </inkml:traceGroup>
        <inkml:traceGroup>
          <inkml:annotationXML>
            <emma:emma xmlns:emma="http://www.w3.org/2003/04/emma" version="1.0">
              <emma:interpretation id="{8E271244-F342-4A2D-A375-55763C3CD982}" emma:medium="tactile" emma:mode="ink">
                <msink:context xmlns:msink="http://schemas.microsoft.com/ink/2010/main" type="inkWord" rotatedBoundingBox="29072,6080 31425,6127 31401,7326 29048,7279"/>
              </emma:interpretation>
              <emma:one-of disjunction-type="recognition" id="oneOf12">
                <emma:interpretation id="interp60" emma:lang="en-US" emma:confidence="1">
                  <emma:literal>get,</emma:literal>
                </emma:interpretation>
                <emma:interpretation id="interp61" emma:lang="en-US" emma:confidence="0">
                  <emma:literal>yet,</emma:literal>
                </emma:interpretation>
                <emma:interpretation id="interp62" emma:lang="en-US" emma:confidence="0">
                  <emma:literal>get;</emma:literal>
                </emma:interpretation>
                <emma:interpretation id="interp63" emma:lang="en-US" emma:confidence="0">
                  <emma:literal>git,</emma:literal>
                </emma:interpretation>
                <emma:interpretation id="interp64" emma:lang="en-US" emma:confidence="0">
                  <emma:literal>got,</emma:literal>
                </emma:interpretation>
              </emma:one-of>
            </emma:emma>
          </inkml:annotationXML>
          <inkml:trace contextRef="#ctx0" brushRef="#br0" timeOffset="73738.0725">9751 4952 26,'-20'1'159,"20"-1"-7,-24 0-2,14 4-14,-3-1-15,2 5-7,-3-5-7,-3 6-8,5 0-6,1 2-9,-2 2-9,2 0-6,2-1-6,-5-2-2,8 7-8,-2-5-5,2 2-4,3-6-4,-2 3-3,2 0 0,3-11-8,5 16-2,-1-6-11,1-4-9,4-1-14,5 2-15,0 0-18,2-4-5,4 0-2,0-6-18,5 2-8,3-1 3,-3-5-1,0 3 4,3-2 4,-8-1 2,-4-1 8,1 1 3,-3-1 14,0-1 10,-5 3 10,1-2 14,-2 1 13,-2-4 12,-6 11 7,9-14 2,-4 7 8,-2 0 5,-3 7 10,3-16 5,-3 16 6,5-13-3,-5 13 5,0 0 7,0-15 2,0 15 0,0 0 6,0 0 1,4-11-5,-4 11 0,0 0-2,0 0-1,0 0 4,2-11-6,-2 11-6,0 0-3,0 0-3,0 0-6,0 0-1,0 0-10,0 0-2,0 0-6,0 0-3,0 0-8,0 0-4,0 0-5,0 0 0,0 0 2,0 0-1,-2 41 1,-1-25 4,-3 2 0,3 8 6,-3-1-1,6 5-1,-5-4 1,2 3-2,0 9 12,0-10-7,3 1 1,0 3 3,0-4-1,0 7-2,6 2-1,-5 2-3,1 0-5,3-10 2,4 11 11,-4-5-16,-4-6 0,4-1 0,-2 1-1,-3-2-9,0-3 5,3-2-1,-3 3-1,-3-6-3,0-2-1,1-4 2,-2-2-7,-4-1 0,5 3 5,-5-4-1,-1 2-5,1-4 6,-1-2 0,-2 1 1,-2-2-2,4-1 1,9-3 0,-20-3 2,20 3-7,-28-8 2,20 1 0,-2 0-2,1-4 5,-2-3-2,5 0-7,1-1-5,-1-2-8,6 0 1,-3-3-3,6 8-6,-3-4-3,6 2-5,-3-3-5,5 2 1,3-3-1,-2 4 0,2-2 0,5-5 3,-2 9 2,0-2 0,6-1 0,-3 1-6,4 2-4,2-2-5,-3 4-1,0-3-5,5 0-4,0 1-3,-3-1-1,4 1-4,-2 0 0,2-1-6,-1 3 3,-1-5 1,4 5-8,-2-6 6,-3 1 1,4 2 2,-2-3 8,-2 2 1,4-1 5,-1 0 7,-4 2 1,-6 1 5,-1 1 4,-2-1 1,1-2 6,-4 1 3,-2 0 3,0-1 4,-2 1 4,0 2 7,-4-1 5,4 3-1,-6 0 2,0 9 2,6-19-3,-6 19 3,2-16 3,-2 6-3,0 10-1,-2-17 4,2 17 0,-6-12 2,6 12-2,-3-10 3,3 10-2,0 0 1,-9-11-4,9 11 3,-14 0 3,14 0 2,0 0 0,-28 7 1,18 0 3,1 0-2,-5 1 4,3 3 0,3 2 3,-1 3 8,0-4 3,-2 4-1,1-1-2,3 8 0,-3-5-3,6-1 2,-6 6-4,7-4-3,0-3 0,2 2 1,1-2-4,1 1-2,2-1 0,0-2-3,7 1 6,-3-4-7,3-2 0,1 4 0,3-5-3,0 2-1,4-3 0,1-2 0,1-2-6,-1 1 2,9-4-7,-1 0-4,-6 0-6,3-5-3,2-2-14,1 1 2,-4-5-6,3 3-5,-1-5-2,5-1 3,-2-2-8,-3-1 0,4-4 9,-5 3-8,-1-3-5,1-2 3,4-4 7,-10 4 7,-1 2 1,2-2-6,-3 4 12,1-5 0,-6 2 1,0-1 1,-4 5 12,1-3-2,-2-4 7,1 7 0,-6-1 0,2-3 2,-3 5-4,3 1 5,-3-2 2,0 4 6,0-1-3,-3-1 8,0 2 5,3 14-4,0-24 4,-3 16-1,3 8 5,-5-22 7,4 14-2,1 8 2,-5-18 5,2 8 2,3 10-7,-5-11 11,5 11-3,-4-11 7,4 11-5,-3-11 4,3 11-10,0 0-2,0 0-1,-8-8-3,8 8-5,0 0 2,0 0-3,0 0-2,0 0-2,0 0-3,0 0-1,0 0 2,0 0-8,0 0 0,0 0-2,0 0 2,0 0-2,0 0 1,0 0 0,0 0 0,-13 23-1,6-9 5,2 0 0,-1 1 5,3 2 3,-4 6 6,1-5 2,-5 7 8,6-3 0,-2 5 4,-1-1 1,3-2 7,-1 2-12,0-1 2,3 1 0,0-1-4,-1 0 0,1-3 1,2 1-2,1-6-5,0 2-6,0-1 8,0-4-8,1 1-1,2 1 3,-1-3-7,3-1 3,2-2-2,-2 5-2,3-1 0,3-7-10,1 1-15,2 0-22,2-3-18,3-3-27,-2 3-33,3-5-39,0-2-33,7-3-35,-4-2-181,3-3-435,-1 1 192</inkml:trace>
          <inkml:trace contextRef="#ctx0" brushRef="#br0" timeOffset="73945.9518">10819 4957 201,'0'0'193,"0"0"-19,0 0-15,0 0-16,0 0-12,31-9-8,-31 9-11,30 4-14,-8-3-10,4 3-22,4-1-34,1 1-30,0 0-24,13-1-18,-4-3-26,2 4-17,2-4-26,-1 1-92,-10-1-217,11 3 96</inkml:trace>
          <inkml:trace contextRef="#ctx0" brushRef="#br0" timeOffset="74350.7205">11888 5478 207,'-5'14'240,"-1"1"-20,-1-1-21,0 5-18,-6 2-16,-2 0-16,1 1-11,-5 1-25,0 8-35,-10 4-54,-4-3-82,2 2-81,-10 1-115,-2 1-273,-2-2 122</inkml:trace>
        </inkml:traceGroup>
      </inkml:traceGroup>
    </inkml:traceGroup>
    <inkml:traceGroup>
      <inkml:annotationXML>
        <emma:emma xmlns:emma="http://www.w3.org/2003/04/emma" version="1.0">
          <emma:interpretation id="{8387BF42-210D-4F6C-9B6C-8C47C0CD438F}" emma:medium="tactile" emma:mode="ink">
            <msink:context xmlns:msink="http://schemas.microsoft.com/ink/2010/main" type="paragraph" rotatedBoundingBox="19260,7924 32873,8358 32811,10288 19199,98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34C2C8-8FF3-47E6-AD0E-AC31875C0241}" emma:medium="tactile" emma:mode="ink">
              <msink:context xmlns:msink="http://schemas.microsoft.com/ink/2010/main" type="line" rotatedBoundingBox="19260,7924 32873,8358 32811,10288 19199,9854"/>
            </emma:interpretation>
          </emma:emma>
        </inkml:annotationXML>
        <inkml:traceGroup>
          <inkml:annotationXML>
            <emma:emma xmlns:emma="http://www.w3.org/2003/04/emma" version="1.0">
              <emma:interpretation id="{4646AE05-DC75-4C34-89A5-A314FDD50721}" emma:medium="tactile" emma:mode="ink">
                <msink:context xmlns:msink="http://schemas.microsoft.com/ink/2010/main" type="inkWord" rotatedBoundingBox="19250,8256 22116,8348 22093,9080 19226,8989">
                  <msink:destinationLink direction="with" ref="{55D0DDC9-97E6-4B4A-BF75-517C88A88B2E}"/>
                </msink:context>
              </emma:interpretation>
              <emma:one-of disjunction-type="recognition" id="oneOf13">
                <emma:interpretation id="interp65" emma:lang="en-US" emma:confidence="0">
                  <emma:literal>co50=</emma:literal>
                </emma:interpretation>
                <emma:interpretation id="interp66" emma:lang="en-US" emma:confidence="0">
                  <emma:literal>cost =</emma:literal>
                </emma:interpretation>
                <emma:interpretation id="interp67" emma:lang="en-US" emma:confidence="0">
                  <emma:literal>coo =</emma:literal>
                </emma:interpretation>
                <emma:interpretation id="interp68" emma:lang="en-US" emma:confidence="0">
                  <emma:literal>coso=</emma:literal>
                </emma:interpretation>
                <emma:interpretation id="interp69" emma:lang="en-US" emma:confidence="0">
                  <emma:literal>coco =</emma:literal>
                </emma:interpretation>
              </emma:one-of>
            </emma:emma>
          </inkml:annotationXML>
          <inkml:trace contextRef="#ctx0" brushRef="#br0" timeOffset="79362.7816">-173 7073 60,'0'0'204,"0"0"-16,-3-9-13,3 9-8,0 0-9,0 0-11,2-17-13,-2 17-10,0 0-8,6-14-8,-6 14-10,6-13-7,0 8-11,-6 5-10,11-11-6,-5 4-7,1 0-3,0 3-4,4-1-4,-1-1-5,2-1-9,-3 1-2,5-1-2,0 2-5,4-1-1,-3 1-2,1-2-3,1 0-4,3 1-2,-4 1 2,4 3-2,0-1-1,0 3 0,-4 0-5,3-3 1,-2 6-6,0-2 5,-3 1-4,-3-1 0,1 3 3,1 0-7,-4-2 1,-9-2-2,19 5 2,-11-1-1,-1-1 0,-7-3 1,13 7-1,-7-3-3,-6-4 5,0 0 2,13 2-1,-13-2 0,7 6 0,-7-6 2,0 0-3,0 0 3,0 0-1,0 0 1,0 0 2,0 0 0,0 0-3,0 0 2,0 0-9,0 0 4,0 0-3,0 0 0,0 0-3,0 0-1,0 0-1,0 0 1,0 0 3,0 0-3,-17-27 1,17 27 0,-14-8 3,6 3-1,8 5 0,-15-2-2,15 2 3,-20-3-2,7 3 3,-4 0-1,-2 3 1,1-2-2,0-1 5,1 4 2,0 0 1,2 2-3,-2-3-2,3 0 1,-1 3-4,0-1 7,1-1-1,1 1 0,-1 0-3,0 1 0,0-2 0,0 6 0,2-6 4,-1 4 1,4 3 1,-3-6 0,2 4 4,-1-2-1,4 0 1,-6 3 0,4-1 2,-4 6 5,4-5-2,-2 2 2,2 1-2,1-2 1,0 2 2,-1 0-1,1 1 0,-1-2 2,3 1-2,-2-1 1,0 4 3,2-3-2,0 1 3,-1 3-2,1-3 6,3 0-4,0 4 1,0-3 5,0 2 4,-1-1 0,4 2-2,0-1 1,0-2 0,0-3 2,2 2 0,0 2-5,2-2-3,2-2-1,1 1-2,-4-3 3,8 2-2,-3 1-3,1-2 0,5-3-2,-2 0-2,4 2-2,3-5 3,-4 2-3,4-1 1,0-3-4,1 2-8,-2-1-13,1-4-16,9-4-9,-8 4-14,2-3-10,-2 3-12,1-2-11,-3-1-21,7-3-26,-6-1-23,1 2-25,-4-1-25,1 0-128,0-1-360,-9 0 160</inkml:trace>
          <inkml:trace contextRef="#ctx0" brushRef="#br0" timeOffset="79870.0076">614 7215 63,'0'0'190,"0"0"-4,0 0-7,-5-17-9,5 17-9,0 0-11,0 0-11,-8-7-5,8 7-11,-9-5-14,9 5-11,0 0-10,0 0-5,-25 9-3,25-9-7,-20 13-2,6-5-6,4 5-6,-2 0-5,-1 1-4,6 3-6,-3-1-3,4-2-4,0 0-3,1 2 0,3 0-7,1 0-2,4-1 0,0-5 1,5 4-4,-2-6-2,8 3-2,-3-2-2,6 0-7,0-2-4,2-1-4,1 0-7,1-1-4,-1-5-5,-3 3-2,2-3 3,-2-1 2,0 1 5,-5-3-1,-2-3-1,2 1 0,-3-2 2,-1 2 2,2-4 2,-3 0 0,-4 0 5,4-1 1,-6 1-2,-1 9 2,3-26 1,-3 12 3,-3-1 2,2 3-1,-1-3 4,-3 5 0,5 10 1,-6-18-4,3 7 2,-2 3-5,5 8 1,-6-14-1,0 4-6,6 10-11,-9-13-18,9 13-18,-10-8-21,1 3-22,9 5-33,-11-4-23,11 4-30,-17-7-159,17 7-362,-11-4 160</inkml:trace>
          <inkml:trace contextRef="#ctx0" brushRef="#br0" timeOffset="80427.7388">1243 6962 39,'-13'-7'147,"13"7"-7,-11-7-2,11 7-6,-14-4-13,14 4-11,-17 2-8,17-2-7,-20 7-6,7-5-5,-1 4-8,2-2-9,1 2-2,-3 4-7,2-2-2,1 4-3,1-1-2,4-3-5,-2 1-4,4 1 2,1 3-4,-1-2-6,4-11 1,4 21-1,-3-9 2,5 2-4,1-2-3,2 2 3,3-1-3,-2 1-2,4-3 2,0 3-3,3-1 2,0 1-7,-3-1-1,-2 1-2,2-1-1,-1-2 0,1 1-5,-6 2-1,0-7 2,-1 5-4,0-1 3,-3-2 2,-1 1 3,0 3 3,-1-4 1,-2-9 8,-2 20 0,-1-8 8,0-3 3,-1 1 0,-4-1 4,-2 0-1,-2 0-2,3-2 0,-4 1-4,-1 1-1,0 0-4,-3-2-2,6-3-5,-3 1 0,-3 1-3,8-5-3,-2 2-4,11-3-12,-21 4-24,14-2-25,7-2-28,0 0-36,-22-7-39,22 7-34,-6-10-34,6 10-121,-3-15-368,3 15 163</inkml:trace>
          <inkml:trace contextRef="#ctx0" brushRef="#br0" timeOffset="81132.2075">1627 7060 110,'0'0'190,"0"0"-6,0 0-12,0 0-4,0 0-7,0 0-8,0 0-9,-29 25-7,24-15-11,-1 2-4,1 4-4,-1 0-12,0 3-7,-2-1-5,2 0-9,-2 3-5,5-2-6,0 0-4,-2 2-3,3 1-10,1 0-3,-2 3-9,3-2-4,3-6-4,1-3-3,-4 3-2,5-4-2,0 1-3,1-1 0,-3-3-1,3-2-2,2-1 0,0-1-3,0 1-1,4-3-2,1-1 0,-4-2-2,8 2-1,-1-3 0,-4 1-1,2-6-1,-14 5-2,27-3-1,-16 0 1,1 0-2,-3-1 0,7-3-3,-7 2 0,1-2 5,-1 0-1,2-5-5,0 2-4,-2-1 1,-1-2-5,3-1-1,-3-2-1,-1 2-1,0 0-2,-1-4-3,0 1 3,-3-5-4,0 1 4,0-4 0,-3 10 2,4-7-2,-8 4 2,3 3-2,-1-3 5,-2 0-4,-3 1 4,4-1 3,-6 4 1,1 0 2,0 0-2,1-1 0,-3 6 3,-1 1-1,-1-3-1,1 3 2,2 2 3,-1 1-4,1-1 2,9 6-2,-20-6-2,9 4-1,11 2 5,-17 1-2,17-1-7,-19 9 3,11-1 1,-3-1-1,2 3 1,-2 1 1,2 3 4,-1-1-7,1 1 3,4 1-3,-1-2 1,1 1 2,4-1 2,-2-2-2,3-11-1,4 23 2,1-14 1,1 0 1,-1 0 0,4-1-9,1 1-8,4-2-19,0 0-22,1-3-22,2-2-27,4-1-30,-6 3-21,5-5-33,-2 1-38,-1-3-130,-6 2-382,6-4 169</inkml:trace>
          <inkml:trace contextRef="#ctx0" brushRef="#br0" timeOffset="81790.8778">2277 7335 16,'0'0'270,"0"0"-16,0 0-14,0 0-15,0 0-13,0 0-20,0 0-16,0 0-16,0 0-17,0 0-12,32 5-15,-21-4-13,6 1-6,0-2-16,1 4-6,0-3-10,3 2-14,-3 0-20,4-2-20,-3 0-27,-5 1-17,-2-2-29,2 3-27,0-2-18,2-1-34,-2 0-22,-14 0 0,20-1-150,-12-4-339,-8 5 151</inkml:trace>
          <inkml:trace contextRef="#ctx0" brushRef="#br0" timeOffset="81828.8559">2297 7665 144,'-6'7'231,"6"-7"0,0 0-4,0 0-13,0 0-11,0 0-12,0 0-11,0 0-14,0 0-7,9 18-6,-9-18-8,14 1-13,-3 1-15,-11-2-8,26 5-12,-15-3-11,6 2-10,0-4-3,1 3-15,-1-3-16,-3 0-13,0 4-15,-2-4-14,-12 0-18,22 1-9,-11-1-11,-11 0-12,17 3-12,-17-3-16,0 0-9,17-3-10,-17 3-25,10-5-20,-10 5-28,10-7-26,-10 7-136,8-9-360,-8 9 160</inkml:trace>
        </inkml:traceGroup>
        <inkml:traceGroup>
          <inkml:annotationXML>
            <emma:emma xmlns:emma="http://www.w3.org/2003/04/emma" version="1.0">
              <emma:interpretation id="{E9C8EFAC-F453-4A10-BD5F-C4B937D63B7C}" emma:medium="tactile" emma:mode="ink">
                <msink:context xmlns:msink="http://schemas.microsoft.com/ink/2010/main" type="inkWord" rotatedBoundingBox="22993,8148 25390,8225 25332,10050 22934,9973"/>
              </emma:interpretation>
              <emma:one-of disjunction-type="recognition" id="oneOf14">
                <emma:interpretation id="interp70" emma:lang="en-US" emma:confidence="0">
                  <emma:literal>It,</emma:literal>
                </emma:interpretation>
                <emma:interpretation id="interp71" emma:lang="en-US" emma:confidence="0">
                  <emma:literal>IX,</emma:literal>
                </emma:interpretation>
                <emma:interpretation id="interp72" emma:lang="en-US" emma:confidence="0">
                  <emma:literal>IY,</emma:literal>
                </emma:interpretation>
                <emma:interpretation id="interp73" emma:lang="en-US" emma:confidence="0">
                  <emma:literal>"s?"</emma:literal>
                </emma:interpretation>
                <emma:interpretation id="interp74" emma:lang="en-US" emma:confidence="0">
                  <emma:literal>ILY,</emma:literal>
                </emma:interpretation>
              </emma:one-of>
            </emma:emma>
          </inkml:annotationXML>
          <inkml:trace contextRef="#ctx0" brushRef="#br0" timeOffset="82259.8761">3449 7446 213,'0'0'310,"0"0"-19,0 0-6,0 0-19,0 0-12,0 0-16,0 0-17,0 0-12,0 0-21,0 0-15,0 0-19,0 0-14,0 0-22,0 0-12,52 0-9,-35 0-7,1 0-13,4 0-9,-2 0-17,7 0-24,-2 0-19,-2 0-22,0 0-20,4 0-23,-7 0-17,0 0-24,-2 0-24,-1-4-28,0 4-42,2 0-20,-4-1-12,-2-1-178,1-2-434,-2-3 192</inkml:trace>
          <inkml:trace contextRef="#ctx0" brushRef="#br0" timeOffset="82894.8">3705 7859 192,'0'0'265,"0"0"-11,-7 7-14,7-7-9,0 0-14,0 0-9,0 0-15,0 0-11,0 0-16,0 0-8,19 9-7,0-9-21,6 0-8,3 0-12,4-2-12,1 1-12,9 2-10,0-2-6,-8 1-5,-4-4-9,12 4-7,-11-2-18,-1 0-16,-4-1-16,-4 1-15,4-3-18,-8 3-15,-1-3-23,-2 5-19,1-4-27,-5 3-17,-11 1-29,17-3-31,-17 3-41,12-6-140,-12 6-407,8-7 180</inkml:trace>
          <inkml:trace contextRef="#ctx0" brushRef="#br0" timeOffset="83583.1741">4078 8094 11,'0'0'190,"-6"11"-8,6-11 0,0 0-1,0 0-12,-9 3-10,9-3-10,-13 2-10,13-2-8,-12 3-11,12-3-8,-16 0-8,16 0-6,0 0-8,-22-3-1,22 3-3,-12-2-1,12 2 0,0 0-5,-9-7-2,9 7-5,0 0-6,-10-7-3,10 7-6,0 0-7,0 0-4,0 0-6,0 0-4,0 0-6,25-21-4,-15 17-5,2 3-1,-1-2-3,-2-1-1,-9 4-5,22 0-1,-11 4-3,-11-4-3,25 4-1,-13 0-2,-4 2-1,3 1 4,-2 5-3,-1 0-1,1 1 0,-4 2 2,0 3-3,-5-3-1,-2 6 1,-1 1 1,0 4-2,-8-1 2,3-3 4,-1 3-4,-5-1 0,-3-3 0,1 0 3,-4 2-3,3-2 0,-2-3 0,-3 1 3,8-6 0,-7 1-1,0-6-2,4 4 4,2-2-3,1-1 1,-2-2-1,5-1 1,2-1 1,-2-2 2,11-3 3,-14 7-4,14-7 3,-9 7-4,9-7 0,0 0-4,0 0-7,0 0-2,0 0-3,-21-10-2,21 10 3,0 0-3,0-19 1,0 19 1,0 0 4,10-20-1,-4 15 4,-6 5 11,8-12 7,-8 12 7,11-10 8,-11 10 0,7-7 4,-7 7-4,10-10-3,-10 10 6,0 0-8,9-5-6,-9 5 2,0 0-2,16-2-5,-16 2-2,0 0 2,15 3-1,-15-3-2,17 10 4,-9-4-4,-2 1-1,1 0 3,0 1-2,3 2 5,-4-3-6,6 4 1,2-2 6,-1-1-5,1 3-5,1 0 4,-1-1-2,-1-1-15,1 0-19,0-2-26,1 0-34,1 2-35,-2-2-40,3-5-44,0 3-37,-4-4-204,2-1-483,-15 0 215</inkml:trace>
          <inkml:trace contextRef="#ctx0" brushRef="#br0" timeOffset="82604.7778">4089 7048 127,'0'0'247,"0"0"-9,0 0-8,0 0-7,0 0-19,0 0-12,0 0-19,0 0-17,0 0-21,0 0-11,0 0-10,0 0 2,0 0-5,0 0-9,2 37-6,-2-24-6,-2 1-6,2 3-3,3-2-1,-3 6-7,2-3-8,1 7-3,-6-6-4,1 6-5,1 1-5,1-1-5,0 1-3,0 1-4,-2 0-9,-3-1-21,1-3-24,2 3-30,1-3-36,1 0-37,0-4-34,-2-4-49,2 2-44,-5 1-178,4-4-462,1 1 204</inkml:trace>
          <inkml:trace contextRef="#ctx0" brushRef="#br0" timeOffset="84118.8895">5796 7698 143,'0'0'221,"9"14"3,-6-4 9,-3-10 0,3 20-3,2-5-11,0 2-11,-1 0-12,-4 3-14,5 5-17,-3 5-10,1-3-21,-6-2-8,-4 6-11,4-3-16,-8 1-29,0 9-43,-4-4-47,-5 0-54,-5-2-67,0-1-66,-3-3-216,-3 3-459,-2-3 203</inkml:trace>
          <inkml:trace contextRef="#ctx0" brushRef="#br0" timeOffset="169368.8686">5375 6889 51,'0'0'62,"0"-10"-8,0 10-2,0 0 3,-4-9-19,4 9 13,0 0-7,0 0-9,-3-14-2,3 14 0,0 0 0,0 0-12,0 0 4,0 0-4,0 0-6,-4-11 4,4 11-3,0 0-4,0 0-1,0 0 4,0 0-10,0 0-1,0 0 4,0 0-3,0 0 0,0 0 3,-20 18 1,14-9 0,-3-2-5,-2-2 1,-2 9 6,2-3 1,-1-3-4,1 5 6,0-1-2,-1 1-6,-1-3 8,4 4-4,-2-3 1,-3 3-4,2 1 12,2-4 0,1 6 1,-8 2 0,6-4 4,-8 3-1,0 4 4,2-4-6,-3 1 1,0 2 0,0-3 3,-1 1-13,1 3 8,0-4-13,4 4 14,-2-1-10,2-2-4,0-2 11,4-1-6,-4 2 2,6-4-18,-3 0 3,4 1 1,-4 0 1,5-3 0,-1 5 2,-2-5-2,3 1 2,-1-2 2,3 1-4,-2-1 2,2-3-3,0 0 4,1-1 1,5-7 0,-9 17-4,4-10-3,0 0 7,5-7 3,-11 13-3,5-6 3,6-7-6,-8 12 1,8-12 0,-7 8-1,7-8 4,-8 7-4,8-7 0,-10 6 4,10-6-1,0 0 5,0 0-6,-4 9-6,4-9-1,0 0-5,0 0-8,0 0 0,0 0-6,0 0-15,0 0-15,0 0-16,0 0-20,0 0-46,0 0-148,0 0 66</inkml:trace>
          <inkml:trace contextRef="#ctx0" brushRef="#br0" timeOffset="170131.8083">4908 6990 39,'0'0'37,"0"0"-4,0 0 2,0 0-5,10 11-5,-10-11 5,6 8-9,-6-8 2,6 10-2,-1-3 1,-5-7-1,7 13 8,0-7-5,-6 2-1,-1-8-3,8 17 5,0-9-2,-5 1-1,-1 0 0,5 5 1,-5-3-3,4-2 2,-4 1-3,4 4 0,0-3-1,0 5-1,-1-3 3,1 1-2,0 0-3,-1-1 2,1 0 1,1-5-9,0 7 2,0-4 5,2 3-4,-6-4 5,5 2-3,-2 1-3,0-3 2,-3 0 5,2 1-8,-2 2 2,3-1-3,-1-3 2,-2 0-5,2 2 5,0 0 1,-4-3-7,4 3 2,-1-1 0,0 1 4,-1-3 1,1 2 1,-2 1-4,-2-11-3,8 15 10,-4-4-6,1-4 1,-5-7-1,5 15 2,-1-8-4,0 1 4,-4-8-3,7 14-4,-2-7 2,-5-7 6,5 9-8,-5-9-2,3 10 4,-3-10-11,4 9 5,-4-9 4,0 0-2,2 8 4,-2-8 0,0 0-2,8 7 1,-8-7 2,0 0-6,0 0 8,0 0 0,0 0 0,0 0 4,0 0-1,0 0 6,0 0 2,0 0-4,0 0-1,0 0-7,4 10 3,-4-10-3,0 0 0,0 0-2,0 0-7,0 0-20,0 0-17,0 0-19,0 0-17,0 0-28,0 0-78,0 0-193,0 0 85</inkml:trace>
        </inkml:traceGroup>
        <inkml:traceGroup>
          <inkml:annotationXML>
            <emma:emma xmlns:emma="http://www.w3.org/2003/04/emma" version="1.0">
              <emma:interpretation id="{5B42C993-82C7-48F4-8F40-B82E7E1DC941}" emma:medium="tactile" emma:mode="ink">
                <msink:context xmlns:msink="http://schemas.microsoft.com/ink/2010/main" type="inkWord" rotatedBoundingBox="27240,8367 30198,8461 30176,9162 27218,9067">
                  <msink:destinationLink direction="with" ref="{86336EB2-1A13-4093-8154-9EB540816691}"/>
                  <msink:destinationLink direction="with" ref="{18275194-4554-4DEE-A44D-A1DF4912ED9A}"/>
                </msink:context>
              </emma:interpretation>
              <emma:one-of disjunction-type="recognition" id="oneOf15">
                <emma:interpretation id="interp75" emma:lang="en-US" emma:confidence="0">
                  <emma:literal>Sino:</emma:literal>
                </emma:interpretation>
                <emma:interpretation id="interp76" emma:lang="en-US" emma:confidence="0">
                  <emma:literal>Sin0=</emma:literal>
                </emma:interpretation>
                <emma:interpretation id="interp77" emma:lang="en-US" emma:confidence="0">
                  <emma:literal>Sino=</emma:literal>
                </emma:interpretation>
                <emma:interpretation id="interp78" emma:lang="en-US" emma:confidence="0">
                  <emma:literal>Sino.</emma:literal>
                </emma:interpretation>
                <emma:interpretation id="interp79" emma:lang="en-US" emma:confidence="0">
                  <emma:literal>Sino</emma:literal>
                </emma:interpretation>
              </emma:one-of>
            </emma:emma>
          </inkml:annotationXML>
          <inkml:trace contextRef="#ctx0" brushRef="#br0" timeOffset="86068.0146">8130 7128 101,'0'0'137,"0"0"-11,0 0 0,0 0-19,0-13-1,0 13-11,0 0-1,0 0-5,0 0-5,-6-17-1,6 17-7,0 0-1,0 0-6,0-14-2,0 14-1,0 0-5,0 0-4,-3-10-9,3 10-4,0 0-2,-5-10-10,5 10 0,0 0-2,-9-12-8,9 12 0,-8-6-4,8 6 3,-9-6-5,9 6-6,-14-6 3,14 6-4,-14-7-1,4 3-1,10 4 0,-14-4-4,2 1 4,12 3-3,-17-1 0,17 1 0,-18-2-3,8 1 7,10 1-6,-21 0 0,21 0-2,-20 4 0,8 0 2,1-2-1,-3-1-1,14-1 0,-21 7 0,12-4-3,9-3 5,-17 8-1,8-3-1,1 1 0,8-6-2,-14 11 2,8-8-3,6-3 4,-14 7-3,14-7 0,-7 8-2,7-8 1,-9 10 3,9-10-2,-8 8-1,8-8 6,-9 10-6,9-10 1,-8 12 1,2-5 1,6-7 0,-3 9 0,3-9-2,-11 12 2,8-5-1,3-7 2,-3 12 0,3-12 0,-3 13-1,-4-6 1,7-7 1,-1 14 4,1-14-7,-7 12 3,7-12-2,0 9 0,0-9 4,0 12 0,0-12 0,0 0 3,7 14 1,-7-14 3,1 11 1,-1-11 1,13 11-1,-10-4-3,3-3-1,-6-4 0,14 10 2,-6-5-3,1 1-1,-3 1 2,-6-7-3,18 7-3,-8-3 4,0 0-1,4 2 3,-3-1-8,4 2 0,-7 4 3,1-4-6,2-3 8,3 6-4,-4-2 1,1-1-4,-5 3 3,3-3-1,2 3-2,-2 1 2,2-1 4,-1 1-2,-3 0-2,0-3 0,0 2-3,-3-2 1,2 3 4,-3-2-3,0 0 1,2 0 7,-2 3-1,0-4 5,0 5 3,-3-13 0,0 18 3,0-9-4,0-9 4,-3 18 6,0-10-5,0 3 4,-5-2 0,5-1 3,3-8 9,-10 16 3,6-9-1,-6 0 5,3-1 2,-6-1-3,-1 2 0,0 0 3,-1-3-4,-3-1 1,4-3-2,-3 5 6,3-3-7,-1-2-4,15 0-1,-24 0-6,13 0-1,11 0-3,-23 0-3,23 0-3,-17-7-6,6 7-9,11 0-15,-20-7-19,14 5-23,6 2-18,-18-9-27,12 6-28,6 3-33,-8-11-39,8 11-187,-9-14-419,9 14 185</inkml:trace>
          <inkml:trace contextRef="#ctx0" brushRef="#br0" timeOffset="86554.9292">8390 7109 192,'0'0'231,"0"0"-24,3-14-24,-3 14-14,0 0-20,0 0-21,0 0-28,5-8-34,-5 8-30,0 0-35,0 0-39,0 0-35,0 0-29,0 0-107,0 0-225,0 0 100</inkml:trace>
          <inkml:trace contextRef="#ctx0" brushRef="#br0" timeOffset="86364.9664">8384 7400 174,'0'0'183,"0"0"-16,3 10-13,-3-10-8,0 11-2,0-11-8,3 14-12,0-3-9,-3-11-10,-3 25-3,6-11-13,-3 1-2,0 3-9,0 0-8,-3 0-4,3 1-10,-3-3-4,3 3-3,0-4-13,0-3 2,0 0-5,0 1-2,-3-1-19,3-12-28,0 14-25,0-14-26,0 18-21,0-18-23,0 0-30,3 7-157,-3-7-321,0 0 142</inkml:trace>
          <inkml:trace contextRef="#ctx0" brushRef="#br0" timeOffset="87291.8676">8566 7376 50,'0'0'209,"0"0"-10,0 0-11,0 0 0,0 0-19,0 0-15,14-20-10,-14 20-16,6-9-18,-6 9-7,11-14-13,-5 9-10,-6 5-7,18-10-8,-9 7-8,-1-1-5,6 3-5,-14 1-8,23-3-4,-14 2-5,-9 1-2,21 4-2,-21-4-7,20 3-4,-12 2-2,-2 2-1,2 3 2,-2 3 0,0 0-4,-3 1 2,2 1-3,1 2 2,-6-3 6,0 3-3,0-2-3,0 0 0,0-1 0,0 0 1,-3 0-3,3-14-1,0 20-3,0-9 6,0-11-5,-3 18 3,3-11-5,0-7 2,0 16-4,0-16 0,0 0-2,-5 12-3,5-12-1,0 0 5,-3 11 0,3-11-1,0 0 1,0 0 2,0 0-2,0 0 0,0 0-3,0 0-3,0 0 2,0 0-4,0 0-2,-6-39-5,6 39 2,3-19-8,3 3-3,-1 8 2,1-4-1,0-3 1,2 5 3,2-2 6,-4 2-6,8-1 5,-6-1 0,-2 3 6,0 1 1,5 0-3,-2 1-2,-1 0 7,-2 0-5,4 1 2,0 0 2,-3-1-5,-7 7 5,17-10 2,-9 6-2,1-2 4,0 1-3,-1 2 5,-8 3 0,20-10-3,-9 7 2,-5-3 0,-6 6 5,21-5-5,-12 2 6,-9 3 0,14 0-6,-14 0 2,11-4-2,-11 4 4,0 0-5,0 0 1,17 4 0,-17-4 0,6 8-2,-6-8 0,7 11 0,-7-11 7,0 16-4,3-7 7,-3 5-2,4-3 3,-2-1 5,-1 0 8,3 3-5,-4 2 2,3 0-1,-3 0 3,0-4 1,0 6 2,3-3-1,0 5-2,-3-5-2,0 0 0,0 2-2,0-2-3,0 1 1,-3-1-2,3 1-4,3 0-13,-9-1-18,6-2-23,3 2-21,-3-3-30,0-11-33,3 18-29,-3-11-28,0-7-125,6 12-334,-6-12 147</inkml:trace>
          <inkml:trace contextRef="#ctx0" brushRef="#br0" timeOffset="88176.881">9581 7285 21,'0'0'204,"0"0"-7,0 0-17,0 0-10,0 0-18,0 0-15,0 0-15,0 0-5,0 0 5,-20 14-4,14-6-8,0 2-3,-5 4-3,1 2-8,-4 3-6,0-2-3,5 5-7,-8 1-8,6 2-5,0 0-5,-1-3-6,1 2-7,4-1-5,1-6-4,3 1-1,3 1-2,-1-4 0,2 0-7,-1 0-4,6-1-1,-3-2 0,1-2-2,3-1-4,3 0-3,-1 2 1,-1-3-4,1-1 4,5-1-6,0 3-2,-1-8-7,1 0 1,0-1-12,0-1-1,3 0-5,0-4-3,2-1-2,-2 1-4,0-2 0,0-6-4,0 5-1,0-3 0,-3-1 3,3-2-1,-4 1-1,1 1 0,3-8-1,-8 6 6,2-2 1,-4-3-1,3 7 5,-3-6 0,-4-1 2,0 1 2,2 0 0,-5 1 2,1-1-2,-2-8 9,-4 8 4,2 0 3,0 3 5,0 0 2,-2-3 2,-4 6-5,2-5 6,1 2-5,-2 3 5,1-1-1,-6 2 0,7 0-2,-5 4-1,2-2 1,1 3-4,-2 3 4,0-3-4,0 0 1,10 6 2,-20-10 3,12 7-2,8 3 2,-20-4 1,9 1-1,11 3-1,-20 2 0,20-2-4,-19 1 4,8 3-2,5 2-1,-5 0-1,2 1 3,1 1-5,-1-1 5,2 2 1,0 1-3,0 1 3,3-3 4,-3 7-2,4-5-3,3-10 4,0 23-1,0-10-3,3-3-1,4 0 3,-3-2 0,3 2-3,2 3 1,-1-9 0,3 4-1,-2-2-5,5 2-9,-2-4-5,-4-3-10,9 3-11,-7-1-8,4-3-12,0 3-9,-2-2-16,-12-1-4,25-4-11,-12 1-18,1-1-17,-2 1-21,-1 0-18,0-1-142,-2-1-334,-9 5 147</inkml:trace>
          <inkml:trace contextRef="#ctx0" brushRef="#br0" timeOffset="88396.7552">10316 7431 59,'0'0'228,"0"0"-3,0 0-1,0 0-8,0 0-6,0 0-12,0 0-19,0 0-15,0 0-13,0 0-12,0 0-18,0 0-10,0 0-10,0 0-14,0 0-7,33 11-6,-19-11-9,3 0-20,3 4-13,-2-4-36,6 2-32,1-2-31,3 0-32,-1 1-31,-1-2-38,-1-1-32,3 2-135,-9 2-362,0-4 161</inkml:trace>
          <inkml:trace contextRef="#ctx0" brushRef="#br0" timeOffset="88862.6409">10337 7722 125,'-5'4'197,"5"-4"-10,0 0-14,0 0-5,0 0-18,0 0-13,0 0-9,0 0-13,1 18-3,-1-18-10,10 11-10,1-9-10,1 3-2,2 0-8,6 1-19,4-3-22,4 1-23,-2-3-32,-5 2-29,0 0-19,9-7-32,-4 2-20,1 2-19,-7 0-106,-3-1-270,-3-3 120</inkml:trace>
        </inkml:traceGroup>
        <inkml:traceGroup>
          <inkml:annotationXML>
            <emma:emma xmlns:emma="http://www.w3.org/2003/04/emma" version="1.0">
              <emma:interpretation id="{63033440-EA2B-44F5-946D-FD54861E5D1D}" emma:medium="tactile" emma:mode="ink">
                <msink:context xmlns:msink="http://schemas.microsoft.com/ink/2010/main" type="inkWord" rotatedBoundingBox="30932,8296 32873,8358 32814,10200 30873,10138"/>
              </emma:interpretation>
              <emma:one-of disjunction-type="recognition" id="oneOf16">
                <emma:interpretation id="interp80" emma:lang="en-US" emma:confidence="0">
                  <emma:literal>EX</emma:literal>
                </emma:interpretation>
                <emma:interpretation id="interp81" emma:lang="en-US" emma:confidence="0">
                  <emma:literal>, EX</emma:literal>
                </emma:interpretation>
                <emma:interpretation id="interp82" emma:lang="en-US" emma:confidence="0">
                  <emma:literal>, Ex</emma:literal>
                </emma:interpretation>
                <emma:interpretation id="interp83" emma:lang="en-US" emma:confidence="0">
                  <emma:literal>Ex</emma:literal>
                </emma:interpretation>
                <emma:interpretation id="interp84" emma:lang="en-US" emma:confidence="0">
                  <emma:literal>, Et</emma:literal>
                </emma:interpretation>
              </emma:one-of>
            </emma:emma>
          </inkml:annotationXML>
          <inkml:trace contextRef="#ctx0" brushRef="#br0" timeOffset="89225.4289">11744 6982 97,'0'0'227,"0"0"0,-9-3-1,9 3-8,0 0-8,0 0-14,0 0-21,0 0-14,0 0-16,29-10-19,-11 9-12,0-2-13,7-1-10,5 4-11,-1-4-8,4 4-7,9-2-13,-12 1-12,12 1-13,-10 0-13,0 1-9,-1-1-5,-3 3-14,0-3-9,-2 3-5,-5-2-10,-4-1-6,-2 3-1,-4 0-5,3-2-6,-14-1-4,20 0-24,-20 0-6,14-4-17,-14 4-22,0 0-30,14-3-132,-14 3-315,0 0 141</inkml:trace>
          <inkml:trace contextRef="#ctx0" brushRef="#br0" timeOffset="90226.4376">11998 7338 33,'17'-3'173,"-17"3"-11,16 0-11,-16 0-10,18 0-13,-18 0-19,21 1-2,-12-1-19,-1 4 0,1 3-8,1-5-14,-1 3 0,-1-1-11,3 3-5,-4-2-3,3 4-6,-1-5-4,-3 3-4,-1 0-5,-2 3 1,-3-10-4,8 16-4,-7-8-3,-1-8 0,0 15-2,0-15-2,-6 18 0,0-11-5,-2 1 3,-1-1 0,1 3-3,-1-6-2,-2 4-4,5-1 2,-2-4-3,8-3-7,-11 6 5,11-6-10,-8 6 4,8-6 5,0 0-3,-9 6 6,9-6-3,0 0-6,0 0 0,0 0 5,0 0 0,-3 11 1,3-11 0,0 0-4,0 0 9,18 8 1,-18-8-2,14 7 4,-7-3-4,0-1 2,1 5-1,0-3-4,0 0 3,1 2 1,-1 1 0,-2 0 3,3-1-6,-1 4 2,-2-3 4,1 2 2,-3-2 3,-1 3 2,2-1 5,-3 1 3,-2-11 2,0 19 1,0-19 6,0 17-2,-2-5 4,2-12 2,-6 15-2,0-7 1,-2-2 4,0 4 1,2-3-1,-5-3-1,2 3 0,1 0-4,-6-2-2,-3 0-5,1-2-2,-3 1-1,1-1 0,-3 3-7,1-5-1,0-2-18,-7 2-15,7-1-20,-2-1-24,7-3-22,-4 4-26,4-5-33,2 1-36,-2-2-150,4 0-355,1-3 157</inkml:trace>
          <inkml:trace contextRef="#ctx0" brushRef="#br0" timeOffset="90619.213">11385 8087 94,'-7'6'257,"7"-6"-11,0 0-1,-6 7-18,6-7-14,0 0-19,0 0-15,27 6-22,-13-4-14,14 0-15,1 1-10,16-3-14,1 4-11,2-2-7,5 2-11,-3-1-11,-1 2-4,4-5-18,-4 3-14,5 0-6,-1-2-6,0 4-12,0-3-6,3 3-1,-3-4-5,1-1-5,-4 0-2,-5-1 4,2 1 1,-16 0-3,0-5 0,-7 3-1,-2 2 0,-4-1 4,-1-3-3,1 4 6,-8-1 1,-10 1-5,21 0 0,-21 0-10,11-3-17,-11 3-16,0 0-27,0 0-42,15 0-13,-15 0-51,0 0-144,0 0-357,0 0 158</inkml:trace>
          <inkml:trace contextRef="#ctx0" brushRef="#br0" timeOffset="91136.4415">11945 8377 136,'0'0'237,"0"0"-12,0 0-13,0 0-15,0 0-13,0 0-17,0 0-16,23-14-13,-23 14-20,19 1-11,-19-1-14,20 7-6,-6-3-12,-3 5-2,2 0-15,-1 1-2,1 2-12,-2-1-3,-5 5-6,2 1-6,1 1 0,-9 6-4,0-7-7,-3 1 2,-2-1-5,2 1-1,-6 5 0,-4-2 1,-1-1-6,-1-1 3,-1-3-4,1 0 2,-1 0 1,0-6-4,-2-1-1,-3 3 1,9-6 1,1-1-5,-3 2 8,8-1 6,6-6 3,-14 8 6,14-8 7,-6 7 7,6-7-1,0 0 7,0 0-2,0 0-7,0 0-6,0 0-4,28 6-3,-13-5-3,5 2-1,8-2-2,-1-1-3,1 3-5,-2-1 1,-4-1-1,2 0-3,-1 3 2,-6-3-1,3 0-1,-1 0-4,-2 3 1,2-3-4,0-2 2,-5 2-2,-4-1 2,1 2 0,-11-2 0,17-2 2,-17 2-2,21 2 7,-21-2-7,11-3 1,-11 3-3,0 0-5,0 0-10,15-4-11,-15 4-24,10-3-20,-10 3-31,0 0-38,14-11-41,-14 11-46,9-7-182,-3 2-442,-6 5 195</inkml:trace>
          <inkml:trace contextRef="#ctx0" brushRef="#br0" timeOffset="89747.1518">11617 7020 39,'-8'3'144,"8"-3"5,-3 10-16,3-10 1,-7 13-4,3-6-7,4-7-4,-6 20-10,2-12-3,1 3-4,0 0-9,2 7-7,-2-2-2,-1 3-7,1 4-8,2 3-6,1-2-7,0 3-2,-2 6-4,-1-7-2,2 6-5,1 4 3,0 1-4,1-11-1,-1 3 6,-1 2-2,2 7 1,-2-9-3,-1-3 4,2-3-2,-2 1 0,-1-2-5,0-4-5,0-4-3,3 4 0,-3-7-2,-2 3-8,4-2 9,-4-4-8,-1 2-3,3-2 1,3-8-3,-7 10-1,7-10-3,-7 10 1,7-10-2,-7 5 2,7-5-4,0 0 2,-15 4-1,15-4-3,0 0-11,-22-9-12,22 9-18,-19-11-13,12 8-25,-6-3-28,5-2-28,1-1-29,-1 0-33,2-2-171,-5 1-388,8-2 172</inkml:trace>
          <inkml:trace contextRef="#ctx0" brushRef="#br0" timeOffset="171287.1507">13340 7321 1,'-14'8'44,"2"4"-2,-4 2 2,2-3-6,0 3-1,-1-3 2,-4 7-6,0 0 9,4-4-9,-2 3 2,-4 0 2,1 0-4,-5 1 1,5 2 8,-2-3-5,0 0-12,-1 1 4,0-1-7,1-3 6,5-1 1,-2-3-6,3 1 4,-1 2 7,3-5-17,-3 3-4,3-4 10,0 4-1,2-3-3,-1 2-6,4-3-8,-4 0 4,3-2 11,2 2-15,0-4 1,0 3 3,2 1-10,6-7 4,-12 10 3,12-10-1,-11 10 5,6-4-1,5-6-5,-9 7-3,9-7 3,-7 9-5,7-9 5,-6 7 3,6-7-4,-6 7-3,6-7-12,0 0-2,-9 7-15,9-7-6,-7 6-14,7-6-13,0 0-10,-12 7-50,12-7-132,0 0 58</inkml:trace>
          <inkml:trace contextRef="#ctx0" brushRef="#br0" timeOffset="171908.9146">12766 7183 44,'0'0'53,"0"0"-8,14 12-4,-14-12 2,11 10-3,-5-3-6,-1 1-2,1 0-4,0 3-6,2-1 8,-2 5-9,5-1 6,-2 0-1,-2 1 2,2 0-5,2 1-2,1 0 8,-2-1-7,-3 0-3,6 3-11,-1-4 12,2 8-2,-4-7 9,1-1-10,-1 1 0,1 0 3,-1 3-11,2-3 4,-3-1 5,1 1-7,-1-1 1,2 2 1,-2 0-16,-1-5 19,-2 4-5,2-3-1,0 3-3,-2-2 3,0 0 3,1-4-1,-3 2 2,1 0-9,0-3 0,-1 1 8,-1 2 5,2-3-9,-3 3-3,2-3-1,-1 2 9,-3-10 1,7 15-10,-3-9 2,1 3 3,-5-9-1,6 14 0,-1-7 1,0-2-3,-5-5-6,4 13 7,1-5-15,-5-8 11,5 11 2,-5-11-7,4 11 7,-4-11-3,5 8 9,-5-8-9,5 7-2,-5-7 2,0 0-3,4 10 3,-4-10-8,0 0 10,0 0-9,0 0 10,0 0 0,0 0 8,0 0-7,0 0-3,0 0 4,0 0-2,0 0-6,0 0 1,0 0-25,0 0-14,0 0-31,0 0-19,0 0-69,0 0-170,0 0 76</inkml:trace>
        </inkml:traceGroup>
      </inkml:traceGroup>
    </inkml:traceGroup>
    <inkml:traceGroup>
      <inkml:annotationXML>
        <emma:emma xmlns:emma="http://www.w3.org/2003/04/emma" version="1.0">
          <emma:interpretation id="{7C14F920-88D2-4722-A59B-BFD1F9BF74B6}" emma:medium="tactile" emma:mode="ink">
            <msink:context xmlns:msink="http://schemas.microsoft.com/ink/2010/main" type="paragraph" rotatedBoundingBox="17932,10787 32316,11384 32281,12234 17897,11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07E413-E9A3-478C-A238-09ADF8973FF6}" emma:medium="tactile" emma:mode="ink">
              <msink:context xmlns:msink="http://schemas.microsoft.com/ink/2010/main" type="line" rotatedBoundingBox="17932,10787 32316,11384 32281,12234 17897,11637"/>
            </emma:interpretation>
          </emma:emma>
        </inkml:annotationXML>
        <inkml:traceGroup>
          <inkml:annotationXML>
            <emma:emma xmlns:emma="http://www.w3.org/2003/04/emma" version="1.0">
              <emma:interpretation id="{B30A9CD5-9472-4AD1-9AA4-7B16B26763BA}" emma:medium="tactile" emma:mode="ink">
                <msink:context xmlns:msink="http://schemas.microsoft.com/ink/2010/main" type="inkWord" rotatedBoundingBox="17931,10811 18965,10854 18940,11461 17906,11418"/>
              </emma:interpretation>
              <emma:one-of disjunction-type="recognition" id="oneOf17">
                <emma:interpretation id="interp85" emma:lang="en-US" emma:confidence="1">
                  <emma:literal>As</emma:literal>
                </emma:interpretation>
                <emma:interpretation id="interp86" emma:lang="en-US" emma:confidence="0">
                  <emma:literal>Its</emma:literal>
                </emma:interpretation>
                <emma:interpretation id="interp87" emma:lang="en-US" emma:confidence="0">
                  <emma:literal>as</emma:literal>
                </emma:interpretation>
                <emma:interpretation id="interp88" emma:lang="en-US" emma:confidence="0">
                  <emma:literal>its</emma:literal>
                </emma:interpretation>
                <emma:interpretation id="interp89" emma:lang="en-US" emma:confidence="0">
                  <emma:literal>Ag</emma:literal>
                </emma:interpretation>
              </emma:one-of>
            </emma:emma>
          </inkml:annotationXML>
          <inkml:trace contextRef="#ctx0" brushRef="#br0" timeOffset="110154.2682">-1297 9460 141,'0'0'135,"0"0"-6,0 0-2,0 0-14,0 0-10,0 0-13,0 0-7,0 0-9,0 0-12,0 0-4,0 0-8,0 0 6,0 0 3,-27 26 11,18-12-1,-3 9 1,-2 2-3,0-3-6,-7 13-4,3-1 0,-4-1-6,5 2-1,-4-3-4,1 3-4,2-2-4,4-8-4,0 0-3,1-6-1,4 4-4,-1-5-2,1-2-1,3-4-2,1 3-4,-1-5-13,1-3-15,5-7-16,-6 15-18,6-15-15,-3 14-20,3-14-23,-5 8-8,5-8-18,0 0-20,0 0-94,0 0-262,0 0 117</inkml:trace>
          <inkml:trace contextRef="#ctx0" brushRef="#br0" timeOffset="110533.05">-1325 9486 69,'6'-7'178,"-6"7"-6,0 0-9,6-12-11,-6 12-11,0 0-12,0 0-13,8-6-14,-8 6-7,0 0-12,0 0-8,0 0-9,0 0-6,0 0-6,16 0-6,-16 0-6,0 0-5,15 14 2,-9-7-2,1 4 1,4 1 8,-4 2 2,0 3 1,2-2 0,2 8 1,-2 0-1,5 2 1,-4 0-3,2-4-3,-1 4 2,0 0-5,6-1-2,-9 1-7,4-4 2,2 4-3,-3-4-6,2 3 0,-1-3-3,-4-6-2,3 4-3,-7-2 0,7-2-2,-5 0 1,1-1-5,1 0 1,-2 1-3,-2-2 6,3-3-9,-1-3-12,-1 1-18,-5-8-13,7 14-24,-5-9-21,-2-5-23,0 0-30,6 9-21,-6-9-32,0 0-141,0 0-354,0 0 157</inkml:trace>
          <inkml:trace contextRef="#ctx0" brushRef="#br0" timeOffset="111228.6535">-1447 9862 49,'0'0'179,"0"0"-10,0 0-17,0 0-10,0 0-10,19-14-12,-19 14-8,16-4-11,-5 3-8,4-1-13,2 0-7,-6 2-7,9 0-6,-1 0-9,1 0-1,5 2-5,-1-2-8,0 2-6,3-4-6,1 2-2,-3-2-6,3 0-8,-2 2-10,-1-1-9,2-3-10,-1 3-9,-5-1-10,-1-4-7,-3 6-10,9-5 1,-5 3-6,0-1-1,-2-1 1,1 1-1,1-1 7,-4 1 5,1-1 6,-2 1-1,0-1 3,-4 4 3,-1-3 10,0 1 4,0 0 0,-2-5 8,-9 7 11,14-5 5,-14 5 8,14-7-4,-8 3 1,-6 4 8,11-9 2,-11 9 11,8-10-7,-8 10 3,6-9-5,-6 9 3,3-12-2,-3 12-1,0 0 4,5-13-4,-5 13-1,0 0-3,-2-14 0,2 14 3,0 0-6,-6-11 0,6 11-1,0 0 1,-14-8-3,14 8-1,-11-6 6,11 6-6,-12-2-1,12 2-1,-11-3 12,11 3 1,0 0 11,-13-4-5,13 4 4,0 0-6,0 0 5,0 0-7,0 0 0,0 0-3,0 0-3,0 0 3,0 0 3,-12 15 9,12-15 8,0 0-1,11 21 3,-11-21 0,11 23 5,-5-14-1,5 5-1,-3-2 6,0 4-9,-1-2-1,1 0 0,3 1-2,-2-1 0,-2 1 3,3 0 2,-5 0-1,1 1 2,2-2-1,-3 3 1,-1-3-2,0 0-6,-3-1 5,-1-2-1,3 3-4,-3-14 2,-3 21-3,3-11-3,-3 2 3,3-12 0,-5 16-3,2-6-5,3-10 3,-11 14-5,5-6-1,1-5 2,5-3-6,-10 9 1,10-9 3,-13 7-5,13-7-3,-11 2-8,11-2-16,-14 0-22,14 0-26,0 0-34,-23-6-34,18 1-36,5 5-36,-14-14-155,5 7-383,1 2 170</inkml:trace>
        </inkml:traceGroup>
        <inkml:traceGroup>
          <inkml:annotationXML>
            <emma:emma xmlns:emma="http://www.w3.org/2003/04/emma" version="1.0">
              <emma:interpretation id="{9B04DB19-BAF2-4A5F-B35B-E40A85852AC8}" emma:medium="tactile" emma:mode="ink">
                <msink:context xmlns:msink="http://schemas.microsoft.com/ink/2010/main" type="inkWord" rotatedBoundingBox="19962,11032 21854,11110 21827,11770 19935,11691"/>
              </emma:interpretation>
              <emma:one-of disjunction-type="recognition" id="oneOf18">
                <emma:interpretation id="interp90" emma:lang="en-US" emma:confidence="1">
                  <emma:literal>Sino</emma:literal>
                </emma:interpretation>
                <emma:interpretation id="interp91" emma:lang="en-US" emma:confidence="0">
                  <emma:literal>Fino</emma:literal>
                </emma:interpretation>
                <emma:interpretation id="interp92" emma:lang="en-US" emma:confidence="0">
                  <emma:literal>Wino</emma:literal>
                </emma:interpretation>
                <emma:interpretation id="interp93" emma:lang="en-US" emma:confidence="0">
                  <emma:literal>Lino</emma:literal>
                </emma:interpretation>
                <emma:interpretation id="interp94" emma:lang="en-US" emma:confidence="0">
                  <emma:literal>Tino</emma:literal>
                </emma:interpretation>
              </emma:one-of>
            </emma:emma>
          </inkml:annotationXML>
          <inkml:trace contextRef="#ctx0" brushRef="#br0" timeOffset="113018.6303">765 9707 18,'-11'-9'106,"11"9"0,-13-7-10,13 7-21,-11-5 3,11 5-6,-12-4-7,12 4-2,-14-3-1,14 3-5,-16 0-8,16 0-3,-20 1-3,20-1 3,-20 2-3,7 3-1,1-1 0,-1 2-5,-1-2 2,-1 2 6,2 3-14,-1-2 11,0-5-5,3 4 5,1 0-7,0-1 5,-1 1-4,2-2-4,9-4-2,-14 10 0,3-9-8,11-1 1,-9 11 0,9-11-9,-8 7 5,8-7-11,-6 7 7,6-7 1,-7 11-6,7-11 6,0 0-9,0 14 3,0-14-2,0 0 3,0 11-4,0-11 1,5 12-1,-5-12 3,8 11-2,-8-11-1,6 12-1,-3-6 3,-3-6 4,11 11 0,-6-2-2,4-2 4,-1 0 4,0 0 0,4 3 3,-2-3 0,2 3-2,0 1-3,4-3 1,-4 3-3,-1 0 1,3-1-2,-1 2-2,1 1 4,0-4-2,-2 5 0,1-5 2,-2 3-3,-5-3 4,5 3-3,-3-1 2,-2-2-1,0-2 1,-3 3 0,2-2 4,-5-8-4,3 14 3,-3-14 3,0 12 5,0-12 1,-2 14 4,2-14-1,-12 16 2,4-9-1,-1 0 3,-2-2-5,-3 1 4,3 1-6,-3 0 2,3-4-1,-1-2 0,12-1 1,-21 3-4,12-2-10,9-1 4,-20 0-3,20 0 0,-17-1-14,17 1-17,-21 0-14,21 0-20,-14-4-21,14 4-23,-17-3-20,17 3-20,-14-4-23,14 4-25,-12-3-160,12 3-367,0 0 162</inkml:trace>
          <inkml:trace contextRef="#ctx0" brushRef="#br0" timeOffset="113549.3228">920 9774 211,'0'0'219,"0"0"-22,2-12-17,-2 12-22,0 0-11,0 0-37,0 0-35,3-13-46,-3 13-46,0 0-25,0 0-28,0 0-28,0 0-86,0 0-198,0 0 88</inkml:trace>
          <inkml:trace contextRef="#ctx0" brushRef="#br0" timeOffset="113316.4558">1011 10007 40,'4'12'191,"-4"-12"0,-1 15-10,1-15-2,0 19-8,0-10-7,0 5-14,-3 2-9,3 1-11,0 0-12,3 0-5,-3 0-13,0 1-10,0 7-8,0-7-11,0 0-6,1-4-4,1 2-7,-2 1-3,0-8-8,0 3-10,0-12-23,1 20-23,-1-20-33,4 16-24,-4-16-15,0 10-16,0-10-51,0 0-175,0 0-355,0 0 157</inkml:trace>
          <inkml:trace contextRef="#ctx0" brushRef="#br0" timeOffset="114152.9775">1149 9999 42,'0'0'198,"6"-10"-2,-6 10-11,11-8-10,-6 2-9,-5 6-11,0 0-14,12-7-14,-12 7-15,11-5-8,-11 5-16,11-3-6,-11 3-13,17 0-2,-17 0-9,18 10-5,-11-6-7,3 3-7,-3 3-1,3 1-4,1 1-7,-5 3 2,3-1-2,-1 1-3,-6 1 1,4 0-6,-3 3-3,-2-4 2,3-1-2,-1 0-4,-3-2-1,0 2 0,0-3-1,0-11-1,-3 19 0,3-19-6,3 18 3,-3-18-1,-3 11 0,3-11 1,0 0 4,-2 15-3,2-15 2,0 0 2,0 0-4,0 0-10,0 0-10,0 0 1,0 0-6,0 0-5,0 0 3,0 0-5,0 0 0,11-34 6,-11 34-3,8-15-4,-5 6 5,3 1 7,2-3-3,-3 0 8,1 3 0,0 1-3,3-4 6,2-1-3,3 3-4,-3-2 5,2-1 1,-2 1 1,3 1 1,-4-1-1,4 2 1,0-1-4,0 1 3,-1 0 4,1 0-1,-2 0 3,1 1-3,1 1 5,0 3-2,-3-2 2,-2 2 9,-9 4-4,14-7 0,-6 4 1,-8 3-2,12-5-1,-12 5 2,0 0-12,0 0 5,19 5 6,-19-5 3,6 7 6,-6-7-2,10 13 7,-7-5 2,-2 2-2,-1-10 9,0 20-5,3-9 7,-3 5 0,0 0 0,0-2-1,0 2-7,2-2 3,0 5 0,1-2 1,-2-3-7,-1 0 3,3 0 0,0 3-3,1-3-4,-1-3-2,4 3-8,-3-2-9,3-1-12,0-1-8,3-3-21,3 0-12,-4-2-15,5-2-26,5 2-15,-2-5-8,3 0-9,1 0-9,-1-5-11,3-4 5,-3 3-11,5-7-84,-3 1-258,-2-3 114</inkml:trace>
          <inkml:trace contextRef="#ctx0" brushRef="#br0" timeOffset="114622.7087">2077 10157 261,'11'-12'23,"-1"-6"17,-3 3 8,1-2 3,-2 5 7,-3-4 19,1 0 3,-3 1 9,2 0-1,-6 5 7,3 10 5,-1-20-4,-1 10-11,2 10 3,-6-17-2,1 10-9,5 7-2,-9-14-8,3 8-7,6 6-7,-14-10-7,14 10-2,-16 0-4,16 0-8,-20 7-1,6 1 4,0 1 0,0 4 3,-3 5-5,3-4 0,3 1 1,-2 7-3,-1 2 2,2-5-2,-1 4-9,5-2 5,2 4 0,3-7-2,-2 1-2,5-5-1,0 4 0,4-2-4,0-2 0,1-5-2,3 4 2,3 0-7,-1-5 4,4 0-3,4-1-4,-1 0 1,1-2-7,10-5-9,-7-1 3,5-1-7,-1-3-5,2-1-1,-3-6 0,-2 4-2,-5-2 4,1 2-5,3-9 6,-7 5 3,0-3-2,-1 4-4,1-12 5,-6 7 0,-1-6 1,4 0 11,-8-3 3,2 6-6,-3-4 10,-2-1 3,0 5 4,-5 1 7,3 0-6,-1 3 10,-3 1-2,0-2 2,-2 3-4,3 5-4,-1-3 1,6 11-3,-14-14-1,5 10-5,9 4 2,-20-7-6,9 7 1,11 0 0,-22 4-1,8 3-2,1 0-2,2-1 4,1 1-2,0 3-3,4-1 0,-2-1 3,4 2-1,0 2-1,4-12 5,-4 18-4,4-10-1,0-8 6,4 20-5,1-13 1,1 2-12,4 0-13,-3-2-19,4 3-14,0-3-19,2-1-17,1-1-37,0-2-8,1 1-21,-5-4-155,1 4-336,-11-4 150</inkml:trace>
        </inkml:traceGroup>
        <inkml:traceGroup>
          <inkml:annotationXML>
            <emma:emma xmlns:emma="http://www.w3.org/2003/04/emma" version="1.0">
              <emma:interpretation id="{017A22AC-09D8-4E39-9910-A8DE60A80B70}" emma:medium="tactile" emma:mode="ink">
                <msink:context xmlns:msink="http://schemas.microsoft.com/ink/2010/main" type="inkWord" rotatedBoundingBox="22389,11026 23074,11054 23041,11850 22356,11822"/>
              </emma:interpretation>
              <emma:one-of disjunction-type="recognition" id="oneOf19">
                <emma:interpretation id="interp95" emma:lang="en-US" emma:confidence="1">
                  <emma:literal>is</emma:literal>
                </emma:interpretation>
                <emma:interpretation id="interp96" emma:lang="en-US" emma:confidence="0">
                  <emma:literal>if</emma:literal>
                </emma:interpretation>
                <emma:interpretation id="interp97" emma:lang="en-US" emma:confidence="0">
                  <emma:literal>it</emma:literal>
                </emma:interpretation>
                <emma:interpretation id="interp98" emma:lang="en-US" emma:confidence="0">
                  <emma:literal>i</emma:literal>
                </emma:interpretation>
                <emma:interpretation id="interp99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115012.485">3013 10051 171,'0'0'202,"0"0"-24,0 0-11,0 0-18,0 0-6,0 0 10,0 0-4,-3 16-6,3-16-5,0 18-9,2-4-6,-4 4-11,2-2-10,0 8-6,-2-6-8,-1 10-8,2-5-8,1 3-9,0 1-3,-2 1-7,2-3-6,2 0-12,-2-7-19,1-3-25,-1 2-27,3-5-28,-3 2-44,2-5-31,-2-9-29,3 17-190,2-10-388,-5-7 173</inkml:trace>
          <inkml:trace contextRef="#ctx0" brushRef="#br0" timeOffset="115360.3139">2917 9858 56,'0'0'192,"0"0"-15,0 0-15,6-17-11,-6 17-17,8-10-12,-8 10-8,9-14-14,-3 7-11,-1 0-3,-5 7-2,11-15 3,-5 8-5,-3 0 0,-3 7-4,6-16 0,-6 16 2,2-19-6,-2 19-10,-2-14-5,2 14-3,-3-18-2,3 18-9,-9-14-4,1 7-5,0 1-4,8 6-4,-14-7 1,14 7-7,-14-7-2,6 5-3,8 2-8,0 0-7,-21 4-10,13 3-15,2 0-17,6-7-12,-10 18-15,7-7-24,2 3-23,2 0-20,1 3-41,4 1-132,2-4-332,0 1 148</inkml:trace>
          <inkml:trace contextRef="#ctx0" brushRef="#br0" timeOffset="115869.0875">3267 10125 19,'12'-1'126,"-2"-4"-7,8-1-18,-2 2-1,3-3-6,-5 0-12,1 0-4,4 2-16,-3-2-11,-4 0-3,2 0 6,-3-2-7,3 0-7,-2 1-3,-4 1 0,2-4-1,-6 6 1,2-5-9,1 2 6,-7 8 0,4-18-3,-2 6-6,-2-1 3,0 13-1,0-19 1,-5 9 7,5 10-6,-4-17 4,0 9-3,-3 0-6,7 8 0,-13-7 0,5 0-12,8 7 8,-15 0-2,15 0-6,-16 4 4,16-4-7,-18 10-1,11-7 4,0 5-12,0 3 8,3-3 1,1 3-3,-2 0 5,5 3-1,0 0-1,0 0 1,5 1-3,-2 0 1,3 0 1,0 0 3,2 3 8,3-4 0,-2 4 3,2 0 3,0 2 0,0 1 1,-2 3-1,2-7 8,-5-1-2,2 2-4,0-2 3,-3 0-1,-2 3-2,-2-4-1,4-2 1,-5-2 0,1-1 4,-1-10 0,-3 18-1,0-7 1,3-11 6,-11 14 2,4-7-4,0-2-2,-4 1-3,1-5 0,-1 3-3,-3-2 6,14-2-12,-22 5 1,11-3-4,11-2-14,-17 0-20,17 0-27,-17 0-39,17 0-44,-11-6-47,11 6-208,-6-8-411,6 8 183</inkml:trace>
        </inkml:traceGroup>
        <inkml:traceGroup>
          <inkml:annotationXML>
            <emma:emma xmlns:emma="http://www.w3.org/2003/04/emma" version="1.0">
              <emma:interpretation id="{5609277F-43A4-435B-BA51-838C97280538}" emma:medium="tactile" emma:mode="ink">
                <msink:context xmlns:msink="http://schemas.microsoft.com/ink/2010/main" type="inkWord" rotatedBoundingBox="23818,11394 25475,11463 25456,11931 23799,11862"/>
              </emma:interpretation>
              <emma:one-of disjunction-type="recognition" id="oneOf20">
                <emma:interpretation id="interp100" emma:lang="en-US" emma:confidence="0">
                  <emma:literal>I've</emma:literal>
                </emma:interpretation>
                <emma:interpretation id="interp101" emma:lang="en-US" emma:confidence="0">
                  <emma:literal>tve</emma:literal>
                </emma:interpretation>
                <emma:interpretation id="interp102" emma:lang="en-US" emma:confidence="0">
                  <emma:literal>five</emma:literal>
                </emma:interpretation>
                <emma:interpretation id="interp103" emma:lang="en-US" emma:confidence="0">
                  <emma:literal>+ve</emma:literal>
                </emma:interpretation>
                <emma:interpretation id="interp104" emma:lang="en-US" emma:confidence="0">
                  <emma:literal>true</emma:literal>
                </emma:interpretation>
              </emma:one-of>
            </emma:emma>
          </inkml:annotationXML>
          <inkml:trace contextRef="#ctx0" brushRef="#br0" timeOffset="116208.3272">4292 10226 19,'0'0'202,"0"0"-7,0 0-8,0 0-10,-5 9-6,5-9-8,0 0-10,0 0 0,0 0-4,20 10-6,-6-3-6,3 0-10,-1-3-12,10 3-13,-1 0-9,3 0-12,0 0-4,3-3-11,-1 2-4,-2 4-11,5-5-16,-1-3-15,-2 0-17,-2-1-23,0-4-9,-8 5-19,2-4-21,-2 0-25,-1 0-18,1 1-28,-6-5-19,-4 0-30,2 0-115,-6-2-329,-6 8 146</inkml:trace>
          <inkml:trace contextRef="#ctx0" brushRef="#br0" timeOffset="116482.2079">4444 10037 40,'0'0'192,"0"0"-19,-11 6-7,11-6 1,-1 12-2,1-12-5,0 14-1,1 2-8,4-2-8,-3-1-6,1 11-11,-2-7-7,1 1-13,2 11-9,-2-7-10,3 7-6,-4-6-10,2 4-3,2 0-12,0-2-19,-2 1-27,1-4-31,3-2-28,-1-4-33,-3 3-38,5-5-49,0 2-176,1-3-374,-4-3 165</inkml:trace>
          <inkml:trace contextRef="#ctx0" brushRef="#br0" timeOffset="116888.975">5031 10118 61,'0'0'203,"0"0"-20,0 0-13,0 0-22,0 0-1,10 20-14,-10-20-8,6 19-9,-3-8-7,2 3-12,-1 0-7,3 1-8,-4 4-9,1-2-9,4 2-4,-2-1-7,5 4-3,0-7-8,-2-1 1,5 1-6,-3-3-6,3 1 2,0-3-4,0-2-1,0-4-4,0 6-1,-1-7-2,-4 1-4,5 2 2,-3-6-1,-11 0 1,22-1 12,-22 1 2,17-7-1,-6 2 7,-3-2 4,0 0 4,-1-4 0,3-2-1,-6 1-1,4 0 0,-3-5 0,1 3-3,3-1-2,-4 2-6,3-4 1,0 3-6,-4-1-4,4 5-7,0-3-16,0 4-23,-4-3-36,4 5-43,0 0-33,1-4-48,2 4-48,0 0-156,0 0-415,0 3 184</inkml:trace>
          <inkml:trace contextRef="#ctx0" brushRef="#br0" timeOffset="117305.735">5663 10266 40,'4'8'155,"-4"-8"-1,0 0-11,4 9-1,-4-9-11,0 0-10,13 5-8,-4 1-8,2-1-13,5-5-10,2-4-9,-1 4-14,4-1-2,-1 0-17,0-1-8,-1-2-3,-2 0-7,0-2-3,0-1-5,-4 3-10,1-3 0,-7 1-3,1-2 0,0 2 5,-8 6-13,11-14 5,-10 6 2,-1 8 7,0-14 5,0 14 0,-1-14 5,1 14 2,-6-14 6,6 14-7,-14-11 4,7 6-2,7 5 2,-20-7-2,11 5 3,9 2-3,-25-1 7,8 2 2,0 2-3,1 3 8,0-5 2,-2 9 1,4-3 0,-3 2 6,0 5-3,3-3 1,1-1-2,-1 2 3,5 2 0,-2-1-3,5-3 3,-2 6-3,5-3 1,0 1-2,-1-2 2,4 2-1,4-3-2,0 3-3,2 0-2,1-6-4,2 3 4,2 0-9,0 2-2,3-6-15,3 5-20,2-5-21,-5-2-21,3 1-31,3-3-27,0-3-26,-3 0-40,4-2-23,-1-1-131,-1-5-362,-2 2 161</inkml:trace>
        </inkml:traceGroup>
        <inkml:traceGroup>
          <inkml:annotationXML>
            <emma:emma xmlns:emma="http://www.w3.org/2003/04/emma" version="1.0">
              <emma:interpretation id="{655D3BCF-B27B-4B78-9F78-461E94F21693}" emma:medium="tactile" emma:mode="ink">
                <msink:context xmlns:msink="http://schemas.microsoft.com/ink/2010/main" type="inkWord" rotatedBoundingBox="26108,11128 27998,11206 27963,12049 26073,11970"/>
              </emma:interpretation>
              <emma:one-of disjunction-type="recognition" id="oneOf21">
                <emma:interpretation id="interp105" emma:lang="en-US" emma:confidence="1">
                  <emma:literal>and</emma:literal>
                </emma:interpretation>
                <emma:interpretation id="interp106" emma:lang="en-US" emma:confidence="0">
                  <emma:literal>arid</emma:literal>
                </emma:interpretation>
                <emma:interpretation id="interp107" emma:lang="en-US" emma:confidence="0">
                  <emma:literal>aid</emma:literal>
                </emma:interpretation>
                <emma:interpretation id="interp108" emma:lang="en-US" emma:confidence="0">
                  <emma:literal>aud</emma:literal>
                </emma:interpretation>
                <emma:interpretation id="interp109" emma:lang="en-US" emma:confidence="0">
                  <emma:literal>curd</emma:literal>
                </emma:interpretation>
              </emma:one-of>
            </emma:emma>
          </inkml:annotationXML>
          <inkml:trace contextRef="#ctx0" brushRef="#br0" timeOffset="118974.6065">6864 10258 149,'-6'-14'205,"6"14"-15,-10-12-9,6 5-5,-2-1-9,6 8-11,-11-10-15,4 4-9,7 6-10,-20-7-14,11 2-11,9 5-6,-31 7-4,17 5-7,-3-5-6,-7 6-4,4 3-2,0 2-7,-1-1-9,-2-1-4,9 5-4,-1 1-3,2-8-4,7 2-3,0-1-4,3-1-4,-2-1 2,5-1-6,0 1-3,8-1-3,-2-1-9,8-1-11,0-1-17,5-2-16,2-2-11,0-1-11,-1-2-6,3-2-10,4 0-5,-9 0 1,3-6-10,-4 1 9,1-2-7,-4 0 14,0 0-6,0-2 17,-1-3 15,-4-1 12,2 4 5,-1-3 22,-3 0 17,0 5 13,-3-4 13,-1 2 14,4-1 10,-4 1 6,-3 9 13,4-14 8,-4 14 2,5-12-1,-5 12-1,5-8-9,-5 8-6,0 0-10,3-9-6,-3 9-12,0 0-1,0 0-10,0 0-3,0 0-3,0 0-3,0 0-1,0 0 2,0 0-8,8 32 6,-5-21-8,-3-2 2,0-9-3,1 23 2,4-9-5,-2 0-5,0-4-10,2 3-13,1-4-11,0 0-9,1-1-7,0-1 0,3-3-7,1 3 0,-2-3-4,5-4 1,0 3 2,-14-3 3,26-5 11,-15 3 2,2-5 9,1 3 2,0-1 11,1-4 7,-4-1 0,6 1 14,-7-2 3,4 1 9,-3-1 1,-2 3 8,5-6 1,-8 6 6,2 1 3,1 2-1,-9 5 3,17-9 1,-13 4-2,-4 5-6,10-7-2,-10 7-8,0 0-3,10-10-1,-10 10-8,0 0 2,0 0-2,0 0-1,0 0-2,0 0 3,14 18-1,-14-18-1,0 16 0,3-9 4,-3-7 1,3 14-1,-3-14-3,3 14 0,-1-7 10,-2-7-8,9 16-3,-3-10 2,-6-6-2,11 9 3,-1-3-4,-3 0-4,7-1-12,-1-3-12,7 2-14,-3-3-9,3-1-9,1 2-4,5-4-8,-6-1 4,5-2 7,-8 2-6,4-4 11,-3 1 5,4 4 7,-9-5 0,4 1 8,-6 1 8,-2 0 13,2-5 14,1 0 7,-4 5 8,1-2 10,-9 7 11,11-7 6,-4 0 7,-7 7 6,11-7-1,-11 7-6,0 0-10,9-7-5,-9 7-4,0 0-8,0 0-5,0 0-3,0 0-1,0 0-2,0 0-4,0 0 2,0 0-1,-3 32-4,3-32 3,-6 21-3,6-12 1,0-9-4,0 16-8,0-4-7,0-12-1,0 19-14,3-12 7,3 4-6,0-4-4,11-3-4,0 3-15,4-3-12,7 2-15,1-5-13,5-1-16,7-1-21,3-4-6,-4 1 7,5-1 0,-7 0 4,-6 0 10,-1-6-8,-1 6 16,-2-6 18,-2-1 6,-2-1 10,-7 5 12,0-3 13,-3 2 12,-5-2 13,2-1 24,-1 2-2,-3-5 16,-7 5 16,7-5 5,-4 1 9,-3 14 4,0-15 6,0 15 8,-3-20 0,3 20 1,-7-17-2,4 10-6,3 7-5,-11-11-5,11 11-2,-14-5-7,14 5-4,-20 1-4,20-1 0,-23 7-8,9 1 5,-2 0-1,-1 2-2,3 3-1,0 1-4,2 0-2,-5 7 2,6-6-7,1-1 1,-1 4 1,2-3-2,6 0-1,-2 1-3,2-2-1,3 2 1,3-8 2,2 3-2,1-2-5,0-2-4,5 0-8,3 2-9,2-4-6,1-2-9,0-3 1,3-3-7,1 1 2,-4-1 3,0-6 0,-3 2-1,1-2-8,6-5 10,-7 3 1,3-8 0,-6 1 1,4-1 2,-1-2-1,-3-4 13,-5-1-6,1-3 3,-3 4 4,-4-5 6,3-6 15,4 0 10,-10 6 4,-1-9-6,1 16 21,-1-7 5,1 3 7,-1 1 2,-2 3 11,-2 3 1,5 5 4,-3-3 4,3 4 3,-2 4 3,2 0 2,3 10 0,-6-17-5,6 17-3,-3-12 4,3 12-21,-5-11-5,5 11-9,0 0-2,0 0-10,0 0-4,0 0-6,-3-11-6,3 11 3,0 0-6,0 0 2,0 0-4,0 46 1,0-30-2,3 10-2,-3-2 5,5 3-2,-2 2 3,-3 7 5,6 4 2,-3-3-1,-3 3 4,3-11-5,-6 8 0,6 3 1,-3-5-3,0 3 1,2 1-2,-4-9 2,4-3-13,-2 4-15,0-2-21,-2 1-26,4-4-29,-2-1-31,0 0-35,3-3-43,0-5-42,0 2-240,4-5-519,0-2 230</inkml:trace>
        </inkml:traceGroup>
        <inkml:traceGroup>
          <inkml:annotationXML>
            <emma:emma xmlns:emma="http://www.w3.org/2003/04/emma" version="1.0">
              <emma:interpretation id="{62B309FE-94BE-4E16-A638-4F2C4D7CD1A2}" emma:medium="tactile" emma:mode="ink">
                <msink:context xmlns:msink="http://schemas.microsoft.com/ink/2010/main" type="inkWord" rotatedBoundingBox="28911,11419 30727,11494 30705,12022 28889,11946"/>
              </emma:interpretation>
              <emma:one-of disjunction-type="recognition" id="oneOf22">
                <emma:interpretation id="interp110" emma:lang="en-US" emma:confidence="0">
                  <emma:literal>CGO</emma:literal>
                </emma:interpretation>
                <emma:interpretation id="interp111" emma:lang="en-US" emma:confidence="0">
                  <emma:literal>eoso</emma:literal>
                </emma:interpretation>
                <emma:interpretation id="interp112" emma:lang="en-US" emma:confidence="0">
                  <emma:literal>coso</emma:literal>
                </emma:interpretation>
                <emma:interpretation id="interp113" emma:lang="en-US" emma:confidence="0">
                  <emma:literal>Coro</emma:literal>
                </emma:interpretation>
                <emma:interpretation id="interp114" emma:lang="en-US" emma:confidence="0">
                  <emma:literal>coro</emma:literal>
                </emma:interpretation>
              </emma:one-of>
            </emma:emma>
          </inkml:annotationXML>
          <inkml:trace contextRef="#ctx0" brushRef="#br0" timeOffset="119722.1788">9422 10230 80,'0'0'164,"11"-12"-13,-1 5-14,1-1-14,4 5-9,-1-3-11,3-4-10,-3 3-14,7 0-6,-4 1-16,0-1 2,2 6-6,-2-3-5,-3 1-4,0-1-8,-5 2-5,-9 2-4,17-1-4,-17 1-1,11-3 3,-11 3-5,0 0-7,14-1 1,-14 1-1,0 0-5,0 0 3,9-6 1,-9 6 1,0 0-7,0 0-3,0 0 3,0 0-7,0 0 6,0 0 2,0 0-2,0 0-2,0 0 0,0 0 7,0 0-8,0 0 3,0 0 3,0 0-5,0 0-3,0 0 2,0 0 5,0 0 0,0 0 8,0 0 2,0 0 6,-31-12 10,22 11-2,9 1 6,-23 0 0,23 0 2,-22 0-2,9 5 0,-4-3 1,5 4-1,-4 1 0,-3-1 3,2 2-4,3-1 1,-3 4 5,2 0-1,-1 3-2,1 0 4,0-2-3,5 6-6,-3-3 0,7 0-3,-2 9 5,5-5-6,0 0-3,0-5-1,3 4-2,0 0-1,3 0-1,3 1-5,2-3 3,1 0-1,2-1-1,2 0-2,4-3-1,3 4-13,5-5-22,1 1-18,1-4-26,1-1-30,15-1-33,-2-1-34,3-5-27,-1-4-174,2 3-390,-1-6 173</inkml:trace>
          <inkml:trace contextRef="#ctx0" brushRef="#br0" timeOffset="120651.2843">10154 10273 80,'0'0'156,"-17"-3"-7,17 3 2,-17 7-6,6-1-6,0-2-11,2 2-7,-5 2-9,-2 5-10,2 1-6,-3 4-10,5 4-13,-4-1-3,4-2-14,-2 1-6,4-4 2,6-1-5,-3-4-3,4 5-9,3-2-3,0-2-8,0-12-1,8 16-14,-2-5-3,1-4-6,2-2-7,-1 1-6,4-2-1,-1-3 3,-11-1-2,20 2 2,-6-4 5,-14 2-2,17-4-3,-17 4 6,13-11-2,-8 6-1,-5 5 5,9-15 2,-6 1-3,-3 14 4,2-24 1,1 12 6,-3-6 1,1 3 12,-1-1 5,0 2 5,2 0 3,-2 14 2,3-22-4,-3 13 5,0 9 1,3-19 3,0 12-7,-3 7 0,3-15-3,-3 15-5,5-14-1,-5 14-6,9-7-1,-9 7-2,14-8 0,-3 4-4,-1 0-3,4-1-3,4 2-1,-1 0-4,2 0-7,1-1-8,7-2 1,-8-1-9,5 2-7,4-3-3,-1 3-2,-7 0 0,0 0 1,1-1 6,-4 1-4,1-1 7,-2-2 0,-3 1 8,-4 1 0,-1-2-2,1 4 4,-1-3 4,-8 7 1,8-16 2,-7 9-3,-1 7 3,0 0 3,0-20-4,0 20 0,-12-12 2,12 12-1,-11-7-2,1 3 8,10 4-2,-10-7 1,10 7 2,0 0-5,-13-1-5,13 1 5,0 0 3,0 0-3,-16 11-3,16-11 2,-6 12 3,6-12 3,-6 19 11,3-9-6,3 5 7,-3-1 5,6 0-2,0 0 4,-3 2 1,6 0 1,-3 1 1,2 7 1,1-6 1,2 5 10,-2-4 3,1-3 2,-1 4 2,-2-5-3,7 3-3,-4-2-2,-1 0-2,2-1 2,-2 3-2,0-6-1,-3 2 2,3-3 1,-6 1-3,2-3 2,-2-9-3,-2 15 4,2-15-4,-6 15 4,3-8-1,3-7-2,-17 11-3,8-5-2,-5-1-2,0-3-2,-1 3-4,-2-4 0,2 1-15,5-2-18,10 0-20,-24 0-23,24 0-32,-21 0-46,21 0-42,-9-9-203,9 9-414,-5-12 183</inkml:trace>
          <inkml:trace contextRef="#ctx0" brushRef="#br0" timeOffset="121362.8598">10949 10283 46,'0'0'167,"0"0"-3,-39 16-7,31-9-10,2 7-11,-2 1-4,2-4-13,-4 12-14,2-7-7,4 2-12,-2 6-4,-4-3-14,6-3-5,0 0 2,0 1-5,-1-2-10,5 0-4,3-1-4,-1-1-7,-1-1-6,4 0 1,1 1-6,0-6-8,2-2-12,2 0-9,2 0-9,0-2-18,4-4 13,-2-2-8,6 0 2,-3-6 1,2 2 4,6-6 8,-8 1-5,3-1 9,1-11 8,-1 7-6,0-2 15,-3-9-2,-3 8 3,0-4 13,-1-1 1,-1-1 9,-4-3 8,3 5 14,-6 1 0,-4 2 8,-1-1-5,0 2 2,-1 4 1,-1 0-5,-1-3-7,-8 6-3,8-3-3,-6 5-1,-2-1-10,1 3-2,1 4-7,-4-2-4,-1 5-1,-3 0 0,0 0-6,-1 5 0,-1-2-1,0 7-3,2-3 0,-3 9 1,6-5-2,0 0 0,0 0-4,1 0 3,5 3-3,2 0-3,-3 1 6,6-3-2,1-5 0,-1 7-2,3-14 1,3 19 3,-1-9-15,4-2-10,0 1-20,5 1-21,2-3-22,4-5-30,-2 4-25,6-4-33,-1-4-28,0 2-123,2-1-347,-2 0 154</inkml:trace>
        </inkml:traceGroup>
        <inkml:traceGroup>
          <inkml:annotationXML>
            <emma:emma xmlns:emma="http://www.w3.org/2003/04/emma" version="1.0">
              <emma:interpretation id="{AE3E9A1A-D86A-4627-8585-9FA0F12F82EC}" emma:medium="tactile" emma:mode="ink">
                <msink:context xmlns:msink="http://schemas.microsoft.com/ink/2010/main" type="inkWord" rotatedBoundingBox="31599,11355 32316,11384 32290,12009 31573,11979"/>
              </emma:interpretation>
              <emma:one-of disjunction-type="recognition" id="oneOf23">
                <emma:interpretation id="interp115" emma:lang="en-US" emma:confidence="1">
                  <emma:literal>is</emma:literal>
                </emma:interpretation>
                <emma:interpretation id="interp116" emma:lang="en-US" emma:confidence="0">
                  <emma:literal>iS</emma:literal>
                </emma:interpretation>
                <emma:interpretation id="interp117" emma:lang="en-US" emma:confidence="0">
                  <emma:literal>if</emma:literal>
                </emma:interpretation>
                <emma:interpretation id="interp118" emma:lang="en-US" emma:confidence="0">
                  <emma:literal>i5</emma:literal>
                </emma:interpretation>
                <emma:interpretation id="interp119" emma:lang="en-US" emma:confidence="0">
                  <emma:literal>i}</emma:literal>
                </emma:interpretation>
              </emma:one-of>
            </emma:emma>
          </inkml:annotationXML>
          <inkml:trace contextRef="#ctx0" brushRef="#br0" timeOffset="121658.6893">12087 10014 83,'0'0'254,"-6"-11"-12,6 11-14,0 0-9,0 0-13,-5-12-25,5 12-14,0 0-16,0 0-15,0 0-21,0 0-22,0 0-17,0 0-20,0 0-26,0 0-32,0 0-29,0 0-34,0 0-34,0 0-32,0 0-16,0 0-26,0 0-93,0 0-286,0 0 127</inkml:trace>
          <inkml:trace contextRef="#ctx0" brushRef="#br0" timeOffset="121367.8553">12081 10244 187,'0'0'198,"0"0"-15,0 0-14,0 0 0,0 0-3,0 29-4,0-29-6,4 26-8,-2-11-14,-1 2-10,2-2-11,1 7-10,-3-1-10,4 4-10,-2-4-5,0 3-12,-1-6-9,1 1-16,-2 2-25,1-3-27,1 0-35,-3-6-35,3 5-34,-1-9-31,1 4-38,-2-3-127,-1-9-336,7 8 149</inkml:trace>
          <inkml:trace contextRef="#ctx0" brushRef="#br0" timeOffset="122103.7177">12791 10083 56,'0'0'132,"-14"-10"-13,3 2-7,1 3-2,10 5-9,-26-12-6,17 8-5,-4 1-6,1 2-4,12 1-5,-19-6-10,19 6-5,-16-1-6,16 1-7,-14 3-4,14-3 2,-12 5 5,4 1-7,2 2-6,3-1 5,-3 4 0,-1 1 0,1 2-2,5-1 1,-4-1-1,2-3 2,0 7-2,1 3 6,2-5-1,2 4 2,1-3 6,3 3-7,-3 1 1,8 3 1,-3-5-1,1-2-3,5 4-2,-3-1-3,-2-4 0,5 7 1,-1 1-5,-4-8-2,5 7 1,-8-5-10,2-1 0,2 3 0,-6-3 0,6-2-3,-7 1-3,1-3 4,-2-1 3,0 0-4,-2-10 6,3 14-2,-3-14 0,-5 18 2,-1-11 6,-2 1 1,-1-3-1,-9 1 1,8-2-3,-6-1-5,0-3-1,2 4 0,-1-3-6,1 1-1,-3-4 1,17 2-25,-22-4-23,8 3-27,3-1-33,0-3-47,2-1-63,-1-1-54,1 0-139,9 7-423,-12-16 187</inkml:trace>
        </inkml:traceGroup>
      </inkml:traceGroup>
    </inkml:traceGroup>
    <inkml:traceGroup>
      <inkml:annotationXML>
        <emma:emma xmlns:emma="http://www.w3.org/2003/04/emma" version="1.0">
          <emma:interpretation id="{31AFD913-0DEC-4E33-82F0-006ACEFE2052}" emma:medium="tactile" emma:mode="ink">
            <msink:context xmlns:msink="http://schemas.microsoft.com/ink/2010/main" type="paragraph" rotatedBoundingBox="17865,12075 35405,12732 35348,14262 17808,1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59B459-3DE4-463E-945E-24248D4C15C0}" emma:medium="tactile" emma:mode="ink">
              <msink:context xmlns:msink="http://schemas.microsoft.com/ink/2010/main" type="line" rotatedBoundingBox="17865,12075 35405,12732 35348,14262 17808,13605"/>
            </emma:interpretation>
          </emma:emma>
        </inkml:annotationXML>
        <inkml:traceGroup>
          <inkml:annotationXML>
            <emma:emma xmlns:emma="http://www.w3.org/2003/04/emma" version="1.0">
              <emma:interpretation id="{3CABD7E4-F2DD-46A0-B225-C782B8885548}" emma:medium="tactile" emma:mode="ink">
                <msink:context xmlns:msink="http://schemas.microsoft.com/ink/2010/main" type="inkWord" rotatedBoundingBox="17854,12378 22173,12539 22127,13767 17808,13605"/>
              </emma:interpretation>
              <emma:one-of disjunction-type="recognition" id="oneOf24">
                <emma:interpretation id="interp120" emma:lang="en-US" emma:confidence="1">
                  <emma:literal>negative,</emma:literal>
                </emma:interpretation>
                <emma:interpretation id="interp121" emma:lang="en-US" emma:confidence="0">
                  <emma:literal>negative;</emma:literal>
                </emma:interpretation>
                <emma:interpretation id="interp122" emma:lang="en-US" emma:confidence="0">
                  <emma:literal>negative.</emma:literal>
                </emma:interpretation>
                <emma:interpretation id="interp123" emma:lang="en-US" emma:confidence="0">
                  <emma:literal>negative/</emma:literal>
                </emma:interpretation>
                <emma:interpretation id="interp124" emma:lang="en-US" emma:confidence="0">
                  <emma:literal>negative!</emma:literal>
                </emma:interpretation>
              </emma:one-of>
            </emma:emma>
          </inkml:annotationXML>
          <inkml:trace contextRef="#ctx0" brushRef="#br0" timeOffset="125410.2082">-1666 11223 170,'0'0'210,"0"0"-13,0 0-10,0 0-8,0 0-13,0 0-8,0 0-11,0 0-8,0 0-12,0 0-10,0 0-12,0 0-9,0 0-8,-10-17-11,10 17-7,0 0-7,0 0-6,11-19-8,-11 19-5,10-14-5,-4 10-3,2-3-6,1 0-8,0-3-1,-1 2-5,3 2-1,3-5-3,0 2-1,-3 2-4,1-1 3,-1 1-5,0 3 2,3 0-5,-4-2 1,-1 3-4,-9 3 0,20 0-1,-20 0-1,17 3 1,-10 1-1,3-1-1,-2 3 4,2 2-2,-1-1-4,0 5 5,-1 3-1,0-1-1,0 1 2,-4-1-1,3 2-1,-3 1 0,1-1 1,0 2 0,1-4-1,-5 0 1,1 0 0,3 2 1,-4-7 1,4 2-10,-4 0 1,-1-1-11,0-10-7,5 16-5,-5-16-3,2 8 0,-2-8 3,0 0 3,6 10 4,-6-10 5,0 0 2,0 0 0,0 0 0,0 0-8,0 0-2,0 0 0,0 0-2,0 0 6,0 0 5,0 0-1,-2-47 0,4 36-1,-1 0 0,4-3 4,3-1 0,-3 3 3,-1-2 1,2 0 5,1 1 0,0 0-2,1 2-1,2-2 4,-1 1 2,-3 5-2,3-4 1,1 3-1,-2 1 5,-1 0-4,1-1 2,0 3-1,3 0 2,-2-2-6,2 2 7,-3-1-3,0 1 2,-8 5-1,14-4-2,-14 4 6,14-2 1,-14 2-6,15 2 8,-15-2 2,19 5 1,-11-1-3,0 3 6,-2 0-9,0 2 9,0 2 0,0 2 6,-2-3 1,2-2-1,-2 3-1,-2 1 3,4 2 2,-4 2-4,2-3-2,-2 1 2,0 1-4,2-1 1,-2-4 0,3 7-3,-4-3-5,4-4 2,-2-2 5,-3-8-5,5 20 1,1-11 2,-3-2-3,2 0 0,1 1-1,3-2 3,2-2 0,0 0-3,1-1-11,4-2-7,3 3-3,-4-4-3,4 0-2,0-4-10,-1 0-9,1 0 3,1 1-5,0-2-1,-2-1 4,2-1-3,-2 0 1,-4-5 9,5 3-9,-3-1-9,-2 1 16,0-3-2,0 1 2,-2-1 6,-2 3 1,-3-5 2,0 3 11,-3-1-5,3-1 8,-6-1-6,4 1 21,-4 3-11,1 0 15,-2 10-1,0-21 1,1 12 2,-1 9 8,-4-19-3,4 19 1,-5-16 6,5 16 1,-6-13-2,6 13 1,-8-11 0,8 11-1,-11-5-1,11 5-2,-15-3-1,15 3 5,-22 4-2,12 4 5,-2 1 4,-2 0 5,0 1-1,0 2 0,3 3 0,-1-1 1,2 0 3,2-2-7,2 2 3,2 3-3,-1 0-1,2-3-1,6-3-2,0 3 1,2 0-4,4 0-4,3-3 4,4-3-6,3 3 3,4-2-4,8 1-2,-1 0-8,12-5-8,0 4-21,0-6-11,3-5-15,0 1-6,0-5-4,-1 2-9,-3-2-4,2-1 3,-12-2 0,0 2 3,2-4 4,-5 3 9,-1-2 6,-6-2 6,-2 2 8,-5-1 10,0-1 6,0-1 5,-5 2 8,-1-2 19,0-1 1,-3 1 6,-5 2 12,1-3 6,2 2 7,-3 1 4,0 11 4,0-18 3,0 18 3,-4-17-4,4 17-4,-7-12-8,7 12-6,-7-11-4,7 11-5,-14 0 0,14 0-3,-27 9-3,13-4 0,-1 4-5,1 0 1,1 2 0,-1 3-8,0-2 1,2 4 1,-1-4-5,4 3-1,1-2 3,3-4-4,2 2-1,3-11-1,-4 19-1,4-19-6,11 18-1,-7-15-8,7 3-6,2-1-3,-3-1-2,8-3-3,-8-1 2,-10 0-2,33-5-3,-19 2-3,5-1-2,-4-3 12,-1 0 0,0-2 1,0 3 3,-6 2 7,-1-3 7,-7 7 6,14-16 14,-11 9 3,-3 7 3,9-13 8,-9 5 5,0 8 2,6-15 6,-6 15 6,0-10 6,0 10 5,3-11 0,-3 11-2,0 0-1,5-9-7,-5 9-7,0 0-5,0 0-3,0 0-8,0 0-3,2-13-6,-2 13-2,0 0-2,0 0-3,0 0 0,0 0 7,0 0-11,0 0 2,-11 40-3,8-32 1,1 6 1,0 1 0,-1 0-3,2 2 4,-2 1 2,4 8 1,-1-4 1,-1 3 1,2 2-1,-1 1 0,2 12-2,2-4 0,0-4 0,3 6 0,-2-7-2,3 6-1,3-9-1,-4-3-2,1 2 0,0-1 0,-2-8-2,1 3 0,-6-2 2,1-3 1,-2 2-3,-3-4-3,1 2 3,-4-2-2,-1-7 5,0 5-9,-6-1 0,-1-6 3,3 0-5,-3 1 3,0-5 3,3-1-1,11 0 7,-20-3-7,6-2 1,3-2 1,2-4-1,-2 0-1,5-3-1,3-1-6,-2 0-7,3 0-3,4-6-4,1 1-3,5-5-10,0-2 4,-1 8-3,1-2 4,3 3-1,-2 2 1,2 0-3,-1 0 3,-2 2-2,2 2-2,4-2 0,-4-1-4,4 7-7,-2-2-11,2 1-14,0 0-4,2 1-18,1 0-9,-1 1-3,4 0-20,0 0-8,3 1-10,4-1 5,-1-3-3,-4 1 5,6 1 10,0-2 10,-1 3 6,-4-2 17,-4 2 17,1-1 16,-4 0 18,-2 1 13,-2-2 17,-3 5 13,1-3 1,-6 1 29,3-1 7,-7 7 7,6-11 13,-6 11 6,1-10 11,-1 10 13,0 0 2,0-17 9,0 17 7,0 0 1,0-12 5,0 12 2,0 0-1,0 0-5,0 0 0,3-14-7,-3 14-3,0 0-8,0 0-9,0 0-12,0 0-6,0 0-11,0 0-8,0 0-5,0 0-3,0 0 2,0 0-11,0 0-4,0 0 6,0 0-5,-4 44-1,4-28 3,-2 1-7,1 3 1,-2 3 1,-1 4-5,1 1 0,2-2-5,-1 1 3,1-3-4,-2 1-1,3-7-4,3-4 4,-3 4-9,1-8-10,-1-10-12,3 18-13,-3-11-20,0-7-16,0 13-21,0-13-17,0 0-28,10 8-30,-10-8-44,0 0-35,0 0-126,15-19-398,-12 10 176</inkml:trace>
          <inkml:trace contextRef="#ctx0" brushRef="#br0" timeOffset="125637.0777">436 11118 70,'0'0'186,"0"0"-13,0-12-8,0 12-15,0 0-14,0 0-16,0 0-13,0 0-23,0 0-31,0 0-33,3-13-42,-3 13-27,0 0-39,0 0-97,0 0-199,0 0 89</inkml:trace>
          <inkml:trace contextRef="#ctx0" brushRef="#br0" timeOffset="126316.6903">774 11424 132,'0'0'170,"0"0"-19,6-9-17,-6 9-12,0 0-15,22-2-13,-13 2-4,10-2-9,0 4-14,1-2-16,8 0-6,-3 2-22,6-2-7,-3 0-16,0 2-2,0-1-1,-1-2-21,-10-1 20,3 0-3,-1 2 0,-5 0 4,-2 0 0,-1-3 7,-11 3 11,17 1 13,-17-1 9,11-3 14,-11 3 14,0 0 6,12-5 16,-12 5 2,0 0 7,0 0-3,0 0-3,0 0-2,13-4-6,-13 4-7,0 0-7,0 0-5,0 0-5,0 0-10,0 0-3,0 0 2,0 0 3,0 0 8,0 0 3,1 21 0,-1-21-2,-1 20 1,-1-10-4,-1 6-3,2-2-7,1 0-1,-2 3-4,2 2-5,0-4-4,0 0-2,0 1-2,0-2-13,0 2-19,0-16-17,2 18-27,-2-6-23,1-1-36,-1-11-36,0 15-26,0-15-29,3 11-25,-3-11-157,0 0-411,-9 9 182</inkml:trace>
          <inkml:trace contextRef="#ctx0" brushRef="#br0" timeOffset="126014.8618">856 11182 195,'0'0'203,"0"0"-10,0 0-16,0 0-15,0 0-18,0 0-5,0 0 4,0 0 4,0 0-5,-15 17-7,16 0-12,-1 3-8,-4 1-5,2 4-8,2 4-11,-1-3-8,-6 3-8,3 8-7,1-9-6,-4 9 2,1-7-13,0-2-10,0 2-26,3-1-24,-4-7-26,4 1-25,0-5-32,2-1-31,-3-3-38,4-6-28,0-8-164,-1 14-380,1-14 169</inkml:trace>
          <inkml:trace contextRef="#ctx0" brushRef="#br0" timeOffset="126563.096">1051 11198 181,'0'0'194,"0"0"-23,2-11-12,-2 11-19,0 0-17,0 0-18,0 0-29,0 0-32,0 0-24,0 0-15,0 0-32,0 0-44,0 0-116,0 0-202,0 0 89</inkml:trace>
          <inkml:trace contextRef="#ctx0" brushRef="#br0" timeOffset="126919.888">1506 11359 16,'0'0'254,"0"0"-24,0 0-17,0 0-21,0 0-19,0 0-15,0 0-11,0 0-5,0 0-8,-3 28-10,3-28-8,6 19-8,-5-8-12,6 1-9,-3 6-6,4 1-8,-2-3-5,1 2-10,0 6-5,1-7-3,0-2-7,0 1 1,1 0-10,-4-9 1,1 4-2,0-3-9,2-1 2,-2 1-2,-1-1-2,-5-7 0,8 11-2,-8-11 3,6 4 2,-6-4-3,0 0 2,0 0 4,0 0 2,0 0 4,0 0 4,17-19-4,-14 10 6,-3 9-5,6-23 0,-1 11-3,-2-4-5,3-1-4,1 0-13,-3 2-6,7-10-17,-1 7-12,2 2-20,-3 1-27,4 1-26,-1-1-20,4 3-31,-4 2-29,1 0-15,1 3-23,-2 0-161,-2 3-407,-1 0 181</inkml:trace>
          <inkml:trace contextRef="#ctx0" brushRef="#br0" timeOffset="127292.6753">1979 11449 13,'0'0'139,"6"8"-15,-6-8-9,8 11-2,-2-7-12,2-1-10,-8-3-8,20 5-9,-6 2-4,0-5-16,5 2-12,-2-4-10,0 0-5,1-4-2,0 2 1,-2-3-9,-4 5-2,2-7 3,-4 5 1,2-3 6,-4-2 4,0 2-1,-8 5 7,11-13 2,-11 13 4,1-12 8,-1 12 9,0-13-1,0 13 0,-6-14 3,6 14 0,-9-14 6,2 8 6,7 6-5,-15-10-2,5 7 0,10 3-15,-17-7 7,17 7-6,-18-1 0,18 1-9,-22 4-3,9 2-2,2 2-6,-3-1 5,2 2-3,-1 0 2,1 2 2,3-3-2,-2 6-2,3 1 1,2-3 2,1 2 0,0-1 1,4 1-1,-2 2-1,7-2-2,-4 0-2,5 2-3,0-2-4,4-2 1,-1 2-4,1-4-1,-1 3-9,6-2-19,-1-1-25,2 1-35,2-1-38,3-3-48,5-3-51,-4 5-207,7-3-446,-2-4 197</inkml:trace>
          <inkml:trace contextRef="#ctx0" brushRef="#br0" timeOffset="127587.0169">2624 11880 115,'0'0'263,"0"0"-17,0 0-18,0 0-8,-13 12-1,13-12-7,-9 14-12,3-3-14,-7-1-18,2 6-16,-7 5-14,-1-1-16,-6 10-12,-3 0-9,-3 2-16,1-2-26,-4-1-44,-6 4-53,-2 0-58,0 3-68,-2-3-61,-21 14-161,19-13-419,-5-2 186</inkml:trace>
        </inkml:traceGroup>
        <inkml:traceGroup>
          <inkml:annotationXML>
            <emma:emma xmlns:emma="http://www.w3.org/2003/04/emma" version="1.0">
              <emma:interpretation id="{976DB7CB-7524-4550-B6FD-6F8F1B9DAA41}" emma:medium="tactile" emma:mode="ink">
                <msink:context xmlns:msink="http://schemas.microsoft.com/ink/2010/main" type="inkWord" rotatedBoundingBox="23812,12685 23913,13277 23544,13339 23444,12748"/>
              </emma:interpretation>
              <emma:one-of disjunction-type="recognition" id="oneOf25">
                <emma:interpretation id="interp125" emma:lang="en-US" emma:confidence="0">
                  <emma:literal>o</emma:literal>
                </emma:interpretation>
                <emma:interpretation id="interp126" emma:lang="en-US" emma:confidence="0">
                  <emma:literal>O</emma:literal>
                </emma:interpretation>
                <emma:interpretation id="interp127" emma:lang="en-US" emma:confidence="0">
                  <emma:literal>8</emma:literal>
                </emma:interpretation>
                <emma:interpretation id="interp128" emma:lang="en-US" emma:confidence="0">
                  <emma:literal>f</emma:literal>
                </emma:interpretation>
                <emma:interpretation id="interp129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128677.915">4058 11524 164,'0'0'185,"0"0"-16,0 0-8,0 0 1,0 0 2,-12 24-7,8-12-5,0 2-2,1 0-8,-4 1-6,3 5-10,-2-2-9,1 3-10,2 3-9,0-5-7,3 7-10,1-7-4,1 6-9,-2-8-5,4 2-7,4-1-14,2-4 0,0 3-7,0-3-2,2-3-4,2 2-3,2-2-2,-4-1-4,4-2 0,-1-1-7,-1 4-6,-3-10-5,0 2-2,-11-3 3,24-3-4,-24 3-4,18-4 1,-8 0-5,-3-2 1,4-7-4,-3 2 1,0-2-1,0-1 0,-4-2-3,3-2 1,-1-8-6,2 3 6,-5-4-1,3-2 4,-1 0-9,4-8 12,-4 2-3,-4 7 2,-1 0 1,2 1 2,-4 0 1,1 8 7,-1-6 0,-3 10-2,-2-3-2,0 4 1,0-1 0,-6 1-2,-2 1 2,-4 3 1,2 3 1,-2-1-1,-9-1-1,3 4 0,0 2 1,5 3 0,-8 1-1,8 5 2,-1 1 2,3-3-3,1 9 2,-4-2-3,7 4 1,2 0 1,3 0-2,4 3 3,0-4 1,4 4 1,7-3 0,6 1 2,2-1 3,3 1-1,7-1 1,1 3-3,1-7-14,2 3-8,2-6-19,1 5-21,-3-4-18,-2-1-27,-1-2-20,-4-2-20,2-3-30,-6-1-24,2 0-109,-5-1-330,-5-1 146</inkml:trace>
        </inkml:traceGroup>
        <inkml:traceGroup>
          <inkml:annotationXML>
            <emma:emma xmlns:emma="http://www.w3.org/2003/04/emma" version="1.0">
              <emma:interpretation id="{1A2D2B35-406D-4B28-B523-007442082C33}" emma:medium="tactile" emma:mode="ink">
                <msink:context xmlns:msink="http://schemas.microsoft.com/ink/2010/main" type="inkWord" rotatedBoundingBox="24331,12757 25908,12786 25898,13358 24320,13329"/>
              </emma:interpretation>
              <emma:one-of disjunction-type="recognition" id="oneOf26">
                <emma:interpretation id="interp130" emma:lang="en-US" emma:confidence="1">
                  <emma:literal>lies</emma:literal>
                </emma:interpretation>
                <emma:interpretation id="interp131" emma:lang="en-US" emma:confidence="0">
                  <emma:literal>ties</emma:literal>
                </emma:interpretation>
                <emma:interpretation id="interp132" emma:lang="en-US" emma:confidence="0">
                  <emma:literal>tics</emma:literal>
                </emma:interpretation>
                <emma:interpretation id="interp133" emma:lang="en-US" emma:confidence="0">
                  <emma:literal>lick</emma:literal>
                </emma:interpretation>
                <emma:interpretation id="interp134" emma:lang="en-US" emma:confidence="0">
                  <emma:literal>lied</emma:literal>
                </emma:interpretation>
              </emma:one-of>
            </emma:emma>
          </inkml:annotationXML>
          <inkml:trace contextRef="#ctx0" brushRef="#br0" timeOffset="129538.421">4798 11959 213,'0'0'232,"0"0"-13,0 0-5,0 0-12,0 0-19,0 0-18,0 0-15,0 0-17,18 7-14,-18-7-13,19-7-7,-19 7-14,23-7-5,-13 4-9,5-7-8,-1 4-7,3-1-8,-3 0-8,4-3-7,-6 0-3,2-1-8,0-1-4,-3-2-2,0 2-4,0-2-6,-3-1-1,1 0-10,2-9 2,-3 2-4,-2 2 1,0-4-1,0-2-1,-3 2 3,5-1-1,-8 1 4,3 4 0,0 4 6,-4-2 5,1 0-2,0 3 2,-2 1 5,2-2 2,-3 5 1,3 11 2,0-21 1,0 21-1,-3-14-2,3 14-3,-1-12 2,1 12-2,-5-13-2,5 13 3,0 0-5,-2-12 1,2 12-4,0 0 3,0 0-4,0 0-3,-4-9 0,4 9-2,0 0-2,0 0 3,0 0-2,0 0-1,0 0 1,0 0 0,0 0 4,-25 23 2,17-14 8,5 1 4,-3 6 3,-1 0 5,1-1-1,0 2-2,1 0 2,-1 7 0,1-7 0,4 6-1,-2-2-4,6 2 1,-2-3 6,4 3-5,-2 1-9,3-6 0,1 3 2,-1-2-6,2-2 2,-1-5-2,4 6-2,-1-4-4,1-3-5,3 1-9,0 0-3,0-5-9,1 2-10,1-2-4,1-2-11,0-3-3,2 2-13,-2-4-1,1-2-3,3 0-6,-1 0 8,3-6-2,-6 2-5,-1-1 8,3-2 0,-4-2 1,-2 1 7,1-1 3,-3 1 5,1 0 6,1-4 4,-4 0 10,-1 3 6,-2-4 12,0 3 8,0 5 12,-1-3 8,-5 10 7,6-17 9,-6 17 8,2-16 5,2 8 7,-4 8 6,2-10 6,-2 10 0,0 0-3,2-11-1,-2 11-4,0 0-2,0 0-6,4-10-3,-4 10-11,0 0 4,0 0-12,0 0-5,0 0 3,0 0 5,0 0 1,0 0 13,0 0-6,0 36 1,2-24-2,-1 2-2,-1 3-2,0-5 3,2 6-10,-2 0 1,0 0-2,0-1 2,0 2-9,3-3-11,-3 3-30,0-5-27,0 3-34,0-3-32,-3-2-35,3-12-37,3 19-28,-3-19-28,-3 13-143,3-13-419,0 0 185</inkml:trace>
          <inkml:trace contextRef="#ctx0" brushRef="#br0" timeOffset="129803.2699">5469 11428 105,'0'-13'199,"0"13"-23,0 0-17,0 0-16,0 0-22,0 0-8,4-9-28,-4 9-34,0 0-18,0 0-26,0 0-41,0 0-35,0 0-39,0 0-56,0 0-177,21 18 79</inkml:trace>
          <inkml:trace contextRef="#ctx0" brushRef="#br0" timeOffset="130845.686">5704 11791 57,'0'0'156,"0"0"-9,11 1-16,-11-1-13,0 0-14,0 0 1,26-8-16,-15 2-9,-3 2-5,4-3-6,1 0-8,-1-2-8,-1 3 0,2-2-11,-5 2 0,-1-1-6,3 0-2,-10 7 8,7-12 4,0 6 6,-7 6 3,6-12-3,-6 12-2,0 0-3,3-12-8,-3 12-2,0 0-3,-17-7-2,17 7-6,-16 0-1,16 0 4,-25 5-2,11 1-3,-1-2 4,1 5-1,0-1 4,0 4 4,1 0-2,1-2 1,4 5 1,-3-4 4,2 0 1,4-1-1,0 0-3,-1 2 0,5 3-1,1-7-1,-3 3-1,3-11-2,3 23 4,0-10-8,1-5-2,6 5 2,-4-5-3,8 2-7,-1-2 0,1-2 1,3 0-2,0 0-3,5-1-6,4-3-10,1-4-15,-1 1-9,2-3-8,2-1-12,-9-2-5,7-2 0,-6 4-9,2-5 7,-7 2-3,3-5 6,-3 5 5,-4-5-3,1 0 1,0 0 9,-4 0 2,3 1 7,-4-5-4,-1 6 8,0-5 5,1 2 4,-3-3 4,-1 2 4,1 1-1,1 1-2,-3 0 8,2 0-4,1-3-1,-4 3-2,3-1-4,2 0-2,-2 4 10,2-1-8,-2 0 4,0 4-2,-6 7 2,3-15 3,2 8 5,-5 7 3,6-10 5,-6 10 3,3-8 1,-3 8 3,0 0-4,4-12 1,-4 12 0,0 0-2,0 0-1,0 0 3,0 0-1,0 0-5,3-11-1,-3 11-1,0 0 0,0 0-3,0 0-1,0 0 1,0 0 1,0 0 2,0 0-7,0 0 3,0 0 1,0 0 2,0 0-1,0 0-8,0 0 10,0 0-3,0 0 0,0 32 3,0-32-6,0 0 8,0 17 13,0-17-2,0 14 6,0-14 5,4 11 4,-1-2 5,1 4 1,-1-2 3,0-2-2,0 0 4,2 3-5,-2 1 0,3 2 0,0-1-2,-1-2-3,1 2-4,2 1 2,1 2 3,-3-3-4,-4 3 2,4-1-2,-4-1-2,2-3 1,0-1-2,-1 0 0,-3-1 1,0 2-1,0-12-1,0 18-1,0-18-2,0 15 0,-3-5-1,3-10-2,-10 14 2,7-8 1,-2 1-4,5-7-2,-14 13 3,14-13-7,-9 8-11,9-8-16,-11 7-6,11-7-27,-9 4-23,9-4-32,0 0-40,-14 2-30,14-2-46,0 0-130,0 0-380,-17-10 168</inkml:trace>
        </inkml:traceGroup>
        <inkml:traceGroup>
          <inkml:annotationXML>
            <emma:emma xmlns:emma="http://www.w3.org/2003/04/emma" version="1.0">
              <emma:interpretation id="{9CBAFECF-E5ED-4261-99AF-434D011CB5CF}" emma:medium="tactile" emma:mode="ink">
                <msink:context xmlns:msink="http://schemas.microsoft.com/ink/2010/main" type="inkWord" rotatedBoundingBox="26377,12778 27238,12887 27151,13573 26289,13463"/>
              </emma:interpretation>
              <emma:one-of disjunction-type="recognition" id="oneOf27">
                <emma:interpretation id="interp135" emma:lang="en-US" emma:confidence="1">
                  <emma:literal>in</emma:literal>
                </emma:interpretation>
                <emma:interpretation id="interp136" emma:lang="en-US" emma:confidence="0">
                  <emma:literal>ion</emma:literal>
                </emma:interpretation>
                <emma:interpretation id="interp137" emma:lang="en-US" emma:confidence="0">
                  <emma:literal>inn</emma:literal>
                </emma:interpretation>
                <emma:interpretation id="interp138" emma:lang="en-US" emma:confidence="0">
                  <emma:literal>ink</emma:literal>
                </emma:interpretation>
                <emma:interpretation id="interp139" emma:lang="en-US" emma:confidence="0">
                  <emma:literal>ins</emma:literal>
                </emma:interpretation>
              </emma:one-of>
            </emma:emma>
          </inkml:annotationXML>
          <inkml:trace contextRef="#ctx0" brushRef="#br0" timeOffset="131076.0669">6973 11723 209,'-5'10'233,"5"-10"-5,-3 16-13,0-7-1,0 4-13,-3 1-8,4 1-14,1-1-7,1 5-14,0-1-13,0 0-15,1 7-13,1 0-10,4-1-14,-3 1-8,0-2-13,0 3-25,8-3-34,-4 0-43,0-9-40,0 3-45,0-5-50,0-4-48,-1 2-157,0-6-400,2 2 176</inkml:trace>
          <inkml:trace contextRef="#ctx0" brushRef="#br0" timeOffset="131084.0629">6853 11422 128,'0'0'181,"0"0"-34,0 0-14,0 0-38,0 0-47,0 0-30,8-7-31,-8 7-39,0 0-63,0 0-123,0 0 55</inkml:trace>
          <inkml:trace contextRef="#ctx0" brushRef="#br0" timeOffset="131666.0553">7105 11793 23,'7'-9'226,"-7"9"-10,6-9-3,-6 9-7,6-10-12,-6 10-19,8-7-12,-8 7-24,12-7-13,-12 7-15,14 0-10,-14 0-16,22 5-6,-9-1-7,-2 3-9,4 1-9,-4-1-5,3 2-3,-2 3-7,-1 3-4,-1 0-3,1 0 1,-5 2-7,0 5 2,-1-4-3,-5 1-3,0 0-2,0-2-2,0 5-2,-5-8-2,3 4-3,2-4 2,0 0-1,-4-5-3,4-9 3,-3 15-1,3-15 0,0 10 3,0-10 2,0 0-6,0 0 4,0 0-17,0 0-7,0 0-1,0 0 0,0 0-2,17-25 0,-8 13-5,-1-1-5,1-2 0,-1 4 1,1-7-6,-1 2 2,5 0-1,-2 0 2,1 1 7,-1-2 3,0 5-1,1-2 1,2 3 1,-1-3 0,1 4 4,3 1 1,-6-4 3,1 5 3,-1 3 4,0-1 6,-2-1 0,4 3 1,-5 0 4,-8 4-2,17-1 0,-17 1 1,15 4 4,-7-1 1,1 2 10,-4 5 3,1-2 3,-2 3 2,0 1 0,-2 6 3,2-4 1,3 4-1,-7 0-3,-3 3-3,6-2-4,-3-1 0,3 1-9,-3 0-22,-3 2-33,0-3-32,3 1-43,0-1-54,3-1-48,-6 0-171,-1-3-417,-2 0 185</inkml:trace>
        </inkml:traceGroup>
        <inkml:traceGroup>
          <inkml:annotationXML>
            <emma:emma xmlns:emma="http://www.w3.org/2003/04/emma" version="1.0">
              <emma:interpretation id="{8B648A63-B761-4FFE-8183-1DE3E68F555E}" emma:medium="tactile" emma:mode="ink">
                <msink:context xmlns:msink="http://schemas.microsoft.com/ink/2010/main" type="inkWord" rotatedBoundingBox="28386,12481 29906,12538 29861,13742 28341,13685"/>
              </emma:interpretation>
              <emma:one-of disjunction-type="recognition" id="oneOf28">
                <emma:interpretation id="interp140" emma:lang="en-US" emma:confidence="1">
                  <emma:literal>2nd</emma:literal>
                </emma:interpretation>
                <emma:interpretation id="interp141" emma:lang="en-US" emma:confidence="0">
                  <emma:literal>and</emma:literal>
                </emma:interpretation>
                <emma:interpretation id="interp142" emma:lang="en-US" emma:confidence="0">
                  <emma:literal>nd</emma:literal>
                </emma:interpretation>
                <emma:interpretation id="interp143" emma:lang="en-US" emma:confidence="0">
                  <emma:literal>ands</emma:literal>
                </emma:interpretation>
                <emma:interpretation id="interp144" emma:lang="en-US" emma:confidence="0">
                  <emma:literal>and.</emma:literal>
                </emma:interpretation>
              </emma:one-of>
            </emma:emma>
          </inkml:annotationXML>
          <inkml:trace contextRef="#ctx0" brushRef="#br0" timeOffset="134780.2866">9067 11737 35,'0'0'123,"0"0"-2,-6 12-15,6-12-4,0 0-1,0 0-8,0 0 3,0 0-4,0 0-3,0 0 1,0 0 2,0 0-2,0 0-4,0 0 0,0 0-7,-22-9-12,22 9-6,0 0-3,0 0-5,-18-7-6,18 7-3,-11-6-4,11 6-5,-11-7 3,11 7-5,-9-3 6,9 3-4,0 0-1,-8-9-5,8 9 2,0 0 0,0 0-10,-10-7 1,10 7-3,0 0-2,0 0-3,0 0-4,0 0-4,0 0-2,14-19-2,-14 19-4,10-7-1,-10 7 4,14-6-3,-8 2 0,-6 4-5,14-4 4,-14 4 3,9-6-2,-9 6-2,18 0 0,-18 0-1,14 7-1,-5-1 1,-1-1-1,-2 4 0,0 1-1,2 4 0,-5-3 5,5 3-1,-8 0 5,3 5-1,0 6 1,-6 2 7,3-3-1,-3 1 4,-2 2-3,-4-1 3,-2-2 0,2 0-4,-2-1 1,1 2-1,-4-4 0,0 2 1,-1-5-3,-2 1 0,3-1 1,-4-3-4,1 0-10,8-6 5,-5-1-5,0 1 3,2-2-6,4-1 2,-2-2 4,3 0 1,7-4-3,-13 6 5,13-6 1,-14 1-1,14-1-3,0 0 5,-14-7 0,14 7 0,-9-7-2,9 7 2,-3-12-2,3 12-1,0 0-1,-3-18 0,3 18-2,0 0 2,6-18 1,-6 18 0,6-10 2,-6 10-2,6-11 3,-6 11 2,2-8 1,-2 8 1,0 0 0,9-11 2,-9 11 2,0 0-6,0 0-7,9-2 4,-9 2 2,0 0 2,0 0 6,21 13-1,-17-5 8,3 2-1,-1-3 2,2 5 0,1 2 3,2 0-8,-5-2 3,8 1 1,-5 1-3,2-2-3,-4 1 0,3 0-1,0 0-5,1-4-14,-2 5-21,5-3-24,-8-4-17,5 1-33,-1-1-17,-3-3-34,3 2-28,1-5-112,-11-1-319,15 4 140</inkml:trace>
          <inkml:trace contextRef="#ctx0" brushRef="#br0" timeOffset="135561.1751">9365 11482 86,'0'0'157,"0"0"-9,8-7-15,-8 7-17,0 0 7,0 0-25,0 0-14,0 0-13,0 0 2,0 0-12,23 12-6,-23-12-5,9 13-1,-2-2-4,-3 1-6,2 2-1,-2-2 0,2 2-5,-5 0-3,3 2 7,-4 1-8,0-2 4,3 1-9,-3 0-3,0-5 0,0 0-2,0-11-2,0 21-4,0-13-3,0-8 10,0 16-8,0-16-5,3 13 5,-3-13-4,0 0 1,3 8 2,-3-8 6,0 0-4,0 0-5,0 0-1,0 0-7,0 0 2,0 0-1,0 0 2,22-21-2,-16 13 3,-6 8-4,6-17 3,3 4-1,-4 3-6,-2 0 2,0-1 0,7 0-3,-6 3-3,3-4 2,2 1 6,-4-2-6,6 1 2,-2 1-1,0-1 3,-1 2 6,4 0-9,-4-1 5,-2 7-2,5-3-2,-1 0 2,-10 7 3,14-12-2,-5 6 10,-3 1 4,-6 5-4,11-7 4,-11 7-7,8-4 0,-8 4-2,0 0 4,12-7-9,-12 7 4,0 0 1,0 0 0,18 7 0,-18-7 1,10 16 3,-6-9-4,2 2 2,2 0 11,-5 0-7,6 3 5,-3 0 1,-1 2 3,-2-1 5,3-1-2,1 2 0,-6 0-3,5 2 2,1-1-2,-6 0 2,4-4-4,-4 3 2,2 0-5,-3-2 0,0 2-2,4-4-1,-4-10-17,0 16-13,0-16-27,0 21-27,0-21-25,0 11-32,0-11-27,0 8-131,0-8-312,0 0 138</inkml:trace>
          <inkml:trace contextRef="#ctx0" brushRef="#br0" timeOffset="137136.4868">10266 11511 133,'0'0'121,"0"0"-11,0 0-13,-7-11-5,7 11-16,0 0-2,-10-7-6,10 7-8,0 0 3,-14-2-6,14 2 0,0 0-10,0 0-18,-11-5 8,11 5-4,0 0-1,0 0-2,0 0 1,-17 12-5,8-6 3,9-6 6,-11 10 4,5-1-5,0-6 0,-2 8-1,2-3-1,-1-1 0,0 1-2,7-8-7,-10 16 1,10-16-3,-6 12 2,6-12-3,-8 4 0,8-4-3,0 0 0,0 14 8,0-14 4,0 0 4,0 0 0,0 0 1,-4 10 4,4-10 5,0 0-7,0 0 0,0 0 3,0 0-4,0 0-3,0 0-4,0 0-4,0 0 0,0 0-5,0 0 1,0 0-4,12 14 1,-12-14-3,9 4 0,-9-4-1,14 5-4,-7-1-3,-7-4 2,14 7 1,-14-7-2,14 1-2,-14-1 1,12 4 2,-12-4-2,9 2 1,-9-2 2,0 0-6,18 0 4,-18 0-6,14-7 7,-14 7-2,10-9-3,0 4 1,-2-1 0,-2-1-3,0 0 2,2-2-2,-2-1 3,5 1-2,-5-5-2,4 0-1,-6 2-3,2-2 2,1 3-8,-1-4 6,-3 4-6,0-4 4,-1 1 0,1 0-1,0-1-8,-3-2 8,6 3 1,-4-2 2,-1 4 2,2-2-6,-6-2 3,3 2-1,0 0 3,0-1-4,0 1 3,-1 0-1,1 14 4,-2-19 1,-4 9 4,6 10 5,0-19 2,0 19 2,0-14 1,0 14 0,-3-11-1,3 11 2,-3-12 2,3 12 0,0 0 3,0 0-1,0-12-3,0 12 0,0 0-1,0 0-3,-7-9 3,7 9-7,0 0 3,0 0-6,0 0 3,0 0-3,0 0-1,0 0-6,0 0 1,0 0-1,0 0 1,0 0-3,0 0 2,0 0 0,0 0 0,0 0 3,0 0 1,0 0 8,-4 40 5,4-29-3,0 5 4,-3 1 4,6 1 0,-6 0-1,3 7-2,0-7 4,0 8-3,0-4-3,0 7-3,3 0-1,-3-3 2,3 3 3,-2-1-4,-1-5 3,0-1-4,5 1-3,-5-3-14,2-4-16,-2-1-15,0-2-27,6-2-21,-6 0-35,3 0-19,-3-11-30,0 18-41,0-7-131,0-11-367,0 14 163</inkml:trace>
        </inkml:traceGroup>
        <inkml:traceGroup>
          <inkml:annotationXML>
            <emma:emma xmlns:emma="http://www.w3.org/2003/04/emma" version="1.0">
              <emma:interpretation id="{E6235C2C-405C-4A45-9461-2013445677C3}" emma:medium="tactile" emma:mode="ink">
                <msink:context xmlns:msink="http://schemas.microsoft.com/ink/2010/main" type="inkWord" rotatedBoundingBox="30456,12547 35405,12732 35359,13958 30410,13772"/>
              </emma:interpretation>
              <emma:one-of disjunction-type="recognition" id="oneOf29">
                <emma:interpretation id="interp145" emma:lang="en-US" emma:confidence="0.5">
                  <emma:literal>Quadrant.</emma:literal>
                </emma:interpretation>
                <emma:interpretation id="interp146" emma:lang="en-US" emma:confidence="0">
                  <emma:literal>Quadrant</emma:literal>
                </emma:interpretation>
                <emma:interpretation id="interp147" emma:lang="en-US" emma:confidence="0">
                  <emma:literal>Quadrants</emma:literal>
                </emma:interpretation>
                <emma:interpretation id="interp148" emma:lang="en-US" emma:confidence="0">
                  <emma:literal>Quadrat.</emma:literal>
                </emma:interpretation>
                <emma:interpretation id="interp149" emma:lang="en-US" emma:confidence="0">
                  <emma:literal>Quadrat</emma:literal>
                </emma:interpretation>
              </emma:one-of>
            </emma:emma>
          </inkml:annotationXML>
          <inkml:trace contextRef="#ctx0" brushRef="#br0" timeOffset="137918.4349">11246 11751 8,'-6'-17'179,"6"17"-17,-7-8-8,7 8-11,-7-10-15,7 10-13,-14-9-5,1 7-12,13 2-11,-20-4-4,6 3-7,-2 1-6,-2 5-3,2 2-2,-3 0 0,-2 5-3,-1 2 7,0 4-2,2-3 0,0 3-5,1 0 2,5 2-7,1 1-5,-1 0-5,5-5 0,3 1-6,0 1-1,1 1-7,5 1 0,3-2-2,-1 1-3,5-3-4,-2 4 0,9 1 12,2-1 1,7-5-3,-4 3-3,6-3-5,3 0-2,-2-5-4,-1 1-3,-2-4 0,-2-2-3,-4-2-3,0 1-3,2-2-1,-7-2-1,0-2-1,1-3 3,1-2-2,-6 0-3,1-4 2,-1 1 1,3-5 2,-5 0 3,0-3-2,2-4 2,-5-4 0,2 3 3,-1-5-1,-4 2 0,4 1 0,0-2-1,-1 3 5,-3 6 0,0 0 8,0 0-5,3 3-3,-3 1-3,0 3-1,-3-4-11,3 15-23,-3-18-24,-5 9-31,2 1-34,6 8-25,-17-12-32,6 8-26,11 4-26,-28-3-124,11 2-370,1-2 164</inkml:trace>
          <inkml:trace contextRef="#ctx0" brushRef="#br0" timeOffset="138212.2541">11163 11894 12,'-4'14'174,"4"-14"1,0 12 2,0-12-5,0 19 0,0-2-14,0 2-9,0 2-12,6 5-8,-4-1-11,2 4-8,4-3-8,0 3-15,-2-3-5,0 2-7,0-5-10,1 3-8,0-1-7,0 0-1,-1-9-12,-1 3-18,-1-4-23,3 4-26,-3-3-32,-2-6-26,1 7-36,2-9-35,-5-8-148,0 19-332,0-19 147</inkml:trace>
          <inkml:trace contextRef="#ctx0" brushRef="#br0" timeOffset="140504.1808">11702 11832 28,'0'0'144,"0"0"10,-6 15-5,6-15-11,-5 15-2,4-4-7,-2-1 1,1 5-7,1-1-3,-1 0-6,2 2-2,-3-1-6,1-1-5,1-1-2,-2 4-8,3-4-9,0 1-3,3-3-6,-2-1-9,4 1-4,-2 2-6,-1-2-6,2-2-5,1 0-2,3 3-4,-2-5-8,2 0-6,-2 0-12,2 1-5,0-5-9,1 1-1,2-1-7,-11-3-4,22 4-4,-10-4-9,-12 0 1,20-5-2,-12 3 2,6-2-2,-5 1-6,2-5 9,-4 4-2,3-2 1,1-1 6,-1-3 1,-1 3 0,-4 0 3,4 0 0,-6-3 4,5 2 2,-2 1 4,-1-3 0,1 2 5,-6 8 4,8-18 1,-7 9 1,-1 9 2,2-17-2,4 6 2,-6 11 1,5-12 4,-5 12-1,3-17 1,-3 17 3,5-10 3,-5 10 8,4-11 6,-4 11 1,0 0 3,2-12 4,-2 12-4,0 0-2,0 0-3,0 0 1,3-9-12,-3 9-5,0 0-1,0 0-5,0 0-1,0 0-1,0 0 1,0 0 0,0 0-2,-2 45 0,-1-31 3,0 2 4,0-1-3,5 1 2,-4 2 3,2-1-4,0-2 0,2 4 4,-1-5-6,2 3 4,0-3-4,2 0 1,1-2 3,2 2-5,3-6-5,3 2-1,2-3-16,1 0-7,-2-2-11,4-1-11,1-3-12,2 1-10,-2-4 3,-1 2 7,-2-3-5,0 1-4,-1-1 11,-7-1 0,5-3 9,-3 3 4,-3-1 4,-2-2 6,3 1 6,-9 6 1,13-11 11,-8 2-4,-5 9 6,9-13 3,-4 6 4,-5 7 1,9-12-1,-3 5 0,0 0-2,1 0 1,0 0-2,-7 7 3,16-12 1,-10 5-7,2 1 5,0 1-2,1-1 3,-9 6-1,11-5 0,-5-2 5,-6 7 0,8-6 8,-8 6 5,9-5 8,-9 5 3,0 0 4,8-7 1,-8 7 0,0 0 2,0 0 2,6-7-1,-6 7 3,0 0-3,0 0-5,0 0-3,0 0-2,0 0-4,0 0-5,0 0 0,11-4-3,-11 4-5,0 0-8,0 0-2,0 0-6,0 0-3,0 0 3,0 0-5,0 0-4,0 0 0,0 0-4,17 8-1,-17-8 5,0 0 3,0 0-3,0 0 5,8 7 0,-8-7 3,0 0-2,0 0 1,0 0 2,0 0 3,8 3-2,-8-3 4,0 0-2,0 0 5,0 0-2,0 0-4,0 0-3,0 0-1,0 0-3,0 0 4,8-16-1,-8 16 1,0 0-3,0 0 6,1-14-2,-1 14 5,0 0-3,0 0 2,-1-14 2,1 14 3,0 0-2,-6-14 7,6 14 5,0 0 2,-10-7-1,10 7-1,-12-7 0,12 7 2,-19-4-2,19 4 4,-15-1-1,15 1 1,-19 3 2,19-3 1,-19 9 7,7-2 9,-4 0 2,4 4 3,1-1 4,0 2 2,0-1-3,2 1 3,2 2 3,1-6-3,0 5 1,1-5-2,2 4-6,3-12-1,2 21 8,-2-10-12,6 0-6,0-1 3,2-3-6,4 4-3,2-3-10,0-1-9,-4-3-13,8 3-6,1-4-6,-5 0-8,2-3-7,-4 0 0,2 0-3,-14 0 0,24-6 0,-14 1 0,-2-1 2,-2-1 7,2-1 3,-2 1 2,-2-4 6,2 3 4,-6 8 9,5-20 11,-4 9 4,1-1 6,-2 12 4,4-15 6,-2 5 4,-2 10 6,5-11 4,-5 11 7,1-14-7,-1 14-3,0 0-4,5-12-4,-5 12-3,0 0-5,0 0-2,0 0-4,0 0 0,0 0-1,0 0-1,0 0 0,0 0 0,0 0 3,-17 27 0,14-18 2,3-9 2,-7 24 0,6-10-2,1-1-2,0-13 0,1 23 3,2-13 0,4 1-5,4-3 9,-1 3-15,8-1-13,-3-3-11,4 0-13,7-6-13,-1 3-13,2-4 3,-1-2-8,1-1-7,-2-3-4,-1-1-3,0-1 8,-6 0 7,-2-1-2,1 2 14,-6-5 18,2-2-7,-1 2 11,-4-3 4,1 0 12,2 1 4,-3-3 8,0 2 9,-2 0 2,2 1 12,-2-1-2,2 4 3,-4-3-1,4 3-6,0 2 2,-2 2 1,2 0-7,0 0-2,-1 1 0,-7 6 2,18-7 0,-18 7-4,9-6-8,-9 6 3,8-2 0,-8 2 1,0 0 0,0 0-5,14-4-1,-14 4 4,0 0-3,0 0 3,0 0-3,0 0-1,6 13-9,-6-13-1,0 0-6,0 0 4,0 0 1,8 9 6,-8-9-4,0 0 5,0 0 2,0 0-3,0 0 0,0 0 4,0 0 3,0 0-1,4 7 1,-4-7 1,0 0-4,0 0 4,0 0 1,0 0 4,0 0-6,0 0 7,0 0 2,0 0-6,0 0 1,0 0 2,0 0-1,0 0 2,0 0 3,0 0 3,-29-17 4,29 17 5,0 0-1,-25 1 6,12 4-1,13-5-2,-21 5 5,11 1 3,-1 2 4,-3-1 1,0 4-4,5-2 3,-3 3-4,4-5-4,2 4 2,-1 1-1,1-3-3,3 0 1,-2 2-3,5-11-2,-1 18 3,1-18-5,6 15-2,2-8 4,1 0-6,0 2 3,7-2-4,-2-4-4,5 3-4,-2-1-4,2-2-4,-4 1 0,1 0 0,1-8 0,-6 4 5,3-1-4,3-3 5,-8-2-4,2 3 3,-2-4 0,-1-3 0,3 1-1,-5-6-1,2 0 0,-2-2 0,1-5-3,-3 3 2,3-6-4,-1-4-1,-2-10-2,4-3-5,-2 2-2,-2 2 4,3 0-3,3 1 6,-9 12 6,4-5 3,-4 5 4,3 0 1,-4 6 6,3 3 6,-3 0 4,-5 4 1,5 12 5,-2-21 2,2 21 2,-1-16 3,-2 6 1,3 10-3,0 0-2,-3-15-1,3 15-2,0 0-6,-3-11-5,3 11-1,0 0-6,0 0-3,0 0 0,0 0 1,0 0 0,0 0 2,-21 32 7,17-14 9,-3 6 6,0 1 2,4 4 11,-8 5 3,4-5-3,-2-1 7,6 11 0,-2-2-4,5 0-1,-3-7-6,-5 9-5,5-2 2,2-7-6,-4-3-4,3-1-27,-1 4-34,3-1-42,-4-3-54,-1 4-60,3-5-61,-5 0-196,-6-3-482,-2-2 213</inkml:trace>
          <inkml:trace contextRef="#ctx0" brushRef="#br0" timeOffset="146165.9049">13283 11873 101,'0'0'133,"0"0"-10,0 0-5,0 0-3,8-11-16,-8 11-10,0 0-3,9-4-8,-9 4-12,12-3-2,-12 3-8,13-4-4,-13 4 0,15 0-3,-15 0-8,17-1-5,-17 1 2,15-2 1,-15 2-1,14 0-7,-14 0-3,14 0-5,-14 0 0,14 2 2,-14-2-4,14 0-8,-14 0 2,14 5 2,-5-2-4,-9-3-2,14 7-1,-3-3 1,-2 1 9,2 1 0,-3 2-3,1-2-1,2 1 2,-3 4-5,3 1-2,-2-4-2,-1 5 5,1-5-4,-1 3 0,1 2 0,-4-4 1,1 1 1,1 1-6,-3-1 3,-2-1 0,2 0-4,-4-9 5,4 17-6,-3-7 4,-1-10-2,0 11-3,0-11 0,0 0 2,-5 20 8,-1-13-10,2 1 1,4-8-1,-10 12 3,10-12-3,-8 8 5,8-8-1,-6 6-4,6-6 8,0 0 13,-8 9 16,8-9-1,0 0 3,0 0 2,0 0-4,0 0-5,0 0-3,0-32-1,0 32-4,3-20-3,-1 5 0,1 1-6,0-1 0,0 3-3,-1-4 0,1 4-4,0-6-2,3 6 1,-2-2 0,2 0-1,0-1-3,0 5 2,2-2-3,-2-1-1,2 1 0,1-1-1,1 1 0,-1 1-3,-1 3 1,4-1-2,-2 0-9,-1 2 2,0 2-6,-9 5 9,14-15-14,-7 9-2,0 2 3,-7 4-5,13-10-2,-7 7-4,-6 3-6,6-8-3,-6 8-6,0 0-5,0 0-15,8-7-10,-8 7-16,0 0-22,0 0-27,0 0-26,0 0-102,0 0-290,0 0 128</inkml:trace>
          <inkml:trace contextRef="#ctx0" brushRef="#br0" timeOffset="147708.8276">13999 11857 98,'0'-14'197,"0"14"-5,0 0-13,0 0-13,3-14-19,-3 14-10,0 0-18,0 0-16,0 0-8,0 0-13,0 0-7,-17-4-8,17 4-4,0 0-10,-25 19-2,13-6-6,-1-1-1,1 0-6,1 2-6,-2 3-1,2-4-2,4 0-9,-1-1 5,3-3-4,2-2-9,-2 2-6,5-9-13,-1 14 4,1-14-14,0 0-4,5 19 0,-2-13 4,-3-6-8,14 4 3,-3-3 15,-11-1-18,17-1 9,-17 1-3,20-4 1,-9 0 1,-11 4 4,17-9 1,-6 4 1,-2-2 3,2 0 2,-2 0-6,-1 0 8,0-1-2,1 0 2,2-1-4,2-1 7,-4 3 6,4 0 3,-1-3 8,0 3 0,2-1 4,-3 1 1,2-4 2,-5 8 5,3-3 4,-2 1 2,-3 0 0,-6 5-8,13-9-2,-13 9-1,9-4-4,-9 4-4,0 0 2,11-3-7,-11 3-2,0 0-4,0 0 5,6 19-2,-6-19-3,3 14 4,-3-5-2,0-9 0,0 19-1,-1-8 2,2 1-2,-1-12-3,0 20 4,2-9 0,-2-11-1,4 15 0,-2-4 1,3-4 0,-5-7 2,7 12-6,-2-6 2,-5-6-7,9 8-4,-9-8 0,11 4-6,-11-4-8,19 0 4,-19 0-3,20-2 1,-9-1 1,-2-3-1,2 1 0,-3-2 3,0 0 1,0 2 0,0-2 7,-8 7-4,12-13 3,-6 6 1,2-1 2,-2 1 1,0-3 4,2 2 8,-2 1-1,2-4 3,0 4 3,-2 0 7,2 0 0,-2-2 2,1 2 4,-7 7-3,14-9 6,-10 6-2,-4 3 3,10-10-3,-10 10-3,4-7-2,-4 7-6,0 0 2,0 0-6,11-3-4,-11 3-2,0 0 9,0 0-8,9 18-1,-5-11 1,-4-7-3,4 14 3,-2-5-4,-1 1 3,4 0-2,-5-10 1,6 20 6,-3-11-6,4 2-4,-3-3 4,6 5-7,-4-4-11,2-2-6,6 0-7,-3 0-4,3 0-5,0-2-4,0-2-7,1 0 3,1-2 1,2-1 3,-4 0 3,2-4 1,1 1 11,-3-2-1,-3-2 4,6-3-2,-3 2 7,-1 1 1,-2-1-3,3-3 7,-2 1 4,2-1 2,-2-1 4,1 1 3,-2 2 0,0 0 5,1 0 3,-1 1 4,-5 2 3,2-1-1,0-2 3,1 5 2,-3-3-4,-6 7 6,11-8 4,-4 1-9,-7 7-3,11-7 0,-11 7 2,0 0-5,9-9 1,-9 9-1,8-7-2,-8 7 2,0 0 1,7-11-4,-7 11 3,5-6-2,-5 6-1,0 0 1,6-7-3,-6 7 2,3-8 3,-3 8-5,11-6-2,-11 6 3,0 0-2,8-13 1,-8 13-3,5-7 0,-5 7-2,0 0 2,4-13 0,-4 13 1,5-12-2,-5 12-3,5-14 5,-4 7-3,-1 7 1,3-22-4,1 14-1,-4 8 6,3-25-4,-3 16 0,0 9 3,3-24-5,-2 13 0,-1 11 11,2-16-10,-2 16 1,0-16-1,0 16 3,-2-12-3,2 12-3,-1-14 5,1 14-2,0-15 1,0 15 4,0 0-3,-3-14 3,3 14-6,0 0 0,0 0 1,0-14 1,0 14 2,0 0 0,0 0-1,-3-11 1,3 11 2,0 0-6,0 0 1,0 0 2,0 0-3,0 0 5,0 0-1,0 0 0,-4-14 5,4 14 3,0 0 1,0 0-3,0 0 1,0 0 0,0 0-6,0 0 3,0 0 1,0 0-3,0 0 0,0 0-5,0 0 0,0 0-1,0 0 1,0 0-1,0 0 1,0 0-2,0 0 4,0 0-3,0 0 1,-9 31-1,9-31 4,-1 20 11,1-6 2,-4 0 6,3 1 3,-2 3 0,-2-4 6,4 3 5,-4 1-1,2-4 5,-2 4-7,0-1-2,4 1 2,-4 1 0,4 5 0,-6-5-20,4-1 0,-1 4 2,-3 1-3,1-5 4,3 0-2,-2-4 2,4 5-2,-1-1 11,-1-4-11,2 4 1,-1-4 5,0-3-9,2 1 1,0-12 6,-3 18-6,3-18-4,0 14 2,0-14-2,0 12 0,0-12-1,0 0 2,0 14-1,0-14-1,0 0 3,0 0-6,0 0 2,3 12 1,-3-12-2,0 0 2,0 0 6,0 0-10,0 0 1,0 0 1,-4 11-3,4-11-2,0 0 2,0 0-1,0 0 2,0 0-2,0 0 7,6 13-17,-6-13-10,0 0-15,2 11-11,-2-11-13,0 0-20,1 12-16,-1-12-34,5 7-28,-5-7-23,0 0-22,1 10-125,-1-10-354,0 0 156</inkml:trace>
          <inkml:trace contextRef="#ctx0" brushRef="#br0" timeOffset="148195.8415">15405 11351 48,'0'0'120,"0"0"2,0 0 4,0 0 2,-14 37 2,8-21-1,1 9 0,-6 2-6,-1-1 4,4 3-6,-6 8-8,-1-4 2,7-5-11,0-3-5,-3 2-4,3 2-4,0-2-3,2 0-9,0-1-4,1 0-4,2-3-7,2 1-2,-2-5-3,1-1-3,2 0-5,0 1-6,5-4-5,-2-1-1,-2 0 1,6 1-9,-3-4-1,2-1-1,2 1-18,0 0-17,3 1-25,-2-5-23,-1 0-32,6 0-30,5-6-24,-5 2-58,3 0-163,0-6-389,-3-3 173</inkml:trace>
          <inkml:trace contextRef="#ctx0" brushRef="#br0" timeOffset="148472.7853">15265 11630 6,'0'0'136,"44"4"-11,-24-4-15,3 2-5,5 3-27,0-2-11,11 1-31,5 2-26,-1-1-6,-2 1-37,-10 1-11,2-6-2,-1 5-47,-4-3-100,-3-2 45</inkml:trace>
          <inkml:trace contextRef="#ctx0" brushRef="#br0" timeOffset="148487.7658">15801 11687 224,'0'0'13,"20"-4"24,-20 4 21,17-3 12,-17 3 22,9 0 15,-9 0 8,0 0 10,11-7 4,-11 7 3,0 0 2,3-12-6,-3 12-6,0 0-11,7-7-13,-7 7-11,0 0-8,0 0-13,0 0-26,4-10-32,-4 10-41,0 0-53,0 0-59,0 0-141,0 0-308,0 0 136</inkml:trace>
        </inkml:traceGroup>
      </inkml:traceGroup>
    </inkml:traceGroup>
    <inkml:traceGroup>
      <inkml:annotationXML>
        <emma:emma xmlns:emma="http://www.w3.org/2003/04/emma" version="1.0">
          <emma:interpretation id="{16F58ABD-91C0-479B-AB61-AB8B55F5DE33}" emma:medium="tactile" emma:mode="ink">
            <msink:context xmlns:msink="http://schemas.microsoft.com/ink/2010/main" type="paragraph" rotatedBoundingBox="19419,14454 28967,14364 28977,15423 19428,15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77C50F-108F-4392-B9C3-450436F7821F}" emma:medium="tactile" emma:mode="ink">
              <msink:context xmlns:msink="http://schemas.microsoft.com/ink/2010/main" type="inkBullet" rotatedBoundingBox="19419,14479 20800,14466 20808,15315 19427,15328"/>
            </emma:interpretation>
            <emma:one-of disjunction-type="recognition" id="oneOf30">
              <emma:interpretation id="interp150" emma:lang="en-US" emma:confidence="0">
                <emma:literal>0=</emma:literal>
              </emma:interpretation>
              <emma:interpretation id="interp151" emma:lang="en-US" emma:confidence="0">
                <emma:literal>O=</emma:literal>
              </emma:interpretation>
              <emma:interpretation id="interp152" emma:lang="en-US" emma:confidence="0">
                <emma:literal>OF</emma:literal>
              </emma:interpretation>
              <emma:interpretation id="interp153" emma:lang="en-US" emma:confidence="0">
                <emma:literal>of</emma:literal>
              </emma:interpretation>
              <emma:interpretation id="interp154" emma:lang="en-US" emma:confidence="0">
                <emma:literal>o=</emma:literal>
              </emma:interpretation>
            </emma:one-of>
          </emma:emma>
        </inkml:annotationXML>
        <inkml:trace contextRef="#ctx0" brushRef="#br0" timeOffset="152536.0282">93 13272 112,'0'0'155,"0"-16"-10,0 16-14,0 0-9,4-9-4,-4 9 0,4-11-11,-4 11-11,0 0-9,6-11-3,-6 11 1,0 0-8,4-7 0,-4 7-1,0 0-6,6-10-4,-6 10 1,0 0-6,0 0-1,0 0-6,0 0-8,0 0-2,0 0-5,0 0-5,0 0-4,0 0-4,0 0 0,0 0 0,0 0-2,0 0-3,0 0 3,0 0 2,0 0 6,0 0-5,0 0-1,0 0 1,0 0 1,0 0-8,0 0 1,0 0-3,0 0-3,0 0-2,0 0-6,0 0-1,0 0 3,0 0-3,0 0-1,0 0-2,0 0 2,0 0-6,0 0 4,0 0 0,-28 16-2,28-16 1,-14 12-2,8-5 0,2 2 3,4-9 1,-14 9-4,8 2 3,1-3-1,-1-1 0,6-7-2,-9 17 0,3-10 0,-1 0 3,1 3-2,0-4-1,3 4-1,3-10-2,-8 18 1,3-10 3,1 3-1,1-2 2,-4 0-3,3 5 4,1-2-4,-2-1-1,-1 1 2,-1 2 2,4 0-4,-1-1 4,1 4-2,-2-3-1,3-1 1,-2-1 1,2 3-1,1-1 1,-3-3-1,3 0 1,-1 5-2,1-3 0,1 2 2,-3-4-1,1 3 0,2-14 0,-1 18-2,1-6 0,0-12 4,-4 22-3,3-15 1,1-7 3,1 16-3,-1-16 1,0 16-4,0-16 3,4 12 2,-4-12 0,1 14-1,4-7 2,-5-7-4,3 9 1,-3-9 2,5 12 2,-5-12-1,7 12-1,-4-4-3,2 0 3,-5-8 1,9 9-6,-4-3 0,-5-6 3,8 13 0,-2-9 0,0 2 0,-6-6 2,10 10-2,-4-3 2,0-1-1,-6-6 2,11 8-3,-6-1 3,4-3 0,0 2-2,-1-3-2,3 2 5,0 1-4,0-3 1,-2 2 2,2-3 3,3 2-6,0-3 1,-1-1 1,-13 0 1,23 4-3,-12-8 5,-11 4-2,22-1-1,-13 1-1,4-2 4,-13 2-4,20-2-2,-12-5 4,6-2 1,-5 4-2,5-4-5,-2-2 6,-4 5-2,6-4-1,-3-1 2,2-3 0,-3-1-2,1 2-2,2-4 6,-5 4-5,1-2 3,-1-1-2,0-1 3,1 2-5,-4-3 4,4 3-2,-3-2 0,2-2 0,-5 0 3,3 2-3,0-2 0,-1-4-3,-3 6 3,1 0-2,0-2 4,-2 4-2,-1-2-3,0 2 0,0-3 3,-1 0-2,1 4 1,-3-2-4,0 1 3,1 1-1,-1 1 4,1-3 1,1 0-3,-5 2-2,1 1 1,2-1-1,0-2 6,1 4-3,-4-2 1,4 3-3,-2 1 8,2-2-9,-2 1 1,4 11 1,-8-18 1,5 11-2,3 7 5,-7-18-4,3 10-3,4 8 2,-8-14 5,2 7-5,6 7-1,-7-13 0,7 13 0,-9-10 1,3 4 0,6 6-2,-19-9 2,19 9-2,-14-6 2,14 6 2,-14-1-3,14 1 0,-17-2 2,17 2-1,-19 2 1,7 2-1,-2-1-3,5-1 2,-5 7 0,3-4-1,1 2 0,-2 2 2,4 0 1,-4-1-2,2 2 2,-1 1 1,2-3-3,1 3 1,2-1 2,1 1-2,2-2 3,2 3 0,-4-3 1,3 5-4,2-14 5,0 23-3,4-13 0,-1 0 3,-2 2 1,1-3-3,4 4 2,-1-3-1,-1-2-1,3 3 2,0-2 0,-2-2-1,1 0 4,1 2-3,-7-9 0,12 8 3,-7-2-3,-5-6 0,17 5 0,-9 1 3,-8-6-1,15 5-5,-15-5 5,20 0-8,-9 0-3,-11 0-7,19 0-2,-7-2-7,-12 2-5,19-3-1,-6 3-10,-13 0-8,14 0-8,-14 0-14,15 0-18,-15 0-27,0 0-23,14 0-28,-14 0-22,0 0-94,0 0-303,0 0 134</inkml:trace>
        <inkml:trace contextRef="#ctx0" brushRef="#br0" timeOffset="153254.9185">905 13585 181,'0'0'186,"0"0"-3,0 0-7,0 0-14,0 0-10,0 0-6,0 0-15,0 0-12,0 0-7,0 0-8,0 0-17,0 0-8,0 0-8,0 0-7,0 0-7,0 0-4,20 11-4,-20-11-10,16 6-6,-6-2-2,-2-1 1,3 1-6,2-3-2,-1 3 1,-12-4-2,27 7-3,-17-6-1,4 3-2,5 0 0,-3-2-4,1-1-3,-2-1 1,-1 0-1,0 3 1,-14-3-1,22 0 0,-11 0-11,-11 0-6,17 3-23,-9-3-18,-8 0-23,0 0-20,16 4-29,-16-4-15,9 4-24,-9-4-147,0 0-330,0 0 146</inkml:trace>
        <inkml:trace contextRef="#ctx0" brushRef="#br0" timeOffset="153701.9034">947 13866 90,'0'0'200,"0"0"2,0 0-11,0 0-10,0 0-15,0 0-11,0 0-13,0 0-9,0 0-11,0 0 0,9 17-5,-9-17-6,13 3 0,-13-3-3,15 1-8,-2 0-9,-3 4-4,-10-5-8,29 6-9,-15-3-10,3-1-4,1 1-4,-5-1-5,2 2-8,-1-3-2,2 3-3,-5-2-7,1-1-4,-1 2 1,0 2 3,-2-3-9,-9-2-2,19 4 1,-10 0-5,-9-4-2,13 2-2,-13-2-2,12 9-5,-12-9-6,10 0-1,-10 0-3,0 0-8,0 0 0,14 2-9,-14-2-2,0 0-8,0 0-11,0 0-19,0 0-28,0 0-44,0 0-48,11-9-41,-11 9-138,0 0-396,0 0 175</inkml:trace>
      </inkml:traceGroup>
      <inkml:traceGroup>
        <inkml:annotationXML>
          <emma:emma xmlns:emma="http://www.w3.org/2003/04/emma" version="1.0">
            <emma:interpretation id="{0BB686CB-7C66-496E-B552-4833DE85A496}" emma:medium="tactile" emma:mode="ink">
              <msink:context xmlns:msink="http://schemas.microsoft.com/ink/2010/main" type="line" rotatedBoundingBox="21487,14434 28967,14364 28977,15423 21497,15493"/>
            </emma:interpretation>
          </emma:emma>
        </inkml:annotationXML>
        <inkml:traceGroup>
          <inkml:annotationXML>
            <emma:emma xmlns:emma="http://www.w3.org/2003/04/emma" version="1.0">
              <emma:interpretation id="{21FC1595-1AC0-409E-92F9-703DE975B5FC}" emma:medium="tactile" emma:mode="ink">
                <msink:context xmlns:msink="http://schemas.microsoft.com/ink/2010/main" type="inkWord" rotatedBoundingBox="21533,14370 23217,14855 22972,15703 21289,15218"/>
              </emma:interpretation>
              <emma:one-of disjunction-type="recognition" id="oneOf31">
                <emma:interpretation id="interp155" emma:lang="en-US" emma:confidence="0">
                  <emma:literal>t.</emma:literal>
                </emma:interpretation>
                <emma:interpretation id="interp156" emma:lang="en-US" emma:confidence="0">
                  <emma:literal>Hos</emma:literal>
                </emma:interpretation>
                <emma:interpretation id="interp157" emma:lang="en-US" emma:confidence="0">
                  <emma:literal>T.</emma:literal>
                </emma:interpretation>
                <emma:interpretation id="interp158" emma:lang="en-US" emma:confidence="0">
                  <emma:literal>IT.</emma:literal>
                </emma:interpretation>
                <emma:interpretation id="interp159" emma:lang="en-US" emma:confidence="0">
                  <emma:literal>#T.</emma:literal>
                </emma:interpretation>
              </emma:one-of>
            </emma:emma>
          </inkml:annotationXML>
          <inkml:trace contextRef="#ctx0" brushRef="#br0" timeOffset="157149.9708">2189 13163 166,'0'0'183,"0"0"-4,0 0-15,0 0-5,0 0-8,0 0-5,0 0-13,0 0-11,0 0-12,0 0-8,0 0-11,0 0-2,0 0-14,27 7-6,-27-7-10,17 1 3,-1 2-11,-1-1-3,2-2 0,2 1-6,1 0-8,7 4 0,-1-3-5,1 1-4,1 0-3,0-2 1,-5 4-4,5-4-1,-1 0 3,-1 4-6,-6-3-4,7 0 2,-9 0-4,1-1 3,0 1 0,-4 0-2,-1 1-3,-4-2 1,1 0-5,-11-1 5,15 4-4,-15-4 0,14 1 3,-14-1 3,0 0 3,13 0 3,-13 0 2,0 0 0,0 0-1,0 0-3,14 0 8,-14 0-2,0 0 0,0 0 3,0 0-7,0 0-2,0 0-2,0 0 6,0 0-9,0 0-2,0 0-4,0 0-3,0 0 2,0 0-3,0 0-3,-49-3 0,34 0-2,-5 2 4,-8-4-5,0 3 1,-4-1 2,1 1-1,-1-1-1,-11-1 4,0 3-2,-1-2 5,5-2 13,-7 3-1,2-1-1,-1-2 1,1 3 0,15 1-5,-2-2 0,3 0 0,7 3 0,1 0 11,4-4 5,4 4 2,12 0 4,-20-3-1,20 3 0,-16 0 1,16 0 0,-12 2 0,12-2 3,0 0 0,0 0 1,0 0 0,-16 0 0,16 0 3,0 0 4,0 0-4,0 0 6,0 0-3,0 0-8,0 0 0,0 0-5,0 0-6,0 0 4,44-4-9,-26 4 1,3 0 1,8 0-2,2-3-7,-6 7 2,6-3-7,-1 1 4,-3-1-2,1 6-2,-2-1 2,2-3 0,-8 1-8,1 0-2,-4 2-2,-3-4-4,0 5-5,0-2-10,-6-1-7,2 0-4,-10-4 0,16 5 2,-16-5-4,8 4 2,-8-4 1,8 3 0,-8-3 2,0 0 0,0 0 5,0 0-2,10 4 2,-10-4 1,0 0-8,0 0-1,0 0-13,0 0-14,0 0-19,0 0-18,0 0-26,-29 7-26,29-7-37,-19 0-35,19 0-144,-26-3-399,16 0 176</inkml:trace>
          <inkml:trace contextRef="#ctx0" brushRef="#br0" timeOffset="155416.6354">2249 13261 71,'0'0'76,"0"0"-8,0 0-8,0 0-3,0 0-4,0 0-3,0 0-6,0 0-6,0 0-7,0 0 3,0 0 2,0 0 1,0 0-1,0 0 0,0 0 1,0 0-2,0 0-2,0 0 5,-5 32 8,5-32-21,0 0 22,-3 11-4,3-11-2,0 0 3,-3 13 0,3-13-5,0 0 2,-2 11 0,2-11-2,0 0 1,-1 10-2,1-10-3,0 0 4,-2 13 1,2-13-7,-3 11 12,3-11-4,-2 10 2,2-10 0,-4 16-6,4-16 2,-3 12-1,3-12 3,-5 17-1,3-7 2,2-10-2,-4 17 2,2-7-6,2-10-1,-5 18-1,2-8-3,-1 1-2,2 1-1,1-1-3,-4 4-4,3-1 5,-2-1-4,2-1 1,2-12-2,-5 23-1,4-10-6,-1-1 6,1-1-6,-2 0 6,3-11-2,0 22-2,-2-15-4,2-7 4,-2 21-1,2-12-2,0-9 0,-3 20 5,2-12-7,1-8-2,-2 22 4,4-14 1,-2-8-5,-2 20 3,1-10-3,-2-1 1,3-9 2,-2 21-5,2-21 0,0 15-3,0-15 3,0 12 0,0-12-1,0 14 1,0-14-2,0 12 0,0-12-1,0 0 1,-2 16 3,2-16-1,0 0 2,0 13-5,0-13 2,0 0 0,2 14-1,-2-14 3,0 0-4,-6 14 1,6-14 1,0 0-1,0 11-2,0-11 2,0 0-6,0 0 4,-2 14 0,2-14 0,0 0-2,0 0-13,0 0-12,2 12-13,-2-12-20,0 0-10,0 0-20,0 0-23,0 0-18,0 0-34,0 0-43,0 0-119,0 0-350,0 0 155</inkml:trace>
          <inkml:trace contextRef="#ctx0" brushRef="#br0" timeOffset="156498.0227">2569 13390 135,'0'0'123,"0"0"-7,0 0 0,0 0-1,0 0-11,0 0-1,0 0-6,0 0-4,0 0-2,0 0-5,0 0-3,0 0-5,0 0 3,0 0-5,0 0 3,0 0-5,0 0-3,0 0-2,0 0-6,0 0-3,0 0-3,0 0 0,0 0-8,0 0-1,0 0-5,0 0-3,0 0-5,0 0-1,0 0-5,0 0-4,0 0-4,0 0-1,0 0-3,0 0 1,0 0-6,0 0-3,0 0 4,0 0-3,0 0 0,0 0 0,0 0-3,0 0-1,0 0 2,0 0 4,-7 31-3,7-31 5,0 0-4,-2 17 10,2-17-1,-5 13 4,5-13-2,-1 18 3,-4-8 2,5-10 2,-1 19-1,-1-10 1,2 3-1,-2 0 0,-2 2-2,2-2-1,-1 2 3,2 0-1,-1-1-1,-1 2-3,3-5-1,0-10 0,-5 27-3,1-15 10,2 2-9,-1 0 1,0-2-4,-4 3 8,3-1-10,2-2-2,1-1 3,-1 3-1,-1 0 1,0 0 1,4 0-3,-2 2 1,-2-4 0,3-1 0,-2 0 0,7-1 2,-5-10-3,-3 21-2,1-11 4,2-10 1,0 17-3,0-17 2,-3 17-7,3-17 4,-3 15-3,3-15 3,3 14-1,-3-14-3,-3 12 4,3-12-6,3 10 0,-3-10 3,0 0-1,0 0-3,0 0-3,2 15 11,-2-15-8,0 0-4,0 0 4,0 0-1,0 0-5,1 11 0,-1-11-12,0 0-3,0 0-13,0 0-11,0 0-13,0 0-25,0 0-27,0 0-30,0 0-28,0 0-21,-18-30-21,18 30-20,-5-18-153,-1 4-409,-1 0 181</inkml:trace>
          <inkml:trace contextRef="#ctx0" brushRef="#br0" timeOffset="158658.8163">3089 13674 132,'0'0'206,"0"0"-2,0 0-6,0 0-6,0 0-6,0 0-8,0 0-10,0 0-13,0 0-11,0 0-14,0 0-11,0 0-11,0 0-13,0 0 1,0 0-21,61-1-5,-45-3-6,12 8-9,-2-1-4,2-3-8,0 0-2,0 2-6,0-4-2,2 9-2,-2-3 1,-3-4-14,-6 0 1,-1 1-5,3 5-5,-7-5-3,-4-1-5,3 0-1,-13 0-3,14 3 1,-14-3-4,14 1-3,-14-1 5,0 0 0,0 0 1,15 2-5,-15-2 6,0 0-2,0 0 0,0 0-1,0 0 3,0 0-1,0 0 2,0 0-3,0 0 1,0 0 1,0 0 0,0 0 1,-45-7 2,28 7-2,0-4 0,-2 4-7,-1-2 8,-8 1-1,0 1 0,2 0-1,-4-4 0,-12 8 4,12-4-4,-4 1 1,3-1-1,-3 2-1,4-2 4,2 0 1,2 0 1,5-2 4,4 4 4,0-2 5,8 0 2,-7 4-2,16-4 5,-20 0 3,20 0 4,0 0 3,-17 0 7,17 0-1,0 0 4,-11 0 0,11 0 7,0 0-8,0 0-2,0 0 2,0 0-7,-14 0-1,14 0-4,0 0-4,0 0-1,0 0-9,0 0 4,0 0-4,0 0-3,0 0-3,0 0 1,0 0-2,59-4-2,-39 4-3,7 5-5,1-5-5,15 0 1,-10 4-7,9-4-3,0 3-4,0 1 4,3 2-6,-3-5-2,-10 3-4,0-2-1,-2 1-2,1-1 5,-4 0-1,-9-1 3,1-1 5,0 4-2,-5-2 1,-5-2 2,-9 0 6,16 0 0,-16 0 0,12 0 6,-12 0 0,0 0 1,0 0 4,0 0 2,17-2 10,-17 2-5,0 0 4,0 0 1,0 0-3,0 0 2,-48-7-3,29 5 2,0-1-2,-1 1 2,-2 2-3,-2-5-2,-9 4 3,5-2-2,-5-3-3,3 5 4,4-1-1,-4 1-1,2-2 1,0 3-1,8 0-1,0 0 2,3 0 4,1-1-4,4-3-3,12 4 3,-21 4-5,21-4 11,-15-6-10,15 6 3,-14 6-4,14-6 2,0 0 2,0 0 0,0 0-3,-16 0 2,16 0-2,0 0 1,0 0-6,0 0 6,0 0 1,0 0 0,0 0-5,0 0 3,0 0-1,0 0-4,0 0 9,49 8-6,-32-2 0,11 3 1,-2-7-9,2 5 4,0-6-8,0 5 8,0 1-15,3-1 2,-1-2-2,-3 2 1,-1 1-3,-9-2 4,7-2 0,-7 1 3,-2-4 3,-2 2 2,-2-2-1,-11 0 6,17 1-1,-17-1 5,12 4 7,-12-4 4,0 0 9,0 0 2,0 0 1,0 0 0,0 0-4,0 0 1,0 0-5,0 0 0,0 0-4,-26-26 2,12 20-5,-2 2 1,1-3 1,-6 1 0,1 0-3,0 5-1,-7-8-1,1 4 2,-2-1-1,0 2 0,1 0-2,-1 1-1,0 3 0,0-5-3,0 5 5,2 0 1,5-2-5,4 1 2,2 1 1,15 0 1,-20 1-4,20-1-2,-18-1-1,18 1 2,0 0-2,-14 0-7,14 0 9,0 0 0,0 0 3,0 0-4,0 0 3,0 0 1,0 0-2,24 21 1,-24-21 3,17 5 4,-5-1-12,-2 1 6,1-1-1,-2-3 0,3 3 0,1-3 3,-13-1-5,17 2 2,-17-2-1,12 5 1,-12-5 5,10 1-3,-10-1-2,0 0 2,0 0-3,0 0 1,12 3-3,-12-3-1,0 0-14,0 0-14,0 0-27,0 0-29,0 0-38,0 0-47,0 0-50,0 0-194,-34 3-452,34-3 200</inkml:trace>
        </inkml:traceGroup>
        <inkml:traceGroup>
          <inkml:annotationXML>
            <emma:emma xmlns:emma="http://www.w3.org/2003/04/emma" version="1.0">
              <emma:interpretation id="{D9AA66C7-955C-4948-AE88-67DEC023EAE1}" emma:medium="tactile" emma:mode="ink">
                <msink:context xmlns:msink="http://schemas.microsoft.com/ink/2010/main" type="inkWord" rotatedBoundingBox="23101,15076 23668,14048 24434,14470 23867,15499"/>
              </emma:interpretation>
              <emma:one-of disjunction-type="recognition" id="oneOf32">
                <emma:interpretation id="interp160" emma:lang="en-US" emma:confidence="0">
                  <emma:literal>II</emma:literal>
                </emma:interpretation>
                <emma:interpretation id="interp161" emma:lang="en-US" emma:confidence="0">
                  <emma:literal>TI</emma:literal>
                </emma:interpretation>
                <emma:interpretation id="interp162" emma:lang="en-US" emma:confidence="0">
                  <emma:literal>I</emma:literal>
                </emma:interpretation>
                <emma:interpretation id="interp163" emma:lang="en-US" emma:confidence="0">
                  <emma:literal>HI</emma:literal>
                </emma:interpretation>
                <emma:interpretation id="interp164" emma:lang="en-US" emma:confidence="0">
                  <emma:literal>III</emma:literal>
                </emma:interpretation>
              </emma:one-of>
            </emma:emma>
          </inkml:annotationXML>
          <inkml:trace contextRef="#ctx0" brushRef="#br0" timeOffset="189838.6223">4077 13222 88,'0'0'96,"0"0"-3,0 0-4,0 0-11,0 0-8,0 0 0,0 0-1,0 0-4,0 0-7,0 0-2,0 0-5,0 0 0,0 0-5,0 0 6,0 0 5,0 0-3,0 0-5,0 0 9,0 0-5,0 0 4,0 0-6,0 0 5,0 0-1,0 0 0,0 0-8,0 0 7,0 0-3,0 0 0,0 0-1,0 0-2,0 0-7,0 0 2,0 0-6,0 0-1,0 0 0,0 0-4,0 0-4,0 0 1,0 0-6,0 0-4,0 0-2,0 0-1,0 0-2,0 0 0,0 0 2,0 0-10,0 0 0,0 0-2,0 0 1,0 0-8,0 0 5,0 0-2,0 0-3,0 0 2,0 0 3,0 0 3,0 0-5,0 0-2,-8 39 6,8-39 4,-3 18 3,0-8-1,-2 2 2,3 4 8,-5-2 3,2 1 1,2 2-1,-6 1 5,4-4 3,-1 5 3,-1-2-3,1 0 1,-2 1-2,2-2-1,1 1 1,2-3 1,-3 0 0,0 1-6,0-6 1,4 3 0,-3-4-3,5-8-5,-7 18 3,4-9-5,-2 2 1,5-11-3,-5 16 3,4-7 0,1-9-4,-7 16-1,7-9 7,0-7-7,-1 16-1,1-16-2,-2 10 1,2-10-3,-4 11 2,4-11-2,0 0 3,0 0-1,-5 11-8,5-11-18,0 0-14,0 0-17,0 0-25,0 0-27,0 0-45,0 0-31,0 0-62,0 0-140,0 0-408,0 0 180</inkml:trace>
          <inkml:trace contextRef="#ctx0" brushRef="#br0" timeOffset="190285.1957">4327 13228 42,'0'0'145,"0"0"-2,0 0-12,0 0 0,0 0-12,0 0-2,0 0-14,0 0-7,0 0-12,0 0 1,0 0-2,0 0 9,0 0-2,0 0 2,-4 33-1,1-19-7,1 4 6,-1-4-2,1 4-1,1 1-3,-2 0-7,1 3-1,-1-4-5,-2 2-3,-1 4-7,3-2-3,0-4-8,0 0-3,0-3-4,0 1-2,1 0-5,-1 0 3,1 1-10,-2-6-4,2 0 0,2-11-3,-1 19-2,1-9-11,0-10-14,-4 14-21,4-14-19,-1 12-19,1-12-28,0 0-36,0 0-20,0 0-48,0 0-166,0 0-392,-17 0 173</inkml:trace>
          <inkml:trace contextRef="#ctx0" brushRef="#br0" timeOffset="190812.0549">3921 13111 165,'0'0'216,"0"0"-12,0 0-7,-5-11-7,5 11-16,0 0-16,0 0-17,0 0-18,24-12-9,-9 10-14,5-2-1,9 1-11,2-1-13,0 1-6,14-1-6,-5-3-9,4 3-5,3 3-6,-2-2-6,2 3 0,1 0-3,0-4-7,0 2-3,-4 2-5,-2 0 3,-1-1-5,-12 1-2,1 0-4,-5 0-3,-5 0 1,-5 0-3,1 0-1,-5 1 0,-11-1-2,17-1 0,-17 1 0,0 0-6,17 1 2,-17-1-5,11 0-2,-11 0-8,0 0-9,0 0-9,0 0-20,0 0-22,0 0-18,0 0-25,0 0-26,11 2-12,-11-2-30,0 0-94,0 0-303,0 0 134</inkml:trace>
          <inkml:trace contextRef="#ctx0" brushRef="#br0" timeOffset="191171.8483">3849 13851 160,'0'0'224,"0"0"-11,-4 9-4,4-9-5,0 0-9,0 0-8,0 0-12,0 0-11,0 0-18,0 0-13,0 0-13,0 0-15,0 0 2,39-9-18,-39 9-11,26-6-8,-10 3-6,2 1-7,-1 1-7,2 0-2,8 0-5,-2-3-4,3 3-9,1 1-4,2 1-2,-4 4 0,1-1-1,0 3-3,0-5-5,-2 2 9,2-1-12,-7-1 1,-1 4-5,-5-6 6,1 4-11,1-1-4,-6-3-4,0 3 1,1-3-6,-12 0 2,18 4-3,-18-4-2,10 3-2,-10-3-5,0 0-11,18-2-10,-18 2-16,14 2-18,-14-2-22,0 0-22,0 0-30,17-2-26,-17 2-28,0 0-144,0 0-377,0 0 167</inkml:trace>
        </inkml:traceGroup>
        <inkml:traceGroup>
          <inkml:annotationXML>
            <emma:emma xmlns:emma="http://www.w3.org/2003/04/emma" version="1.0">
              <emma:interpretation id="{1CF89E97-06C7-4BE1-98B8-94518A6E8633}" emma:medium="tactile" emma:mode="ink">
                <msink:context xmlns:msink="http://schemas.microsoft.com/ink/2010/main" type="inkWord" rotatedBoundingBox="24692,15392 24812,15029 25161,15145 25040,15508"/>
              </emma:interpretation>
              <emma:one-of disjunction-type="recognition" id="oneOf33">
                <emma:interpretation id="interp165" emma:lang="en-US" emma:confidence="1">
                  <emma:literal>=</emma:literal>
                </emma:interpretation>
                <emma:interpretation id="interp166" emma:lang="en-US" emma:confidence="0">
                  <emma:literal>_</emma:literal>
                </emma:interpretation>
                <emma:interpretation id="interp167" emma:lang="en-US" emma:confidence="0">
                  <emma:literal>,</emma:literal>
                </emma:interpretation>
                <emma:interpretation id="interp168" emma:lang="en-US" emma:confidence="0">
                  <emma:literal>-</emma:literal>
                </emma:interpretation>
                <emma:interpretation id="interp16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94831.9624">5263 13746 172,'0'0'216,"0"0"-7,0 0-6,0 0-8,0 0-2,0 0-8,0 0-9,0 0-8,0 0-9,0 0-6,0 0-16,0 0-6,0 0-10,0 0-12,0 0-8,0 0-9,0 0-11,0 0-3,0 0-12,0 0-2,0 0-10,0 0-6,0 0-2,31 4-7,-13-4-6,0 0-2,-1-1 0,4 2-6,-1-1-6,8 0 1,-8 4-4,0-4 0,2 0 1,-3 3-4,1 0-2,-3 0-1,-3-2-5,-1 3 0,-1-4-8,-12 0-9,16 2-9,-16-2-13,12 3-11,-12-3-7,0 0-14,13 0-16,-13 0-13,0 0-20,0 0-23,0 0-22,0 0-18,0 0-19,0 0-178,0 0-407,0 0 180</inkml:trace>
          <inkml:trace contextRef="#ctx0" brushRef="#br0" timeOffset="195171.0863">5212 14037 188,'0'0'198,"0"0"-7,0 0 0,0 0-8,0 0-14,0 0-11,0 0-6,0 0-10,17 11-7,-17-11-8,17 3-11,-1-2-8,-4 3-10,4-2-11,-4-1-6,-1 1-6,6 2-7,-1-3-8,-1 1-8,-4 0-4,5 1-4,1-3-10,-3 4 0,3-4-3,-17 0 1,20 2-7,-15 1-6,-5-3 4,17 2-1,-17-2-6,11 0-2,-11 0-6,0 0-5,14 0-13,-14 0-9,0 0-16,0 0-13,0 0-24,0 0-21,11 7-20,-11-7-30,0 0-19,0 0-12,0 0-11,9 2-128,-9-2-340,11 3 151</inkml:trace>
        </inkml:traceGroup>
        <inkml:traceGroup>
          <inkml:annotationXML>
            <emma:emma xmlns:emma="http://www.w3.org/2003/04/emma" version="1.0">
              <emma:interpretation id="{AD4180CC-DAA6-4F55-89FD-F10B5B5FF458}" emma:medium="tactile" emma:mode="ink">
                <msink:context xmlns:msink="http://schemas.microsoft.com/ink/2010/main" type="inkWord" rotatedBoundingBox="26008,14466 28967,14438 28975,15199 26015,15227">
                  <msink:destinationLink direction="with" ref="{7F32DF83-CF64-494F-A7E4-45CE0B046D06}"/>
                </msink:context>
              </emma:interpretation>
              <emma:one-of disjunction-type="recognition" id="oneOf34">
                <emma:interpretation id="interp170" emma:lang="en-US" emma:confidence="0">
                  <emma:literal>31 t</emma:literal>
                </emma:interpretation>
                <emma:interpretation id="interp171" emma:lang="en-US" emma:confidence="0">
                  <emma:literal>3 t</emma:literal>
                </emma:interpretation>
                <emma:interpretation id="interp172" emma:lang="en-US" emma:confidence="0">
                  <emma:literal>BH</emma:literal>
                </emma:interpretation>
                <emma:interpretation id="interp173" emma:lang="en-US" emma:confidence="0">
                  <emma:literal>31</emma:literal>
                </emma:interpretation>
                <emma:interpretation id="interp174" emma:lang="en-US" emma:confidence="0">
                  <emma:literal>31t</emma:literal>
                </emma:interpretation>
              </emma:one-of>
            </emma:emma>
          </inkml:annotationXML>
          <inkml:trace contextRef="#ctx0" brushRef="#br0" timeOffset="196226.2478">6532 13198 16,'0'0'169,"0"0"-8,2-10-2,-2 10-17,5-10-4,-5 10-12,10-8-1,-3 2-17,-7 6-8,17-8-9,-11 0-4,2 3-6,3 1-8,3-5-8,1 2-6,-4 3-7,5-1 1,-5 2-9,1-1-4,2 1-4,0-1-5,-14 4-2,24 4-8,-10-4 3,-4 1-7,6 5 4,-5-5-6,0 2-5,-2 4 1,4 1 1,1 4-5,-11-5 1,8 3-2,-2 2 2,-1 0 11,-5 0-1,0 3 3,0-5-6,-3 5-1,0 0 1,-3-1-1,0 2-2,0 1 0,-5-2-1,-1 3 1,-5-3 2,0 0-5,-5 2-6,-1 1-9,6-9-9,-7 5-4,4-1-4,0-3 0,2-4 0,7 1 1,-1-4 4,1 1-1,8-4 7,-14 8 0,14-8 2,-13 6 0,13-6 10,0 0-5,-8 5-1,8-5 12,0 0 2,0 0 7,0 0 2,-10 6-1,10-6-1,0 0 6,0 0-9,0 0-5,0 0 3,0 0-4,0 0-2,0 0-1,0 0 2,0 0-2,0 0 0,35-10-3,-35 10 3,16 3-2,-16-3-1,14 4 4,-14-4 0,17 6 1,-9-1-1,4 0 2,-4 1 2,1-3 0,4 3-2,-5 3 3,4 1 1,-4-1-1,-2-1 2,2-1 3,1 1-2,-4 1 2,4 2-1,-6-4 0,4 3 0,-1 2 3,-1 0-3,-2-1-2,0 2-2,-3-1 2,0 0-1,0-12 0,-3 21 1,3-8-3,0-2 0,-7 2 0,1-2 1,5-2-3,-9-1 0,1 3 5,1 0-3,-6 1 1,2-1-5,1-2 4,-3-1-4,-3 3 1,4-6 3,-4 1-3,3 1-1,0-3 6,-2 0-6,-1-3 1,3 1 3,0-2-6,14 0 7,-23-2-6,12 1 4,11 1-3,-22-4-4,14-2-11,-2 1-18,10 5-21,-16-11-35,5 0-28,8 3-46,-5-1-32,8 9-151,-6-21-369,3 8 165</inkml:trace>
          <inkml:trace contextRef="#ctx0" brushRef="#br0" timeOffset="197223.9281">7165 13298 25,'0'0'177,"7"-5"-2,-7 5-18,13-6-7,-2 3-8,-11 3-11,14-5-8,-3 1-10,1 2-10,2-3-9,-3 0-6,8 3 0,-5-2-19,3 1-9,3 1-4,0 0-10,1-5-1,5 3-9,2 0-11,-5-2-11,-2 5-13,2-2-12,-3 2-16,4-1-21,-4 0-26,2 2-14,-4 0-29,-4 0-27,4 0-92,-8 2-253,3 0 112</inkml:trace>
          <inkml:trace contextRef="#ctx0" brushRef="#br0" timeOffset="196635.0143">7277 13308 154,'0'0'221,"0"0"-5,0 0-22,0 0-17,0 0-16,0 0-16,0 0-14,0 0-18,0 0-7,0 0 1,0 0 0,0 0-6,0 0-4,-7 36-3,7-20-5,-3-2-3,-1 2-3,2 3-5,-3-3 2,2 3-6,0-1-3,-3 6-7,3-2-2,-2-4-5,5 1-9,-6 0-7,-2-1-1,2-1-3,6-2-2,-6 3-6,6-3-9,-3-4-13,0 4-24,3-15-26,0 17-33,-2-8-39,2-9-35,0 14-41,0-14-49,0 14-143,0-14-414,-2 11 184</inkml:trace>
          <inkml:trace contextRef="#ctx0" brushRef="#br0" timeOffset="196950.8367">7591 13374 216,'0'0'220,"0"0"-17,0 0-12,0 0-20,0 0-14,0 0-17,0 0-8,0 0-10,0 0 0,0 0-9,8 26-6,-8-13-2,-3 1-7,1 0-6,-1 2-6,0 2-7,3-1-6,-3-1-5,0 0-2,0 2-11,-2-3-8,2 2 2,0-3-5,-3 1-8,3 0-10,-2-1-24,2-3-28,0-3-32,3 8-31,-7-5-39,7-11-35,4 17-45,-4-17-150,-10 11-389,10-11 172</inkml:trace>
        </inkml:traceGroup>
        <inkml:traceGroup>
          <inkml:annotationXML>
            <emma:emma xmlns:emma="http://www.w3.org/2003/04/emma" version="1.0">
              <emma:interpretation id="{11347518-7D59-4EE7-B167-E7DB9D8CD691}" emma:medium="tactile" emma:mode="ink">
                <msink:context xmlns:msink="http://schemas.microsoft.com/ink/2010/main" type="inkWord" rotatedBoundingBox="27328,14812 28938,14432 29060,14947 27450,15327">
                  <msink:destinationLink direction="with" ref="{7F32DF83-CF64-494F-A7E4-45CE0B046D06}"/>
                </msink:context>
              </emma:interpretation>
              <emma:one-of disjunction-type="recognition" id="oneOf35">
                <emma:interpretation id="interp175" emma:lang="en-US" emma:confidence="1">
                  <emma:literal>-IT</emma:literal>
                </emma:interpretation>
                <emma:interpretation id="interp176" emma:lang="en-US" emma:confidence="0">
                  <emma:literal>-It</emma:literal>
                </emma:interpretation>
                <emma:interpretation id="interp177" emma:lang="en-US" emma:confidence="0">
                  <emma:literal>-it</emma:literal>
                </emma:interpretation>
                <emma:interpretation id="interp178" emma:lang="en-US" emma:confidence="0">
                  <emma:literal>-t</emma:literal>
                </emma:interpretation>
                <emma:interpretation id="interp179" emma:lang="en-US" emma:confidence="0">
                  <emma:literal>-TT</emma:literal>
                </emma:interpretation>
              </emma:one-of>
            </emma:emma>
          </inkml:annotationXML>
          <inkml:trace contextRef="#ctx0" brushRef="#br0" timeOffset="197553.7372">7833 13551 178,'0'0'242,"0"0"-4,0 0-10,0 12-8,0-12-10,0 0-9,0 0-16,0 0-11,0 0-13,0 0-19,12 11-10,-12-11-10,20-3-14,-9 6-11,6-3-9,0 0-13,1 0-7,5 0-25,-6 1-22,10-2-24,-7 1-33,0 0-25,7-3-34,-6 2-32,6 1-38,2-5-36,-8 4-174,4-5-405,-5 0 180</inkml:trace>
          <inkml:trace contextRef="#ctx0" brushRef="#br0" timeOffset="197824.7152">8638 13304 2,'0'0'202,"0"0"-13,0 0-12,0 0-15,0 0-2,0 0 9,0 0 0,0 0-6,0 0-5,-3 34-11,3-34-7,-4 25-6,3-11-11,-5 4-5,3-4-12,3 4-12,-7-2-4,7 3-12,-4-2-8,-3 7-4,4-7-10,-3 1-5,6 1-11,-5-2-21,-1-2-30,3 3-36,-3-6-39,6 3-57,-5-3-52,5-3-206,0-9-433,-3 18 192</inkml:trace>
          <inkml:trace contextRef="#ctx0" brushRef="#br0" timeOffset="198097.2401">8983 13377 190,'0'0'195,"0"0"1,0 0-6,0 0-9,-3 33-5,3-33-13,-4 21-11,0-4-7,1 0-13,-3 0-10,5 4-13,-6 2-8,1 1-11,3-6-8,-5-1-9,2 10-5,0-10-9,1 1-4,2-3-20,0-1-29,0-2-17,-3-1-34,2-2-35,4-9-35,-4 18-37,1-12-45,3-6-123,-11 6-347,11-6 153</inkml:trace>
          <inkml:trace contextRef="#ctx0" brushRef="#br0" timeOffset="198499.0079">8669 13261 115,'-11'-7'258,"11"7"-21,0 0-13,0 0-11,0 0-18,0 0-20,0 0-22,23-12-14,-6 9-10,10-1-16,4 0-12,10-2-11,7 1-9,-2 3-14,6-1-10,-5-1-14,10 1-7,-4 1-7,-8 2-7,5 0-5,-8 0-5,-12-2-7,4 1 3,-7-3-5,1 4-2,-8 0-1,-5-2-4,-4 3-7,-11-1-3,20-1 3,-20 1-20,15-2-11,-15 2-15,9 2-24,-9-2-29,0 0-25,0 0-35,0 0-140,0 0-336,0 0 150</inkml:trace>
        </inkml:traceGroup>
      </inkml:traceGroup>
    </inkml:traceGroup>
    <inkml:traceGroup>
      <inkml:annotationXML>
        <emma:emma xmlns:emma="http://www.w3.org/2003/04/emma" version="1.0">
          <emma:interpretation id="{02E97BD5-5ADD-4F27-9462-5C118E1E3412}" emma:medium="tactile" emma:mode="ink">
            <msink:context xmlns:msink="http://schemas.microsoft.com/ink/2010/main" type="paragraph" rotatedBoundingBox="23295,15176 35107,14502 35200,16133 23388,1680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30E432F-7E2B-4305-9DA3-21081C1E678E}" emma:medium="tactile" emma:mode="ink">
              <msink:context xmlns:msink="http://schemas.microsoft.com/ink/2010/main" type="line" rotatedBoundingBox="23295,15176 35107,14502 35200,16133 23388,16807"/>
            </emma:interpretation>
          </emma:emma>
        </inkml:annotationXML>
        <inkml:traceGroup>
          <inkml:annotationXML>
            <emma:emma xmlns:emma="http://www.w3.org/2003/04/emma" version="1.0">
              <emma:interpretation id="{46C852D1-3C55-46B3-A22D-649FA9A5C559}" emma:medium="tactile" emma:mode="ink">
                <msink:context xmlns:msink="http://schemas.microsoft.com/ink/2010/main" type="inkWord" rotatedBoundingBox="23312,15472 23662,15452 23702,16160 23352,16180"/>
              </emma:interpretation>
              <emma:one-of disjunction-type="recognition" id="oneOf36">
                <emma:interpretation id="interp180" emma:lang="en-US" emma:confidence="1">
                  <emma:literal>3</emma:literal>
                </emma:interpretation>
                <emma:interpretation id="interp181" emma:lang="en-US" emma:confidence="0">
                  <emma:literal>}</emma:literal>
                </emma:interpretation>
                <emma:interpretation id="interp182" emma:lang="en-US" emma:confidence="0">
                  <emma:literal>]</emma:literal>
                </emma:interpretation>
                <emma:interpretation id="interp183" emma:lang="en-US" emma:confidence="0">
                  <emma:literal>,</emma:literal>
                </emma:interpretation>
                <emma:interpretation id="interp18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92329.8004">3899 14144 137,'0'0'181,"0"0"-11,0 0-5,0 0-11,0 0-16,0 0-7,0 0-8,0 0-11,0 0-11,0 0-6,0 0-8,22-24-8,-22 24-7,11-8-8,-2 5-7,-9 3-1,17-4-6,-17 4-4,16-5-10,-7 4 1,-9 1-5,19-3-3,-19 3-2,16 0-6,-16 0-5,20 6 1,-12-2 0,-8-4-5,18 7 0,-10 1 0,0-3-3,1 1-1,-1 1-2,-2 0 2,-1 1-1,4 3-3,-4-1-1,-2-2 0,-1 3 1,-1 4-2,-2-1 0,-1-1 4,-3 3-4,-1-2 1,3-3 0,-3 3-3,-2-3 0,-5 2-2,4 0-6,-3-6-2,-1 4 3,1-3-8,1 3 13,5-4-7,-2-3 3,-1-1-4,9-3 7,-15 5-3,15-5 2,-10 6 2,10-6-1,-11 4-3,11-4 6,0 0 0,0 0 1,0 0-2,0 0 1,-8 7-5,8-7 1,0 0 8,0 0-2,0 0-3,0 0 1,0 0 4,0 0-1,0 0 3,0 0-2,0 0 1,0 0 1,0 0-4,0 0 4,0 0 0,0 0 1,0 0-1,0 0 1,0 0-2,0 0 4,0 0-2,0 0-2,0 0 8,34-3 0,-34 3-3,16 0-2,-16 0 1,14 3-2,-14-3 0,17 4-1,-9-1 4,-8-3-2,15 7-2,-4-2 1,-3 3-2,0 2-1,-1-5 13,3 7 0,-1-5-1,1 4 0,-3 1 3,1-1-5,-3 3 6,1-3 1,-3 4 0,2-2 1,-1 0 1,-2 1 0,-4 0 4,-1-1-4,2 1 2,-1 0 1,-2 1-1,2-3 4,-3 1-9,-4 2 4,3-1-2,-2-1 0,-3-2 1,3 2 3,0-3-6,1-2 2,-1-1-4,0 0 1,-4-3-2,1 7-1,5-8-2,6-3 1,-18 7-2,11-2 3,-6-2 0,13-3 3,-15 4-4,2-4 2,13 0-3,-22 3-1,8-6 1,14 3-3,-20 0 2,20 0 1,-19 0-1,19 0-3,-17-1 1,17 1-3,-12-3 0,12 3 1,-13-3-3,13 3-8,0 0-18,-12-8-22,12 8-19,-8-7-26,8 7-33,-9-11-36,6 4-37,3 7-33,-5-19-184,5 9-443,0 10 197</inkml:trace>
        </inkml:traceGroup>
        <inkml:traceGroup>
          <inkml:annotationXML>
            <emma:emma xmlns:emma="http://www.w3.org/2003/04/emma" version="1.0">
              <emma:interpretation id="{8C862918-0866-4CAC-AC25-C07166616B09}" emma:medium="tactile" emma:mode="ink">
                <msink:context xmlns:msink="http://schemas.microsoft.com/ink/2010/main" type="inkWord" rotatedBoundingBox="26726,15040 27185,15014 27259,16304 26799,16330"/>
              </emma:interpretation>
              <emma:one-of disjunction-type="recognition" id="oneOf37">
                <emma:interpretation id="interp185" emma:lang="en-US" emma:confidence="0">
                  <emma:literal>j</emma:literal>
                </emma:interpretation>
                <emma:interpretation id="interp186" emma:lang="en-US" emma:confidence="0">
                  <emma:literal>;</emma:literal>
                </emma:interpretation>
                <emma:interpretation id="interp187" emma:lang="en-US" emma:confidence="0">
                  <emma:literal>3</emma:literal>
                </emma:interpretation>
                <emma:interpretation id="interp188" emma:lang="en-US" emma:confidence="0">
                  <emma:literal>5</emma:literal>
                </emma:interpretation>
                <emma:interpretation id="interp189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199565.0656">7456 14383 200,'14'-18'206,"-14"18"-14,11-7-14,-11 7-17,14-7-12,-2 3-15,-12 4-9,17-3-15,-7 3-15,-10 0-10,28 0-9,-16 2-6,-1 3-10,-2-3-4,5 3-11,-3 2-2,-1 0-15,-6 0-17,3 0-18,-4 4-10,-3-11-15,-3 18-5,-5-4-17,2-1 5,-1-2-2,-1 2 5,-1-6 11,3 2-9,1-4 6,5-5 9,-9 9-1,9-9 1,-6 11 0,6-11 18,-5 11 8,5-11 9,0 0 2,8 18 8,-8-18 5,9 18 7,-6-13 4,5 5 6,-2 1-1,5 0 0,-5 2-1,5 6-2,2-7-3,-2 6-1,-2-4-8,2 1 2,-2-1 2,2 5 2,-2-4 1,-1 0 7,-2 2-1,1-1 0,-7-2 4,1 0 1,-1 2 3,0-2 4,-1-1 6,-2-1 4,-4-1 2,-2-1 6,-2 1-5,-3 1-2,-3-2 1,-3 1-6,-4 0-1,4-5-5,-8 0-4,2-4-4,-4-2-4,2 2-6,2-4-2,-2 2-3,4-2-11,1-3-15,3 2-19,-1-6-29,4-1-28,0 0-35,1-2-41,6 0-47,0 1-199,6-6-432,0 1 191</inkml:trace>
          <inkml:trace contextRef="#ctx0" brushRef="#br0" timeOffset="200553.8621">7247 13674 11,'0'0'36,"0"0"-2,3 9-9,-3-9-5,0 0-14,13 4-18,-13-4-8,17 3-22,-17-3 9</inkml:trace>
        </inkml:traceGroup>
        <inkml:traceGroup>
          <inkml:annotationXML>
            <emma:emma xmlns:emma="http://www.w3.org/2003/04/emma" version="1.0">
              <emma:interpretation id="{BA820964-A4A5-4EC9-8E37-9826B303CA63}" emma:medium="tactile" emma:mode="ink">
                <msink:context xmlns:msink="http://schemas.microsoft.com/ink/2010/main" type="inkWord" rotatedBoundingBox="29504,15185 29881,15163 29901,15504 29523,15525"/>
              </emma:interpretation>
              <emma:one-of disjunction-type="recognition" id="oneOf38">
                <emma:interpretation id="interp190" emma:lang="en-US" emma:confidence="1">
                  <emma:literal>=</emma:literal>
                </emma:interpretation>
                <emma:interpretation id="interp191" emma:lang="en-US" emma:confidence="0">
                  <emma:literal>[</emma:literal>
                </emma:interpretation>
                <emma:interpretation id="interp192" emma:lang="en-US" emma:confidence="0">
                  <emma:literal>_</emma:literal>
                </emma:interpretation>
                <emma:interpretation id="interp193" emma:lang="en-US" emma:confidence="0">
                  <emma:literal>E</emma:literal>
                </emma:interpretation>
                <emma:interpretation id="interp194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201203.8466">10000 14123 108,'0'0'168,"0"0"0,-1 9-2,1-9-3,0 0-8,0 0-2,0 0-1,0 0-12,0 0-7,6 12-10,-6-12-11,17 6-12,-8-6-10,5 3-7,3-3-9,-1 1-23,3 0-27,1-2-36,-3 1-30,5-1-44,-3-2-37,2 1-32,4-2-137,-4 0-314,-1-2 139</inkml:trace>
          <inkml:trace contextRef="#ctx0" brushRef="#br0" timeOffset="200960.8247">9996 13832 119,'0'0'252,"0"0"-20,0 0-18,0 0-17,0 0-13,0 0-14,0 0-15,0 0-12,0 0-18,0 0-13,0 0-12,32-11-11,-21 8-8,9 3-8,1 0-9,-1 3-12,6-6-17,-1 3-14,0 0-24,6 4-18,-3-5-25,-7 2-33,-1-2-20,0 1-37,-3 0-32,2 0-143,-4 0-338,-2 0 150</inkml:trace>
        </inkml:traceGroup>
        <inkml:traceGroup>
          <inkml:annotationXML>
            <emma:emma xmlns:emma="http://www.w3.org/2003/04/emma" version="1.0">
              <emma:interpretation id="{F05AA517-6757-4DA4-9C47-8466B6DE60F8}" emma:medium="tactile" emma:mode="ink">
                <msink:context xmlns:msink="http://schemas.microsoft.com/ink/2010/main" type="inkWord" rotatedBoundingBox="31294,14548 31839,16153 31016,16433 30471,14828"/>
              </emma:interpretation>
              <emma:one-of disjunction-type="recognition" id="oneOf39">
                <emma:interpretation id="interp195" emma:lang="en-US" emma:confidence="0">
                  <emma:literal>;</emma:literal>
                </emma:interpretation>
                <emma:interpretation id="interp196" emma:lang="en-US" emma:confidence="0">
                  <emma:literal>3</emma:literal>
                </emma:interpretation>
                <emma:interpretation id="interp197" emma:lang="en-US" emma:confidence="0">
                  <emma:literal>%</emma:literal>
                </emma:interpretation>
                <emma:interpretation id="interp198" emma:lang="en-US" emma:confidence="0">
                  <emma:literal>}</emma:literal>
                </emma:interpretation>
                <emma:interpretation id="interp199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201837.8271">11090 13469 98,'3'-19'228,"-3"19"-20,5-14-10,-2 7-13,-3 7-16,16-13-12,-9 7-15,1-1-11,2 3-18,4 0-11,1 2-12,-2-1-10,-13 3-9,29 5-7,-13-1-8,-2 3-4,3 0-9,-3 3-3,2-1-4,-4 6-7,-3 0-3,-1-1-2,-2 3-4,-3 2 0,-3-1 2,-3-3 1,-3 4-12,1-1 0,-7 3 3,1-3-5,0-3-2,-9 4 0,1 0-2,4-6 1,1-1 0,-3 1-1,1-6-2,4 1 2,-2 3 0,3-6 0,1-2 0,2 3-1,8-6 2,-10 8 0,10-8 0,-10 6-1,10-6 2,0 0 3,0 0 3,-8 9 7,8-9-4,0 0 4,0 0 4,25 9 2,-9-6 0,0-3-3,4 2 1,0 2-6,6-3 0,1-2-5,-2 4 0,-5-3 2,3 0-4,2 0-3,-3 2 3,8 0-13,-12-1-11,3 3-11,-3 2-10,4-2-11,-2-5-16,-1 1-14,-2 1-25,-17-1-31,36-1-28,-17-3-39,-5 2-141,-2-5-367,4 4 162</inkml:trace>
          <inkml:trace contextRef="#ctx0" brushRef="#br0" timeOffset="203768.5112">11592 14423 146,'0'0'232,"0"0"-14,0 0-15,0 0-14,0 0-13,0 0-17,0 0-14,21-16-17,-21 16-13,16-9-13,-4 6-9,6 2-6,-7 1-14,9-3-8,-3 3-4,0 0-11,-1 4-2,-2-2-7,1 6-4,1-4-5,-4-1-4,1 7-13,-1-2 2,1 4-5,-7-5-7,-5 3-6,7 2 0,-3 2-5,-8-3 2,3-11-2,-7 22-4,0-11 1,-3 1 4,-1 1-1,2-5-5,-2 3 6,2-2 1,3-4-9,-4 3 8,2-5 1,-1 3-4,9-6 2,-14 8 4,14-8-1,-9 8-1,9-8-1,0 0 2,-5 7 0,5-7 1,0 0 0,0 0-5,-3 11 4,3-11 0,0 0-2,16 16 2,-9-10 2,0 1-1,0-2 4,0 2-3,0 0 0,0 3 2,-1-3-2,3 3 1,-4 1 3,3-5 7,-2 5 3,-1 3 3,-4-1 3,7-1 8,-7 2 0,-1-2 5,0 3 4,4-1 7,-8 0 2,3-2 0,-1 4-6,-4-5 3,5-1 5,-4-1-9,-1 3 4,-2 1-2,6-3 5,-5-4 0,2 1 0,-3 1 1,8-8 0,-16 11 0,7-5-1,-2-3-4,-1 2-4,-4-1 0,-1-1 6,3-1-13,-5-1 0,4-1-1,-1-1-6,1-2-1,-4-3-10,-1-1-21,0 0-19,-2-3-26,3 1-28,2 2-28,0-4-32,1 3-43,2-5-38,5 1-224,-5-4-484,9 5 216</inkml:trace>
          <inkml:trace contextRef="#ctx0" brushRef="#br0" timeOffset="202144.889">11903 13571 126,'0'0'235,"0"0"-4,0 0-8,0 0-14,0 0-12,0 0-13,0 0-17,0 0-15,0 0-18,0 0-16,0 0-12,0 0-9,0 0-8,0 0 0,0 0 3,0 0-7,-3 36-3,3-36-7,-2 22-4,2-10-7,-1 2-6,-2 0-5,0 0-6,-2 1 1,2-1-9,-2-2-2,5-2-7,-5 2-18,5-12-19,-3 17-22,3-17-22,-1 15-31,-2-6-30,3-9-31,0 0-35,-3 9-42,3-9-168,0 0-421,0 0 186</inkml:trace>
        </inkml:traceGroup>
        <inkml:traceGroup>
          <inkml:annotationXML>
            <emma:emma xmlns:emma="http://www.w3.org/2003/04/emma" version="1.0">
              <emma:interpretation id="{04BAAD77-BFB1-45DA-A421-C874872C7CD2}" emma:medium="tactile" emma:mode="ink">
                <msink:context xmlns:msink="http://schemas.microsoft.com/ink/2010/main" type="inkWord" rotatedBoundingBox="30487,15294 32194,14378 32608,15149 30901,16065"/>
              </emma:interpretation>
              <emma:one-of disjunction-type="recognition" id="oneOf40">
                <emma:interpretation id="interp200" emma:lang="en-US" emma:confidence="0">
                  <emma:literal>-</emma:literal>
                </emma:interpretation>
                <emma:interpretation id="interp201" emma:lang="en-US" emma:confidence="0">
                  <emma:literal>_</emma:literal>
                </emma:interpretation>
                <emma:interpretation id="interp202" emma:lang="en-US" emma:confidence="0">
                  <emma:literal>=</emma:literal>
                </emma:interpretation>
                <emma:interpretation id="interp203" emma:lang="en-US" emma:confidence="0">
                  <emma:literal>.</emma:literal>
                </emma:interpretation>
                <emma:interpretation id="interp20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02416.8594">12264 13556 4,'0'0'192,"0"0"-1,7 18-13,-7-18-8,-4 15-11,4-15-6,-1 18-13,1-18-9,-5 19-13,4-4-10,-1-5-8,2 4-10,-1 1-5,1 3-15,-4-4-6,4 1-25,-1-2-26,-1-1-31,2-12-37,-3 18-32,2-6-32,1-12-42,-7 14-101,1-5-282,-2-4 125</inkml:trace>
          <inkml:trace contextRef="#ctx0" brushRef="#br0" timeOffset="202778.9135">11845 13471 79,'4'-14'238,"-4"14"-21,9-6-11,-9 6-14,19-4-17,-4 1-12,4 0-17,1 3-17,8 0-8,3 2-17,14-1-9,-1 2-12,4 0-25,-1-2-9,3 2-7,4-3-7,2 3-11,2-3-7,-2 0 4,-1-2-10,-2 2 0,-5-1-3,-3-3-4,3 2-1,-15 1-2,-5-2 4,-2-2-3,-5 5 3,-4-3-5,-5-1 2,1 3-4,-13 1-21,15-2-11,-15 2-19,13-6-37,-13 6-40,12-7-25,-12 7-139,0 0-317,0 0 140</inkml:trace>
          <inkml:trace contextRef="#ctx0" brushRef="#br0" timeOffset="203122.8913">11073 14106 259,'0'0'272,"-12"4"-15,12-4-14,0 0-14,0 0-13,0 0-18,0 0-21,0 0-18,0 0-13,0 0-16,40 13-18,-12-11-8,2-1-11,10 1-11,10 4-6,3 2-9,-3-2-7,11 0-6,-4-3-6,26 1-6,-7 0-7,-18 0-11,19-4-9,-19 0-9,23-2-4,-25 2-7,2 2-1,-5-4-6,-5 4 3,0-4-4,-6 2 1,-12 0 1,-2-2-1,-8 2-1,-1 0 1,-4 2 4,-5-4-2,-10 2-3,20 0 0,-20 0-8,14 0-8,-14 0-26,0 0-15,0 0-26,14 0-37,-14 0-31,0 0-40,0 0-161,0 0-394,0 0 175</inkml:trace>
        </inkml:traceGroup>
        <inkml:traceGroup>
          <inkml:annotationXML>
            <emma:emma xmlns:emma="http://www.w3.org/2003/04/emma" version="1.0">
              <emma:interpretation id="{01F727A7-5239-4C69-AFC6-879646F34A0C}" emma:medium="tactile" emma:mode="ink">
                <msink:context xmlns:msink="http://schemas.microsoft.com/ink/2010/main" type="inkWord" rotatedBoundingBox="33078,15084 35134,14967 35180,15777 33124,15894"/>
              </emma:interpretation>
              <emma:one-of disjunction-type="recognition" id="oneOf41">
                <emma:interpretation id="interp205" emma:lang="en-US" emma:confidence="0">
                  <emma:literal>w</emma:literal>
                </emma:interpretation>
                <emma:interpretation id="interp206" emma:lang="en-US" emma:confidence="0">
                  <emma:literal>~</emma:literal>
                </emma:interpretation>
                <emma:interpretation id="interp207" emma:lang="en-US" emma:confidence="0">
                  <emma:literal>v</emma:literal>
                </emma:interpretation>
                <emma:interpretation id="interp208" emma:lang="en-US" emma:confidence="0">
                  <emma:literal>r</emma:literal>
                </emma:interpretation>
                <emma:interpretation id="interp20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204859.1324">13577 14105 197,'5'-12'202,"-5"12"-12,1-11-14,-1 11-4,3-10-11,-3 10-10,5-9-12,-5 9-1,9-11-9,-9 11-11,4-5-5,-4 5-9,0 0-8,7-7-5,-7 7 0,0 0-11,0 0-5,8-7-15,-8 7-6,0 0-6,0 0-11,0 0-4,0 0-1,0 0-8,0 0-7,0 0 0,0 0-1,0 0-4,16 23-1,-13-14 3,1 3-2,-2 2-4,4 5 1,-3-2 0,7 9 3,-6-1 0,1-1-6,0 4 5,-4-4-5,2 0-1,0 1-1,1 2 1,-1-10 1,-3 8-1,1-7-2,-1 1 3,-1-5-1,-4 4 1,7-6-2,-2-1 0,0-11-1,0 19 0,0-19 0,0 13 0,0-13 2,3 11 3,-3-11 15,0 0 1,1 14 18,-1-14 2,0 0 16,0 0 17,8 4-1,-8-4-8,20-4-5,-1-3-7,3-4-5,15-9-6,1-1-1,4 1-8,3-4-1,22-10-3,3-3-8,5-1-3,7-1-5,5-1-14,44-21-17,-9 2-5,-35 17-4,36-19 5,-39 18-10,3 3-3,2 2 6,-10-1-3,-2 10 11,-28 5-6,6 1 5,-8 4 0,-5-1 5,-7 0 0,-10 9 0,0-3 6,-1 1-2,-10 1 5,1 5-4,-7-1 5,0 2 1,3-1-4,-11 7 4,12-8 0,-4 3-6,-8 5-6,11-3-12,-11 3-23,9-5-21,-9 5-32,0 0-37,0 0-42,17-7-26,-17 7-40,13-3-149,-13 3-430,0 0 191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3:37.12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CBDFE5-42D3-4B1C-BBA1-4742348C0F0E}" emma:medium="tactile" emma:mode="ink">
          <msink:context xmlns:msink="http://schemas.microsoft.com/ink/2010/main" type="inkDrawing" rotatedBoundingBox="25424,3286 29849,3276 29854,5521 25429,5530" hotPoints="29770,3526 29617,5613 25441,5306 25594,3220" semanticType="enclosure" shapeName="Rectangle">
            <msink:sourceLink direction="with" ref="{A687292D-0A77-4A55-96EF-365542F80FD3}"/>
          </msink:context>
        </emma:interpretation>
      </emma:emma>
    </inkml:annotationXML>
    <inkml:trace contextRef="#ctx0" brushRef="#br0">3456 346 250,'0'-11'236,"0"11"-18,0 0-15,-6-12-21,6 12-18,0 0-15,0 0-17,0 0-12,-4-10-17,4 10-11,0 0-9,-10-7-11,10 7-8,-14-4-7,14 4-3,-18-8-9,6 5-6,1-1 1,-6 0-6,0-3-5,-3 3 1,-4-3-2,-7 0-3,1-2 3,4 2 1,-2-2 1,5 4 5,-7-1-2,5 0-1,-1 0-2,-6-1-3,3 0-2,1 0-11,-2 0-1,-4-1-4,4 4 0,-1-2 0,-9-1-3,9 2 1,-2-1-3,-9 0-1,-2 0 4,4 3-5,-7 3-3,3-2-1,2-5-1,-4 5-2,2-2-2,-4 1 0,1-2 1,4 5 1,-6 0-1,6-2 1,2 1-1,1-2 1,5 3-2,1-3 2,1-1-1,5-1 1,-4 4 0,1 0 0,4 1 2,-1-1-1,-1-3 1,0 3 0,6-1 3,0 2-5,-1-4 1,-1 3 1,-1 1 1,3 0-1,-4-3 2,-1 3 0,2 0 1,-2 2 2,-2-4-6,-4 2 2,4 2 3,-1-2-5,-3-2 2,1 4 2,2-2-6,-3 1 5,4 4 0,2-10 1,2 5-2,-2-1 4,7 1-5,1-5 3,0 5 0,0-1-3,4 1 3,2-3 3,0 2-3,14 1 1,-23-3 2,9 0-4,1 2 4,13 1-3,-25-3 0,14 3 1,11 0-1,-20 0-2,5-3 2,4 3-2,-8-1-1,19 1-1,-22-3 5,10 2 1,12 1-3,-25-5 1,15 5-1,10 0 7,-20-1-7,20 1 1,-28 0 0,22-1 0,6 1-3,-17 0 2,17 0 1,-17 0 3,17 0-4,-21 0 3,21 0-2,-17-3 0,5 0 0,12 3-1,-20 0 1,20 0-1,-24 0 1,16-1-2,8 1 2,-32 0 2,18-2-2,0 2 2,-3 0-2,0 0-2,1 2 2,2-2-3,14 0-2,-22 1 7,10-1-6,12 0 5,-21 0-2,21 0-1,-17 3 0,17-3-2,-17 3 2,17-3-1,-15 1 5,15-1-2,-13 3-4,13-3 3,-12 8-7,12-8 12,-16 3-5,8 0-2,8-3 1,-14 7 1,14-7-1,-17 5 1,11 0 0,6-5-1,-17 8 0,11-3-1,6-5 4,-18 7-2,9-4-1,9-3 1,-14 9-1,6-6 3,2 5 1,6-8-1,-11 10 0,2-4-1,4 0 0,5-6 0,-9 14-3,3-6 2,6-8 0,-11 12-5,8-4 7,-4-1 1,3 3-2,-1 1-1,2 2 4,1-3 0,-1 4 2,-3-2 0,3 0-2,-2 1 1,4 2 0,-1 0 0,-1-1 0,3 1 2,-5 0 0,4 1 4,-1 0-4,1-1-2,-2 2 0,1-3-4,0 0 2,2 2 6,-1-2-9,-2 0 3,3 2 1,0-2-1,0-2 0,-3 6 1,0-6 1,1 2 2,0-3-6,2 3 2,-3 2 1,3 0-2,0 2 0,0 1 5,0-1-7,0-6 3,0 7-3,0-2-1,0 7 2,0-4 0,-1 3 3,2-6-2,-1 2 3,-1-1-2,1-1-2,0 4 1,-3-4-1,-1 1 1,4 3 1,-3-5-2,-1 1 1,1 0 4,-1 2-5,1-4 0,0 5-1,-1-4 2,-3 2-1,4-3 1,0 1-2,-2 2 2,4 2 0,-4-1-1,4 7-1,-1-9 7,-1 2-11,3-1 4,-3-1 2,3 11-3,-5-11 1,4 2 0,-1 0-1,-1 1 3,1-2-3,2 1 4,-1 0-1,-1-2 0,1-2-1,1 4 1,0 5-3,-3-9 3,3 4-2,0-4 2,-7 4-3,6 1 3,1-6 2,0 5-1,-2-1-2,-1 0 0,3-3 1,-1 2-2,1 2 2,-3-3-1,3 1 1,-4 1 1,4-4 2,0 4-3,0-1 1,-4-2-2,2 1 2,1-5-2,-1 0-1,-1 4 2,3-15 0,0 19 1,0-19-4,3 14 4,-3-14-1,-3 18 1,3-18-2,-2 12 4,2-12-4,0 0-1,2 14 2,-2-14 3,0 0-6,3 9 8,-3-9-7,0 0 1,0 0 3,3 11 1,-3-11-3,0 0 2,6 5-1,-6-5-1,8 6 5,-8-6-1,13 6-1,-13-6 4,15 2-6,-4 2 1,0-2 0,5 4 1,-2-3-3,0 4 3,3-4-4,-3 2 3,3-1 0,2 1-1,-1-1-2,1-1 3,-2 2-1,0 1-2,3-1-2,1-3 2,-3 3 1,1 2-2,1-3 2,1 0 3,-1 2-6,-2-4 4,3 4-1,-1-1 2,6-2-2,-5 1 2,5 3-3,1-4 3,1 1-2,0 3-2,0-5-1,0 5 5,1-4-3,-1 4 3,-1-1 0,4 2-3,-1 0-1,1-5 2,-5 6-4,5-4 0,-4 3 3,4-4 0,-3 2 0,2 3-2,-4-6 3,2 1 0,2-2-1,-5 3 6,4-3-6,-2 3 0,-4-1 2,5-1 1,-8-3 1,0 1-5,4-2 2,1 1 0,-2 1-1,-3-1 1,7 0 0,-1 0 0,2 0-2,-1-1 3,-5 1-3,-2 1 1,3-1-2,4-1 2,-7 1-3,6-2 2,-7 4 0,3-2 1,6 0-1,-8 0 4,-3 0-3,7 0 2,2 1-1,-1-1-3,1 0 2,3-3 0,-3 2-4,0-2 6,-1-2-4,8 5 2,-10-1 3,9-5-1,-6 5 1,-3-3-2,-1 1-4,8 2 7,-4 0-6,-1-3 3,-1 3-1,2 1 0,2-6-2,-1 2 4,-1 0-2,2 4-1,2-4-3,-2 0 4,4 4 1,-1-3 0,-4 1-4,4-3 1,0 1-2,-1 4 2,-2 0-6,-2-2 0,5 1 1,-4 1 2,3 0-4,-13 1-2,8-1 4,-5 0 3,0 0-2,0 0 2,1 2 2,-4-2-1,3 0 2,0 0-2,-4 2-2,6-2 2,-4 2-6,7-4 3,-2 4-2,4-4-2,-10 0 5,11 2-3,2 0 1,-10 0-1,6 0 3,6 0-1,-9 0 1,-3 0 0,2-2 1,4 4 1,-5-4 0,-1 2-1,0 0-3,-3-1 4,-3 2 0,5-2 3,-5-3 1,0 8-4,0-3 1,5-2 3,-2 1-6,0 1 2,0-2-1,3 2-3,4-2-1,1 1 2,7 3-3,-7-3 1,-5 0-1,7 2 1,-1 0 2,2 1-2,-1 1 0,-2-3 1,-2 1 3,1 2-2,-7-3-6,3 2 7,-3-2 0,3 1 4,-4 2-2,-5-1 0,3-3-2,3 3 6,-17-3-3,20 0 3,-10 2-4,-10-2 4,17 5-6,-17-5 7,20 0-1,-20 0-3,14 1 4,-14-1 3,12 0 2,-12 0 6,0 0 0,14 1 5,-14-1-3,0 0 11,0 0 6,0 0 6,14 0 3,-14 0 2,0 0-1,0 0 6,0 0 1,0 0-4,0 0-1,0 0-4,11-7-3,-11 7-5,0 0 1,5-8-5,-5 8-1,5-11-4,-5 11-3,9-11 0,-9 11-3,8-10-4,-5 2-3,-3 8 6,9-15-5,-6 9-1,-3 6-1,11-15 0,-8 5 0,2 2-1,1-1-4,-3-2 3,0-5 1,4 8-4,-4-3 1,-2-1 0,2-2-1,1-2 4,-4 5-5,3 0 1,-3-6 1,3 3 4,-3-3-9,3-2 1,-1 2 1,-1-3 0,1 4-4,1-8 1,0-1-5,0 2 1,0-5-7,2-1 3,-2 3-7,3-6-3,2-5-3,-3 8 10,2-8-8,-2 11 5,-2-9 1,0 8-2,3-1 4,2 2 3,-6 2-1,2-2 10,0 0-7,-1 1-1,0 6-1,5-4 3,-7-2-2,4 0 9,-5 4-7,0-6 0,0 4 0,0-3 2,0-2-1,0 4-4,0-2 0,0 1-3,0 0-1,0-1-1,3 0-3,-3 1 5,3-1-4,-1-1 1,-1 3 1,5-1 2,-4 2 2,1 6 2,-3-2-2,8 1 3,-7 1-2,4 1 6,-5 0-8,3 0 8,0 4 1,0-6-1,-3 7 0,5-4 2,-5 2-2,2-1-4,-1-2 2,2 4 6,0-2-4,1 3 0,2-1-3,-2-8 8,0 9-7,2-3 0,-6-1 5,3 2-2,2 3 0,-4-3 1,1 1 0,1 1-1,-3 1-4,6-5 1,-3-4 2,3 9-2,-4-1 2,1-3 0,0 3-3,0 1-2,2-3 0,-5 13 2,5-19 0,-4 9 0,-1 10-1,3-18 5,-3 18-1,3-16-1,1 7 0,-4 9 2,3-11 1,-3 11 2,0-12-5,0 12 4,0 0-1,1-13 1,-1 13-2,0 0 4,0 0-3,-1-20 2,1 20-3,-7-10 1,7 10 0,0 0-1,-6-12-1,6 12 5,0 0-1,0 0 2,0 0-5,-6-10 4,6 10-6,0 0 5,-8-10-4,8 10 3,0 0 1,-8-7 1,8 7-2,0 0-1,-12-6-1,12 6-4,-9-6 4,9 6 2,-14-3 1,14 3 1,-18-5-7,18 5 5,-20-7-3,6 5 4,-1 1 2,-3-3-3,1 1 5,-3 0-3,3 3 3,-6-4 1,-2 3-1,-5-1 2,5 0-2,-4-1 1,-1-1-1,-1 3 1,3-1-2,-5-2 3,-1 4-3,6-3 0,-5-2-1,2 4 0,5 1 0,2-2-1,-4 2-2,8 0 6,0-3-5,-1 6 1,1-3 0,0 2-1,6-2-1,-6 1 2,7-2 1,13 1-9,-23 0 8,9 0-4,14 0-8,-20 0 0,20 0-5,-14-2-9,14 2-15,-18-4-11,9 0-15,9 4-19,-22-6-15,7 3-14,1-2-12,0-2-6,0 0-20,-2-3-13,-1 3-140,0-2-328,0-1 145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5:27.1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7515BC-FACD-4511-B2FB-B866539BD587}" emma:medium="tactile" emma:mode="ink">
          <msink:context xmlns:msink="http://schemas.microsoft.com/ink/2010/main" type="writingRegion" rotatedBoundingBox="1723,8123 31920,7566 32032,13642 1835,14199"/>
        </emma:interpretation>
      </emma:emma>
    </inkml:annotationXML>
    <inkml:traceGroup>
      <inkml:annotationXML>
        <emma:emma xmlns:emma="http://www.w3.org/2003/04/emma" version="1.0">
          <emma:interpretation id="{97450D16-FDE6-480C-AA4D-C3CC6893F30C}" emma:medium="tactile" emma:mode="ink">
            <msink:context xmlns:msink="http://schemas.microsoft.com/ink/2010/main" type="paragraph" rotatedBoundingBox="2707,8139 5785,8032 5788,8101 2709,82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5CFD3C-D976-4E52-A22A-459AE4DC46E5}" emma:medium="tactile" emma:mode="ink">
              <msink:context xmlns:msink="http://schemas.microsoft.com/ink/2010/main" type="inkBullet" rotatedBoundingBox="2707,8139 3879,8098 3881,8149 2708,8190"/>
            </emma:interpretation>
            <emma:one-of disjunction-type="recognition" id="oneOf0">
              <emma:interpretation id="interp0" emma:lang="en-US" emma:confidence="0.5">
                <emma:literal>-</emma:literal>
              </emma:interpretation>
              <emma:interpretation id="interp1" emma:lang="en-US" emma:confidence="0">
                <emma:literal>~</emma:literal>
              </emma:interpretation>
              <emma:interpretation id="interp2" emma:lang="en-US" emma:confidence="0">
                <emma:literal>_</emma:literal>
              </emma:interpretation>
              <emma:interpretation id="interp3" emma:lang="en-US" emma:confidence="0">
                <emma:literal>)</emma:literal>
              </emma:interpretation>
              <emma:interpretation id="interp4" emma:lang="en-US" emma:confidence="0">
                <emma:literal>.</emma:literal>
              </emma:interpretation>
            </emma:one-of>
          </emma:emma>
        </inkml:annotationXML>
        <inkml:trace contextRef="#ctx0" brushRef="#br0">969-498 36,'0'0'96,"0"0"3,0 0-16,0 0 10,0 0-12,0 0-3,0 0-9,0 0 0,0 0-4,0 0-1,0 0-7,0 0-1,0 0-3,0 0-14,0 0 13,0 0-5,0 0-4,10-18-1,-10 18-3,0 0-11,0 0 6,0 0-9,0 0-2,0 0-4,0 0 1,0 0 1,0 0-6,0 0 4,0 0-11,0 0 5,11-7 0,-11 7-3,0 0-6,13-5 6,-13 5 1,9-3 2,-9 3-9,13-4 2,-13 4 0,17-3-1,-8 0-5,-9 3 5,17-1-10,-6-1 14,-11 2-6,20-4 2,-10 3 0,2-3-4,-12 4 4,20-2-5,-9 2-2,-11 0 2,21 0 2,-21 0 5,18 2-3,-18-2-5,20-2 2,-10 2 1,-10 0 1,17 0-3,-17 0-3,17 0 4,-17 0 5,19 0-6,-19 0 5,14 0 3,-14 0-13,15 2 3,-15-2 7,13 0-8,-13 0-2,15 0 6,-15 0 0,18 4-2,-18-4-3,14 0 2,-14 0-3,15 1 8,-15-1-2,16 4 2,-16-4-1,17 2 1,-17-2-3,14 1 3,-14-1-6,15 0 3,-15 0-3,0 0 3,16 0-4,-16 0-2,12 3 8,-12-3-2,0 0-6,0 0 4,16 0-10,-16 0 9,0 0-1,12 0 3,-12 0-5,14 1 0,-14-1 0,0 0 7,16 0-8,-16 0 8,14-4-7,-14 4-1,0 0-12,19-1 20,-19 1-1,15-2-2,-15 2-5,14-4 11,-14 4-5,14-1 2,-14 1-11,17-4 9,-17 4 0,14-2 1,-14 2-4,11-1 11,-11 1-2,0 0-5,21-4 1,-21 4-1,12 0-5,-12 0 7,14 0 2,-14 0 0,16 0-3,-16 0-3,18-2-5,-18 2 9,16-2-4,-5-1 2,-11 3-3,15 0 1,-15 0-1,14 0 0,-14 0 1,14 0 2,-14 0-5,0 0 1,19 3-5,-19-3 6,9 2 6,-9-2-3,0 0-6,14 2 7,-14-2 0,0 0-5,18 0-2,-18 0 9,9 4-3,-9-4 2,16 1-4,-16-1-1,17 0-4,-17 0 6,17 0 2,-17 0-1,18-1 2,-18 1-1,16 3-3,-5-3 0,-11 0-1,16 0 1,-7 4 0,-9-4-2,17 0 1,-17 0-3,16 1 4,-16-1 3,15 2-17,-15-2 13,14-2 4,-14 2-2,14 2 1,-14-2 2,0 0 2,19-2-7,-19 2 5,12 0-3,-12 0-1,0 0 3,14-1-4,-14 1 0,0 0 5,13-4-1,-13 4 1,0 0-3,0 0 1,0 0 5,0 0-5,15 0 4,-15 0-3,0 0-3,0 0 5,0 0-5,0 0 1,0 0 1,0 0 6,8-3 10,-8 3-4,0 0 4,0 0-3,0 0-2,0 0 2,0 0-5,0 0 4,0 0-1,0 0-5,0 0-1,0 0 1,0 0 1,0 0 0,0 0-5,0 0 5,0 0-4,0 0 2,0 0-2,0 0 1,0 0 0,0 0-3,0 0-17,0 0 22,0 0-5,0 0 1,0 0 4,0 0-9,0 0-2,0 0-8,0 0-5,0 0-4,0 0-16,0 0-9,0 0-33,0 0-25,0 0-109,0 0-230,0 0 102</inkml:trace>
      </inkml:traceGroup>
      <inkml:traceGroup>
        <inkml:annotationXML>
          <emma:emma xmlns:emma="http://www.w3.org/2003/04/emma" version="1.0">
            <emma:interpretation id="{1AFF9E55-536B-48BC-8683-8C582BA93727}" emma:medium="tactile" emma:mode="ink">
              <msink:context xmlns:msink="http://schemas.microsoft.com/ink/2010/main" type="line" rotatedBoundingBox="3832,8111 5786,8044 5788,8101 3834,8169"/>
            </emma:interpretation>
          </emma:emma>
        </inkml:annotationXML>
        <inkml:traceGroup>
          <inkml:annotationXML>
            <emma:emma xmlns:emma="http://www.w3.org/2003/04/emma" version="1.0">
              <emma:interpretation id="{FDB9D706-17D1-4756-8550-F4E1D41F854F}" emma:medium="tactile" emma:mode="ink">
                <msink:context xmlns:msink="http://schemas.microsoft.com/ink/2010/main" type="inkWord" rotatedBoundingBox="3832,8111 5786,8044 5788,8101 3834,8169"/>
              </emma:interpretation>
              <emma:one-of disjunction-type="recognition" id="oneOf1">
                <emma:interpretation id="interp5" emma:lang="en-US" emma:confidence="0">
                  <emma:literal>in</emma:literal>
                </emma:interpretation>
                <emma:interpretation id="interp6" emma:lang="en-US" emma:confidence="0">
                  <emma:literal>m</emma:literal>
                </emma:interpretation>
                <emma:interpretation id="interp7" emma:lang="en-US" emma:confidence="0">
                  <emma:literal>~</emma:literal>
                </emma:interpretation>
                <emma:interpretation id="interp8" emma:lang="en-US" emma:confidence="0">
                  <emma:literal>n</emma:literal>
                </emma:interpretation>
                <emma:interpretation id="interp9" emma:lang="en-US" emma:confidence="0">
                  <emma:literal>#</emma:literal>
                </emma:interpretation>
              </emma:one-of>
            </emma:emma>
          </inkml:annotationXML>
          <inkml:trace contextRef="#ctx0" brushRef="#br0" timeOffset="4961.8762">2094-521 22,'0'0'33,"0"0"-8,0 0 3,0 0 9,0 0 0,0 0-8,0 0 2,0 0 3,0 0-4,0 0-3,0 0 2,0 0-5,0 0-6,0 0 3,0 0-9,0 0 4,0 0-6,0 0 6,28 0-4,-28 0 4,0 0-2,0 0 4,13-2 0,-13 2-1,0 0 5,19 2-1,-19-2 5,12-2-8,-12 2 3,17-1 1,-1-2 4,1 2 5,-2-2-3,6 0 8,0 0-10,6-2 1,1-1 10,2 1-11,2 2 10,-2-3-11,3 1 0,-4 5 1,5-5-8,-7-1-4,4 3 6,-1-1-6,-1 3-2,-9-1 5,8 1 1,-1-2-4,-10 3-3,2-1 3,-1 1-3,0 0 0,-1 0-5,-6 0-3,6 0 5,-17 0-2,23 0 2,-10-2-1,1 1-5,1 1-3,2 0 4,-1-1 0,-1 1 0,3 0 4,-3 0 0,2 0-7,2-3-3,0 3 6,-1 0-3,-1 0 5,4 0-4,-1 3-1,0-3-3,-3 0 0,4 0 6,-1 0-9,0-3 10,0 0-2,-3 3 1,10 0-2,-8-1-1,1-1 7,0 0-7,0 2 3,8 0-2,-9-2 5,1-1 1,0 3-1,4-4-7,-4 3 0,-3 1 3,3-2-3,-6 2 7,5-3-1,-3-1-13,-1 6 11,-1-2 0,-3-2 3,-11 2-1,22-2-5,-10 2-1,-12 0 0,22 0 3,-11 0 1,-11 0-8,20 2 2,-20-2 6,14-2 2,-14 2-5,21 0-3,-10 0 5,-11 0-1,21 2-1,-7-4 7,-14 2-13,21 0 11,-7 0 0,-14 0-2,26 0-8,-17-2 0,5 2 5,-14 0 2,25-2-4,-14 2 1,-11 0 7,21-3-8,-21 3 7,18 0-11,-18 0 3,14 0 0,-14 0 4,8-2 3,-8 2-6,0 0 0,16 0 2,-16 0-1,0 0 1,14 1 3,-14-1-3,0 0 1,0 0 2,14 4-1,-14-4-3,0 0 3,12 2 1,-12-2-3,0 0-2,11 2-2,-11-2 6,0 0-5,0 0 5,0 0-1,14 2 2,-14-2-3,0 0 1,0 0-7,0 0 3,0 0 4,0 0 0,0 0-4,0 0 0,0 0 10,0 0 0,0 0-9,0 0 2,0 0 6,12 0 2,-12 0 1,0 0-3,0 0-1,0 0 6,0 0-7,0 0-1,0 0-1,0 0 1,0 0 4,0 0-4,0 0-2,0 0-1,0 0-9,0 0 13,0 0-8,0 0 7,0 0-3,0 0 2,0 0 1,0 0-1,0 0-1,0 0 0,0 0 2,0 0-7,0 0 9,0 0-5,0 0 1,0 0 2,0 0-1,0 0 3,0 0-11,0 0 14,0 0-9,0 0-8,0 0-5,0 0-7,0 0-12,0 0-13,0 0-9,0 0-6,0 0-10,0 0-14,5 7-91,-5-7-189,0 0 83</inkml:trace>
        </inkml:traceGroup>
      </inkml:traceGroup>
    </inkml:traceGroup>
    <inkml:traceGroup>
      <inkml:annotationXML>
        <emma:emma xmlns:emma="http://www.w3.org/2003/04/emma" version="1.0">
          <emma:interpretation id="{E4EFFCBB-53CC-4173-8174-5BC83B7AACB7}" emma:medium="tactile" emma:mode="ink">
            <msink:context xmlns:msink="http://schemas.microsoft.com/ink/2010/main" type="paragraph" rotatedBoundingBox="1727,8332 31662,7780 31703,10005 1768,10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98EB80-2607-451F-BAFD-3D8902D900DD}" emma:medium="tactile" emma:mode="ink">
              <msink:context xmlns:msink="http://schemas.microsoft.com/ink/2010/main" type="line" rotatedBoundingBox="1727,8332 31662,7780 31703,10005 1768,10556"/>
            </emma:interpretation>
          </emma:emma>
        </inkml:annotationXML>
        <inkml:traceGroup>
          <inkml:annotationXML>
            <emma:emma xmlns:emma="http://www.w3.org/2003/04/emma" version="1.0">
              <emma:interpretation id="{B6E58D93-3942-47DE-B37F-02872D1C2C2B}" emma:medium="tactile" emma:mode="ink">
                <msink:context xmlns:msink="http://schemas.microsoft.com/ink/2010/main" type="inkWord" rotatedBoundingBox="1733,8695 3249,8667 3281,10397 1765,10425"/>
              </emma:interpretation>
              <emma:one-of disjunction-type="recognition" id="oneOf2">
                <emma:interpretation id="interp10" emma:lang="en-US" emma:confidence="0">
                  <emma:literal>Sign</emma:literal>
                </emma:interpretation>
                <emma:interpretation id="interp11" emma:lang="en-US" emma:confidence="0">
                  <emma:literal>Eos</emma:literal>
                </emma:interpretation>
                <emma:interpretation id="interp12" emma:lang="en-US" emma:confidence="0">
                  <emma:literal>So's</emma:literal>
                </emma:interpretation>
                <emma:interpretation id="interp13" emma:lang="en-US" emma:confidence="0">
                  <emma:literal>Sig's</emma:literal>
                </emma:interpretation>
                <emma:interpretation id="interp14" emma:lang="en-US" emma:confidence="0">
                  <emma:literal>Eon,</emma:literal>
                </emma:interpretation>
              </emma:one-of>
            </emma:emma>
          </inkml:annotationXML>
          <inkml:trace contextRef="#ctx0" brushRef="#br0" timeOffset="44167.0522">104 1440 96,'0'0'125,"0"0"-9,0 0-9,0 0-11,0 0-16,0 0-3,0 0-9,0 0 7,0 0-10,0 0 3,0 0-6,0 0 3,41 8-14,-32-5-1,8-2-3,0 1-5,4-1 2,5 2 2,1 1-7,-2-2-2,3-1-8,0-1-2,3 5-5,0-4 5,0 0-9,-1 0 0,2 3-5,-4-3 7,5-1-3,-3 0-1,2 2 0,-1-2-4,-3-2 3,5 2 1,-5-1 2,2-4 1,-5 4 1,3-4 1,-2 3 2,-7 0-4,1-1 0,0-2 2,-1 3-2,0 1 3,-2-3 1,-3 2-1,-2 1 1,-2-3-4,-10 4 6,18-2-3,-18 2 4,14-1-3,-14 1 5,13-3-3,-13 3-3,0 0-1,11-3-4,-11 3 2,0 0-2,0 0-5,11-4 4,-11 4 1,0 0-9,0 0 1,0 0 2,0 0 1,0 0-4,0 0-2,0 0-1,0 0 1,0 0-4,0 0-1,0 0 3,0 0-12,0 0-11,0 0-14,0 0-21,0 0-11,0 0-20,0 0-13,0 0-8,0 0-15,0 0-20,0 0-133,0 0-296,0 0 130</inkml:trace>
          <inkml:trace contextRef="#ctx0" brushRef="#br0" timeOffset="44658.0025">230 1704 113,'0'0'103,"0"0"-15,0 0-3,0 0-5,0 0-2,0 0-10,0 0 14,0 0-8,0 0 7,0 0-9,36 7 0,-25-4-10,8-2-6,-4 2-2,3-3-9,0 3-7,9-3 2,1 0-5,0 3-4,1-2 0,3 2-5,-3-3 3,1-3-8,2 2 1,-4 1 1,2-2-1,-2 1-5,2-2 0,-12 3-6,3 0 3,-1-1 3,-2 1 0,-2-3 10,-3 0-6,1 3 7,-14 0 1,18-1 4,-18 1-5,17-4 5,-17 4 2,13 0 7,-13 0-2,0 0 2,0 0-2,15 0 2,-15 0 0,0 0-3,0 0-3,0 0 1,0 0-6,0 0-3,0 0-2,0 0-2,0 0-1,0 0-5,0 0-1,13-2-6,-13 2-15,0 0-11,0 0-21,0 0-17,0 0-36,0 0-33,9-7-37,-9 7-161,0-13-347,0 13 154</inkml:trace>
          <inkml:trace contextRef="#ctx0" brushRef="#br0" timeOffset="40947.365">487 240 31,'0'0'77,"0"0"3,0 0-10,7-10 13,-7 10-11,0 0-3,0 0 5,0 0 2,0 0-2,3-11 11,-3 11-12,0 0 1,0 0-8,0 0-3,0 0-4,0 0-8,0 0-4,0 0-5,0 0-3,-3-14-3,3 14-4,0 0-2,0 0-7,0 0 3,0 0-6,0 0 5,0 0-5,0 0-3,0 0-2,0 0 0,0 0-2,0 0-1,0 0-2,0 0 1,0 0-1,4-11-1,-4 11 3,0 0-6,0 0 2,0 0-2,0 0-1,0 0-1,0 0 1,0 0-1,0 0 3,0 0 3,0 0 0,0 0 1,0 0-5,0 0 2,0 0 1,0 0 2,0 0-8,0 0 2,0 0-1,0 0 4,0 0 0,0 0-3,0 0-4,0 0 4,0 0-2,0 0 0,0 0-6,0 0 7,0 0-5,0 0 2,0 0-1,0 0 0,0 0 2,0 0-3,0 0-2,0 0 9,0 0-5,0 0 1,0 0-5,0 0 6,0 0-5,0 0 4,0 0 3,0 0-6,0 0 2,0 0 0,0 0-1,0 0-3,0 0 2,0 0 2,10-2-1,-10 2 4,0 0-3,0 0 0,0 0-1,0 0 3,0 0 3,0 0 2,0 0 0,0 0 1,0 0-2,0 0 2,0 0-3,0 0-3,0 0 3,3-12-4,-3 12-2,0 0 9,0 0-8,0 0 4,0 0-1,0 0 3,3-11-8,-3 11 5,0 0-2,0 0-2,0 0 4,0 0-5,0 0 0,0 0 5,0 0 2,0 0 3,0 0-2,0 0 0,0 0 4,0 0 0,0 0 0,1-11 0,-1 11-3,0 0 6,0 0-6,0 0 1,0 0 1,0 0 0,0 0-1,0 0-3,0 0-1,0 0 1,0 0-3,0 0 2,0 0 1,0 0-3,0 0 0,0 0 2,0 0 0,0 0 1,0 0 1,0 0 1,0 0 3,0 0 0,0 0-1,0 0 1,0 0 1,0 0 0,7-8-1,-7 8 1,0 0-2,0 0-1,0 0-4,0 0 3,0 0-1,0 0-1,0 0-2,0 0 2,0 0 0,0 0-2,0 0-2,4-9 2,-4 9 3,0 0-3,0 0 2,0 0 2,0 0-3,0 0 0,0 0 5,0 0-5,0 0-3,0 0 2,0 0 0,0 0-3,0 0 4,2-16-4,-2 16 0,0 0 2,0 0-2,0 0 4,5-8-4,-5 8-2,0 0 3,0 0 2,0 0-2,0 0 2,0 0-2,0 0-1,6-9 0,-6 9 0,0 0 2,0 0 1,0 0 0,0 0 3,0 0-2,0 0-2,0 0 0,0 0 2,0 0 6,0 0-8,3-11 4,-3 11-4,0 0 1,0 0-1,0 0 1,0 0 0,0 0 0,0 0-1,0 0 3,0 0-1,0 0-2,0 0 5,0 0-2,0 0 5,0 0-2,0 0 7,0 0-3,0 0 2,0 0 0,0 0 1,0 0 2,0 0-6,1-12 1,-1 12-2,0 0 2,0 0-1,0 0-3,0 0 6,0 0-5,0 0 2,0 0-1,0 0 0,0 0 0,0 0-4,-1-14 4,1 14-1,0 0-1,0 0 3,0 0-5,0 0-4,0 0 3,-2-15-1,2 15 4,0 0-1,0 0-3,0 0-3,-6-10 2,6 10-1,0 0 0,0 0-2,0 0-1,0 0 3,0 0-1,-6-9 0,6 9-2,0 0-2,-6-7 3,6 7 0,0 0 0,0 0-2,-14-6 3,14 6-3,-8-7 1,8 7-2,0 0 0,-16-3 0,16 3-1,-11-3 3,11 3-1,-14-2-1,14 2 3,-15-4-2,15 4 0,-16-4 1,16 4-3,-17 0 2,17 0 1,-17-1 0,17 1 2,-17 0-6,17 0 3,-22 1-2,22-1-2,-17 0 1,6 0 1,11 0 1,-16 3 0,16-3 1,-15 1-3,15-1 3,-16 4-2,16-4-4,-11 2 0,11-2-2,-14 3-4,14-3 3,-12 3-5,12-3 3,-13 8-1,13-8 0,-14 7 0,8-2 4,6-5-3,-11 5-1,11-5 4,-12 10-1,6-4 10,6-6-7,-14 9-2,7-3 1,7-6 3,-12 12 0,6-7 0,6-5 1,-10 13 1,4-9-1,6-4 2,-9 10-1,9-10 0,-11 8 3,11-8 0,-8 12-3,8-12 1,-8 10 2,2-7-3,6-3 2,-6 8-2,6-8 1,-3 10 1,3-10 0,-6 8 0,6-8 0,0 0-1,-7 15 1,7-15 0,-6 9-1,6-9 3,-6 9 0,6-9-1,-3 10 0,3-10-2,-5 8 1,5-8 4,-6 11-8,6-11 7,-3 11-4,3-11 3,-7 11-4,7-11 2,-6 10 0,6-10 1,-4 11-1,4-11 0,0 0-1,-4 11 1,4-11-3,-4 12 5,4-12-4,-6 12-5,6-12 2,-2 9-2,2-9 3,0 0-3,0 16 0,0-16 0,0 0-1,2 19 3,-2-19-2,0 9 3,0-9-1,0 0-5,1 12 6,-1-12-2,0 0-3,5 11-1,-5-11 1,1 9-3,-1-9 5,0 0-1,7 9 1,-7-9 3,0 0 0,3 10-4,-3-10 2,0 0-3,3 11 5,-3-11-2,0 0 7,0 0-1,6 9-2,-6-9-3,0 0-1,6 9 3,-6-9-3,0 0 1,0 0 2,0 0-5,0 0 5,13 3-2,-13-3-2,0 0 4,8 4-3,-8-4 2,0 0 2,0 0 1,10 3 1,-10-3-4,0 0 0,11 4 5,-11-4-2,10 3-2,-10-3-2,0 0 5,11 5 0,-11-5 0,7 6 2,-7-6-3,0 0 1,10 4-1,-10-4 1,0 0 0,14 3 1,-14-3-2,0 0 4,17 2 2,-17-2-3,0 0 2,12 3-5,-12-3-2,0 0 3,11 4-2,-11-4 2,11 1-5,-11-1-1,0 0-4,11 6 1,-11-6-1,0 0 6,14 0-5,-14 0 0,0 0 2,12 2-2,-12-2-4,13 5 3,-13-5-2,9 2-2,-9-2 1,13 2-2,-13-2-2,0 0 9,15 1 0,-15-1-3,0 0-1,0 0 3,14 0 4,-14 0-4,0 0 3,0 0 4,16 3-5,-16-3 0,0 0 2,0 0 2,8 4-5,-8-4 4,0 0-2,0 0 4,11 4 1,-11-4-1,0 0 0,9 5 0,-9-5 2,0 0-1,11 5 5,-11-5-7,0 0 6,12 2-6,-12-2 3,0 0 2,14 2-3,-14-2 1,11 3 1,-11-3-2,11 2 0,-11-2 0,0 0 7,17 2-5,-17-2-1,10 5 0,-10-5 6,12 2-1,-12-2-2,0 0-4,16 4 1,-16-4 2,10 5-4,-10-5 3,11 6-3,-11-6-1,13 4 1,-5 3 2,-8-7-2,12 9 5,-6-7-4,2 5 0,-2 0-2,1 1 5,0 2-5,1-3 4,-2 0-3,1 4 2,-1-4-3,-3 5 5,3-5-5,0 1 4,1 6-1,-4 0 1,3-4-2,-1 1 2,-2 2 0,1 1 0,-2-7 0,3 5-4,-4-2 5,-1-10 0,0 19-2,0-4-1,0-15 2,-1 16-3,1-4 1,0-12 6,-5 15-7,5-15 4,-2 14-4,2-14 6,-4 10-6,4-10 3,-3 11-2,3-11 1,-2 12 1,2-12 3,-6 5-8,6-5 9,-5 10-6,5-10 3,-8 6-2,8-6 2,-7 9 0,7-9-5,-7 7 1,7-7 2,-11 7 1,7 0 1,4-7 2,-13 5-1,13-5-6,-12 13 6,4-9 4,8-4-7,-12 8 5,5-3-1,7-5-8,-11 7 8,11-7-3,-10 7 3,10-7-6,-8 6 6,8-6 0,-10 4 6,10-4 1,0 0-1,-12 3 3,12-3 3,0 0 0,-12 4 1,12-4 5,0 0-1,-14 1 0,14-1-4,0 0-3,-19-4 0,19 4 3,0 0-3,-19-1 0,19 1 1,-17 0 3,17 0-5,-14-3 4,14 3-2,-12-3 0,12 3 0,-11-3 0,11 3 1,-14-4-3,14 4-3,-14-6 4,14 6 0,0 0-3,-17-6 2,17 6-2,-10-2 3,10 2-1,-12-1-6,12 1 2,-10-6 0,10 6-2,0 0 2,-17-6-5,17 6 1,0 0-1,-11-4 1,11 4 1,0 0-1,0 0-4,-18 4 3,18-4-3,0 0 2,0 0-4,-16-1 2,16 1-2,0 0 6,0 0-4,0 0 0,0 0 1,-17-3 0,17 3-3,0 0 5,0 0-6,0 0-5,0 0-12,0 0-5,0 0-14,0 0-12,0 0-19,0 0-10,0 0-28,0 0-18,0 0-27,0 0-127,0 0-301,0 0 134</inkml:trace>
          <inkml:trace contextRef="#ctx0" brushRef="#br0" timeOffset="41643.877">847 683 81,'0'0'123,"-11"-5"-3,11 5-5,0 0-5,0 0-2,-12-2-5,12 2-10,0 0-3,0 0-11,0 0-2,-17 0-10,17 0 0,0 0-13,0 0 2,0 0-11,-18 7-6,18-7-2,-7 10-4,2-2 2,-1 1-4,3 1 1,3-10-1,-11 21 1,5-13-3,-1 5-7,4 0 4,-1 1 1,0-1-1,1-2-5,3 3 3,0 2-2,3-6-2,-1 2-2,3-1 0,-4-2-1,-1-9-2,8 23-2,-3-15-3,1 3 0,-1-4 5,1 0-7,2 1 6,1-3-6,0 0 1,-1 0-4,3-1 5,-2 2-2,4-5-3,-13-1 1,22 2 1,-13 1-2,-9-3 0,17-3-1,-17 3 3,17-3-2,-17 3 4,14-6-4,-8 1 1,-6 5-5,14-9 3,-9 0-3,1 2 4,-6 7 0,7-12 0,-7 12 1,1-17 3,-1 17-3,0-17 6,0 8 2,0 9 2,-6-15 0,3 4-1,-2-3 3,0 4 6,-1 2-7,-2-3 1,8 11 1,-9-15 2,3 8-1,0-4 0,-1 0-4,7 11 2,-9-11-5,3 7-2,6 4 2,-11-17-4,8 13-4,3 4-7,-13-11-15,13 11-10,-9-8-11,9 8-15,0 0-14,-14-5-22,14 5-22,0 0-18,-11-9-22,11 9-148,0 0-323,-6-8 143</inkml:trace>
          <inkml:trace contextRef="#ctx0" brushRef="#br0" timeOffset="42179.5738">1039 435 90,'0'0'112,"0"0"-7,0 0-10,0 0-2,0 0-14,0 0-2,0 0-13,0 0-5,0 0-3,0 0 5,0 0 0,0 0 14,0 0-6,0 0-2,-7 36-1,7-36-3,2 18 0,-2-6 1,0-1-2,0-11-3,0 21-4,3-6 2,-1-1-5,-1 1-3,1 1-1,1 1-2,-2 1-2,4-1-4,0 7 2,-1-7-4,1 2-4,-2-1-4,2-3 6,-2 6-8,3-4 1,0 2 0,-1-1-2,3 1-3,-2-1-1,-3 1 4,3 2-1,-1-2-2,-2-1 1,4-2 1,-6 2-4,4-2 0,-1 1-7,0 1 2,0-4 1,-2 0-5,2-1 0,0-1-5,-1-5 1,-2 5-1,-1-12 1,3 14-2,2-4 0,-5-10-3,5 13-8,-5-13-10,3 8-19,-3-8-14,0 0-21,0 0-16,4 10-36,-4-10-17,0 0-39,0 0-139,0 0-341,0 0 151</inkml:trace>
          <inkml:trace contextRef="#ctx0" brushRef="#br0" timeOffset="43291.0867">964 206 14,'0'0'79,"0"0"-6,0 0 0,0-15-9,0 15-4,0 0 2,0 0-9,1-18 0,-1 18-8,7-7-5,-7 7 5,4-9-8,-4 9-1,10-9-1,-10 9-12,7-8 1,-7 8-4,10-10-6,-10 10 3,9-8 7,-9 8-9,11-5 0,-11 5-6,0 0 6,11-3 0,-11 3-4,12-4-6,-12 4 3,0 0 1,19 0-1,-19 0 7,11 5-6,-11-5 8,14 7-7,-5 0 8,-4-2 0,1 4-4,2-2 6,3 5 1,1-1 1,-2 2 1,1 0 6,-4 1-1,1 0 0,-2 1 2,2 3-4,-2-3-3,-4 1 5,6 0-12,-2-1 1,0-1-5,1 0-1,-4-2 5,1 2-1,1-7-7,-2 4 3,-3-11-4,5 16 4,-5-8 1,0-8-2,1 15-3,-1-15 0,-6 12 0,6-12-3,0 0 4,0 0-2,0 14-1,0-14 7,0 0-4,0 0 1,0 0-5,0 0-2,0 0 0,0 0-3,-28-16-3,28 16 3,-9-16-5,4 9-7,0-3 2,2 1 2,2-5-7,1 14 8,-5-20-7,5 4 4,-2 6-1,2-5 4,-3 3-3,3 12 4,5-25-9,-5 14 5,2-2-3,1 4 1,0-5-2,1 3 11,0 3-17,-4 8 6,3-22-11,-2 13 2,1-1 1,-2 10 9,4-16 0,-2 7 3,-2 9-7,6-13 10,-6 13-6,2-14-5,-2 14 14,3-12-7,-3 12-1,3-8 2,-3 8 4,8-11-4,-8 11 4,0 0 5,6-13-8,-6 13 2,6-6 3,-6 6 5,0 0-3,8-13-3,-8 13 0,0 0 5,8-7-6,-8 7 3,11-2-3,-11 2 6,0 0-4,9-3 4,-9 3 1,0 0-4,0 0 6,14-3-4,-14 3 5,0 0 4,0 0-6,0 0 7,17 0-4,-17 0 3,0 0-6,0 0 5,14 3 3,-14-3-4,0 0 1,10 3-1,-10-3 3,11 5 1,-11-5-2,0 0 1,9 2 1,-9-2 12,0 0-17,8 7 9,-8-7-5,7 8 3,-7-8-3,8 6 2,-8-6 3,6 10 0,-6-10 1,5 12 5,-5-12-5,6 14 2,-3-7 3,-3-7 1,10 14-5,-7-6 5,2 2 2,-2-2 5,1-1 3,-2 4-3,3 0 2,-2 0 4,1 0-4,-2 2 5,3 3-2,-4-2 1,1 4-3,2-6 2,3 4-5,-7 0 0,3-1 0,0 0-6,-2-1 0,1-3 1,3 1-7,-2 2 3,1-1-5,-2-1 3,3-3-4,-4 1-1,4-1 1,-4 0-5,4 2-3,-2-3 6,-3-8-2,6 14-6,-4-6-14,-2-8-21,5 14-26,-5-14-30,3 12-28,-3-12-31,0 14-114,0-14-285,0 0 126</inkml:trace>
        </inkml:traceGroup>
        <inkml:traceGroup>
          <inkml:annotationXML>
            <emma:emma xmlns:emma="http://www.w3.org/2003/04/emma" version="1.0">
              <emma:interpretation id="{6870D968-ABD7-480D-B1A1-DE821DBA1542}" emma:medium="tactile" emma:mode="ink">
                <msink:context xmlns:msink="http://schemas.microsoft.com/ink/2010/main" type="inkWord" rotatedBoundingBox="4331,8904 5607,8880 5629,10057 4352,10080"/>
              </emma:interpretation>
              <emma:one-of disjunction-type="recognition" id="oneOf3">
                <emma:interpretation id="interp15" emma:lang="en-US" emma:confidence="0">
                  <emma:literal>Let</emma:literal>
                </emma:interpretation>
                <emma:interpretation id="interp16" emma:lang="en-US" emma:confidence="0">
                  <emma:literal>set</emma:literal>
                </emma:interpretation>
                <emma:interpretation id="interp17" emma:lang="en-US" emma:confidence="0">
                  <emma:literal>hit</emma:literal>
                </emma:interpretation>
                <emma:interpretation id="interp18" emma:lang="en-US" emma:confidence="0">
                  <emma:literal>het</emma:literal>
                </emma:interpretation>
                <emma:interpretation id="interp19" emma:lang="en-US" emma:confidence="0">
                  <emma:literal>hot</emma:literal>
                </emma:interpretation>
              </emma:one-of>
            </emma:emma>
          </inkml:annotationXML>
          <inkml:trace contextRef="#ctx0" brushRef="#br0" timeOffset="47628.2803">2725 227 2,'-9'-4'84,"9"4"-9,0 0 3,0 0-3,0 0-1,0 0-11,0 0 4,0 0-9,0 0-3,0 0-5,0 0-3,-8-9-7,8 9 3,0 0-15,0 0 3,0 0-9,0 0 8,0 0-12,-19 10 11,19-10-10,0 0 1,-14 9-4,14-9 9,-9 5-10,9-5 4,-8 7-4,8-7 4,-9 11 2,9-11 1,-10 5-8,6 2 7,4-7 1,0 0-6,-10 10 1,10-10-6,-7 7 4,7-7-2,-3 13 2,3-13-3,-8 9-2,8-9 1,-3 11-3,3-11-1,-7 8 5,7-8-2,-1 15-2,1-15 8,0 14-8,0-14 6,-2 14-7,2-14 0,2 18 2,-1-10 0,-1-8-3,2 22-1,3-13-4,-2 4 6,0 1-2,2 0 4,-2 3 1,-3-1 4,3-1-4,0 3 3,0 0 0,2-2 0,-2 3 0,0 2-4,0 4 6,2 0-2,-2 0-3,1-7 4,1 5-6,-3-4 1,1 5 0,0 2 2,-2-6-2,6-4 8,-6 6-1,4-4 4,-2 4-7,3 0-1,-3 2-2,0-4 4,2-2-3,-3-3 2,4 6-4,-1-3 7,-4 0-4,5 1 2,-4-5-4,1 8 2,2-7-2,-1 4 2,-2-1-5,3-1 1,-2 0-3,3-1-1,-4 0 2,1-7-1,-2 7-2,1-2 0,-2-6-2,1 3 5,2 1-1,-1-3 3,-2-9-8,6 19 8,-6-12-5,0-7 0,0 15-1,0-15 1,0 14 0,0-14 2,2 9-5,-2-9 1,0 0 2,0 0 1,-2 17-1,2-17-2,0 0 3,0 0 0,0 0-4,0 0 5,0 11-7,0-11 7,0 0-3,0 0 1,0 0-1,0 0 0,0 0-1,0 0-2,0 0 3,0 0 3,0 0 1,0 0-3,0 0-3,0 0 3,0 0 0,0 0 0,0 0 0,0 0-2,0 0-2,0 0 1,0 0-2,0 0 5,-18-1-4,18 1 4,0 0-2,0 0 4,0 0-5,0 0 5,0 0-2,0 0-3,-18-10 0,18 10 0,0 0 2,0 0 1,-12-10-1,12 10-2,0 0 0,-8-7-3,8 7 4,-8-5-2,8 5-3,0 0 0,-6-9 4,6 9-4,0 0 2,-11-7 4,11 7-5,-6-7 4,6 7 3,0 0-6,0 0 4,-9-10-6,9 10 3,0 0-2,-7-7 3,7 7 0,0 0 0,-6-8 1,6 8 1,0 0-2,-6-11-2,6 11 1,0 0-1,0 0 2,0 0-4,0 0 3,-3-12 0,3 12 1,0 0-2,0 0 0,0 0 0,0 0-4,0 0-4,0 0 5,11-14-5,-11 14 3,0 0-9,9-6 6,-9 6-3,0 0-3,16 0 2,-16 0 3,0 0-8,21 3 6,-21-3 5,19 3-5,-11-2 0,-8-1 3,20 4 1,-10-1 0,0 1 6,1 1-2,2 1-3,1-4 3,-3 4-2,-2 0 2,5-2-1,0 3 3,-3-4-1,5 2 2,-9-1 0,6 1 0,-4-1 2,4-1-4,-2 1 2,-1 1-1,1-3 3,-11-2 1,17 5-8,-9-5 6,-8 0-8,20-3 1,-7 6-5,-13-3 2,23 0-14,-13-5-1,5 3 1,-2-2-3,1-1 5,-5 2-6,3-3-12,-2 1-3,5-1 6,-1-2-5,-3 1 0,-3 0-5,5-5-4,-1 1 8,-7 2-9,2 1 1,1-2 0,-5 2 7,4-3 0,-3 0 9,-4 11 2,3-19 0,2 10 1,-5 9 5,2-16 10,-2 5 2,0 11 3,-2-18 5,2 18-2,-5-15 2,5 15 0,-3-16 12,3 16-6,-4-10 8,4 10-3,-7-13 5,7 13-8,-3-9 1,3 9-2,-8-9 10,8 9-9,0 0 11,-10-7-5,10 7 2,0 0 1,-8-8 3,8 8 7,0 0 6,0 0-8,-10-4 7,10 4 0,0 0-5,0 0-5,0 0 7,0 0-1,-12-7-5,12 7-7,0 0 10,0 0-2,0 0-1,0 0-7,0 0 9,0 0-8,-12 14 9,12-14-1,-7 12 2,7-12 7,0 13-5,0-13 0,-1 18 0,1-18 3,1 20-1,6-9 2,-4-1-4,-2 1 2,5-2-6,-1 5 0,3-1-1,-3-1-4,2 1 4,0-1-4,3 0-1,0 1 0,1-2 5,-2-1-13,0-5 4,2 6-4,2-3 6,-5-1-2,4-4-4,-4 4 5,1-3 0,4 0-3,-3 0-5,1-2-6,-11-2-3,22 1-5,-9-2-5,-1 1 1,-12 0-2,30-7-7,-15 1-3,4 1 0,-5-6-4,0 3-5,0-3 6,5-2-3,-2 2 4,3-6 4,-6 1-7,-6 2-3,12-1 0,-4-5 4,-7 3 7,-1 2-5,1-6 7,2 2-2,-8 2 8,3-2 3,2-2-3,-5 2 12,-1 1-8,3-1 2,-5-6 3,1 7 2,1 0 0,1 0-1,-6-6-3,3 7 3,-2-1 7,2 4-4,-1-4-2,-3 3 3,1-3 4,-3 0-6,4 0 2,-7 6 0,6-4 0,-3 1 1,0 2 1,2-2-2,0 6 1,4 9 15,-6-19-3,2 12-6,4 7 2,-6-16 4,6 16-9,-8-10 4,8 10 3,-6-11 0,6 11 1,-4-11-5,4 11 4,0 0-2,-7-10 2,7 10-2,0 0-1,-7-8 6,7 8 3,0 0-11,0 0 8,0 0 4,0 0-1,0 0-5,0 0 7,-7-8-3,7 8-2,0 0 0,0 0 1,0 0-4,0 0-2,0 0-1,0 0 5,0 0-4,0 0 3,0 0 5,0 0 4,0 0 0,0 0 7,0 0-3,0 0 10,0 0-5,8 34 7,-8-34-6,3 17 5,0-10 4,-3-7 3,0 19 1,3-8-4,-3-11-1,4 22 8,0-8-12,-1 1 1,4-2-2,-3 3 1,-1 1-1,4-3 1,-4 3-2,0 1 4,0-2-2,-2 4-4,1 2-3,0-5 2,-1 0-6,2-2 4,2 1-6,-2 0 5,-1-2-6,4 3 8,-2-3-3,1 0-3,-2 0 2,-1 1 0,4-1-1,-4 0-4,2 0-1,-1 4 2,2-4-5,0-2 1,-2 4 1,2 0-2,1-7-3,-3 5-1,2-3 1,-2 0 1,3-3-6,0 5 2,-4-5 0,4 3-1,0-4 4,-1 1-7,-5-8 4,3 14-4,3-10 1,-6-4 4,13 10-2,-6-4-6,-7-6-6,14 6-12,-14-6-8,13 1-19,-13-1-13,17-1-23,-5-4-20,-12 5-14,22-10-23,-11 6-108,-2-3-269,-2-3 118</inkml:trace>
          <inkml:trace contextRef="#ctx0" brushRef="#br0" timeOffset="47995.6835">3491 839 45,'0'0'107,"0"0"-8,0 0-17,0 0 2,0 0-12,44 0-4,-30-3-12,6 3-1,-6 0-5,5 0-8,1 0-3,0 0-2,0-2-5,-4 1-4,4 1-3,-4 0 0,1 0 1,0-1 4,-4 1-8,-13 0 4,17-5 2,-17 5 11,12-2 6,-12 2 8,13-4 7,-13 4 4,0 0 7,0 0 0,0 0 3,14 4-2,-14-4 1,0 0-8,0 0-6,0 0-7,0 0-10,0 0-14,9-6-26,-9 6-16,0 0-27,0 0-30,0 0-32,9-7-31,-9 7-21,0 0-84,11-10-258,-11 10 114</inkml:trace>
        </inkml:traceGroup>
        <inkml:traceGroup>
          <inkml:annotationXML>
            <emma:emma xmlns:emma="http://www.w3.org/2003/04/emma" version="1.0">
              <emma:interpretation id="{620E9EAC-66D8-49E6-BC13-27F590D8A83F}" emma:medium="tactile" emma:mode="ink">
                <msink:context xmlns:msink="http://schemas.microsoft.com/ink/2010/main" type="inkWord" rotatedBoundingBox="6620,9267 9083,9221 9096,9916 6633,9961"/>
              </emma:interpretation>
              <emma:one-of disjunction-type="recognition" id="oneOf4">
                <emma:interpretation id="interp20" emma:lang="en-US" emma:confidence="1">
                  <emma:literal>there</emma:literal>
                </emma:interpretation>
                <emma:interpretation id="interp21" emma:lang="en-US" emma:confidence="0">
                  <emma:literal>There</emma:literal>
                </emma:interpretation>
                <emma:interpretation id="interp22" emma:lang="en-US" emma:confidence="0">
                  <emma:literal>where</emma:literal>
                </emma:interpretation>
                <emma:interpretation id="interp23" emma:lang="en-US" emma:confidence="0">
                  <emma:literal>these</emma:literal>
                </emma:interpretation>
                <emma:interpretation id="interp24" emma:lang="en-US" emma:confidence="0">
                  <emma:literal>Where</emma:literal>
                </emma:interpretation>
              </emma:one-of>
            </emma:emma>
          </inkml:annotationXML>
          <inkml:trace contextRef="#ctx0" brushRef="#br0" timeOffset="51355.6133">4890 1072 93,'15'-2'91,"2"-3"-11,7-2-6,4 0-7,-2 2-5,1-1 3,4 2-14,-3 0-7,4-3-6,-4 3 0,2 1-4,1-1 3,-1-2-9,-5 1-2,4-2-5,-2 4-4,-2-9 1,1 5 0,-2-1-13,-4 3 13,5-2-5,1-2-4,-9 2 5,0 0 0,1-1-2,-1 1-4,-2 0 0,2-1 5,0 2-10,-7-2 1,7-1 0,-6 0 7,3 0-13,-8 2 1,5-3 2,-5 3-1,4-1-3,-7 0 0,1 1 2,-4 7-6,7-14 4,-4 4-4,-3 10-4,0-14-5,0 14-1,-3-16 1,3 16 0,-11-14-3,1 10 0,4-4 5,-2 1-6,-1-2 11,-2 2 4,-3-2-6,5 1 8,-2 4 8,1-3-2,4 0 6,-5 1 3,11 6 4,-17-10 11,11 8 1,6 2 1,-11-7 8,11 7-6,-12-5 8,12 5-10,0 0-1,0 0 10,-11-7-17,11 7-4,0 0 6,0 0-13,0 0 0,-13-4 0,13 4 2,0 0 10,0 0-11,0 0 0,0 0 12,0 0-1,-7 16 7,7-16 5,0 0 5,-7 16 1,7-4 7,0-12 4,3 19 0,-3-19 0,4 22-3,2-6-4,-5-2 2,6 5 3,2-1-1,-6-2 0,5 0-1,-2 9 0,5-3-4,-2 3-1,2 1-4,-2 1-4,2-2 1,-1 2-6,-2-1 0,1-1-4,2-1-2,-2 0-1,2-2-5,-5 1 1,-3-7-5,5-1 1,-2 2-2,-6-7-1,7 1 0,-4 0 1,1-4-1,-4-7-3,3 14 1,-3-14-1,4 12 0,-4-12 0,6 7 4,-6-7-1,0 0-2,0 0 0,0 0-3,0 0 4,0 0-10,0 0-6,0 0-10,0 0-4,0 0-3,8-31-11,-8 31-12,3-16-5,0 7-5,3 0-7,-3-2 1,8-2 0,-5 5-3,-1-2 9,4-3-3,-1 3 0,-2 3 12,4 0 1,-6 0 1,3 0 8,-1 0 6,-2-1 0,-4 8 3,10-14 5,-10 14 3,9-10 5,-9 10 6,2-8 1,-2 8 8,0 0 8,0 0-6,6-8 1,-6 8-2,0 0-1,0 0 2,0 0-1,0 0 4,0 0-8,0 0 4,0 0 4,0 0 3,0 0-3,23 14 7,-20-5-1,-3-9-1,11 15 2,-4-5-1,-4-2 1,3 1 6,2 3-3,-5-1 3,3 0-3,2-1 2,-2-2-1,5 4 0,-8-4 2,6 1-2,-1-1 0,2 3-2,-3-3-1,6-6 0,-2 5-3,3-2 5,-2-2-7,-1-3-5,5 0-2,1-3-11,-3 3-14,3-5-7,0 3-3,0-5-8,0 0-8,-1-2 1,4 0-11,0-3-9,-3 0 5,4-2 10,-7 3 4,3-3 0,-8-1 7,2 3 2,-2-1 2,2 1 11,-8-2 1,5 0 4,-2 0 8,-6 3 2,0-3-1,0 14 11,4-19 5,-8 8 13,4 11-3,-6-19 9,2 10-7,0-2 8,4 11 2,-6-16 7,3 6-1,3 10-1,-8-12 2,8 12 0,-6-9-4,6 9 0,-6-7 3,6 7-6,-8-7 0,8 7-7,0 0 0,0 0 2,0 0 0,-14-3-7,14 3 3,0 0 1,-19 13-2,15-8-3,4-5 8,-13 15 7,10-8 0,-2 3-3,2 2 6,-3-1 1,6 0-2,-3 3 2,-2-3 0,2 2 3,3 1-10,0-1 0,0-13 1,0 19-4,0-8 0,0-11-2,3 21 0,2-13-4,-2 2 1,3-1 1,-3-2-5,8-2 1,-8 4-7,-3-9-5,18 9-8,-9-7-9,-1 2-8,4-1-9,-1 0-11,-11-3-3,27 4-11,-10-7-2,-3 2-5,6-4-8,-6-2 0,3 0-6,-4 5-4,1-9 2,0 3 3,4-3 9,-4 0 2,0 1 9,0-1 6,-1 0 2,-2 1 10,3-1 6,-5 0 5,5 1 11,-5-1 11,-1-1 9,5 3-1,-6-3 11,3 3 4,-2 2 1,1-2 11,-1 2 10,-2 0 0,0 0 1,-6 7-5,8-12-3,-8 12 0,9-9 0,-9 9 3,11-9-13,-11 9-3,6-5 4,-6 5-6,0 0 1,0 0-10,14-2 3,-14 2-8,0 0 13,0 0-11,18 5 11,-18-5-6,6 12 1,0-5 1,0 1-1,-3 1-3,2-1 5,-2 3-2,3-2-1,-1 1 0,-2 0 4,0 1-3,3 0 3,-2 1-5,-1 2 1,-2-3 1,5 2-6,-6-5 5,7 3-4,-4 0-1,2-3-1,-2 2 3,0 0 4,0-1-5,5-1-5,-8-8 1,12 10 9,-6-5-8,2 1 2,1-3-5,2 1-4,-11-4-8,24 4 0,-13-4-9,1 0 1,8-4-15,-3-2-1,1-1-5,-1 0 4,3 1-7,-3-1-3,0-1-2,0-3-4,2 1-1,-2 0 1,-3-2-4,0 1 1,0 1-3,-4-5 9,4 5 0,-5 1 5,2-1 8,-8-2 3,3 4 6,-1-4 2,-4 3 4,-1 9 13,5-21 0,-5 21 14,0-19 7,0 8 7,0 11 3,-3-18 4,0 10 10,3 8 14,-5-18-7,5 18 11,-6-14-2,0 8 3,6 6-7,-8-11 3,8 11-8,-9-8 2,9 8-7,-14-7 2,14 7-8,-10-5 1,10 5-4,0 0 2,0 0-4,-20 8 0,20-8-3,-14 12 8,9-2 0,-1-3-1,0 4 8,0-1-3,1 4 5,-1-2 1,-1 3-4,4 0 4,0-1 2,-1 1-1,4-1 3,0-2 1,0 1-4,3-1-2,0 0 7,1 1 0,6-1-2,-4-3 2,8 3-7,-3-5-4,4 0-5,1 0 1,0-3-4,1-3-2,3 2-13,0-3-17,1 3-14,-1-3-15,-3 0-15,3-3-17,-3 0-14,3-2-12,-2 2-23,-1-4-4,0 1-19,-8 1-112,-1-2-269,-8 7 119</inkml:trace>
          <inkml:trace contextRef="#ctx0" brushRef="#br0" timeOffset="49490.2063">5075 595 126,'0'0'147,"0"0"9,0 0-12,-11-8-8,11 8-4,0 0-2,0 0-6,0 0-6,-3-11-5,3 11-6,0 0-11,0 0-5,0 0-7,0 0-5,0 0-8,0 0-9,0 0-7,0 0-8,0 0-2,0 0-7,0 0-5,0 0-3,0 0-7,0 0-6,0 0 3,0 0-6,0 0 3,0 0-1,0 0-1,0 0-1,0 0-3,17 24-2,-12-16-1,1 5 3,-3-2 2,3 3 0,-1-1 3,1 10-4,-3-5 3,3-1-1,2 10 6,2-2 3,-4 2-3,5 3-2,-5-2 2,5 8-1,-2-7-2,-1-3-2,-5 3 0,0-2-3,7 0 0,-6-1 0,2-1 2,1 0-6,-4-1 0,1-7 0,0 0 1,3-2-3,0-2 3,-1-2-4,-3 0-11,0-4-14,-3-7-13,5 14-17,-2-7-16,-3-7-16,6 11-22,-6-11-21,0 0-30,3 8-17,-3-8-142,0 0-339,0 0 151</inkml:trace>
        </inkml:traceGroup>
        <inkml:traceGroup>
          <inkml:annotationXML>
            <emma:emma xmlns:emma="http://www.w3.org/2003/04/emma" version="1.0">
              <emma:interpretation id="{E540E170-EC7D-4148-83F0-6140B70423EB}" emma:medium="tactile" emma:mode="ink">
                <msink:context xmlns:msink="http://schemas.microsoft.com/ink/2010/main" type="inkWord" rotatedBoundingBox="9853,9199 10950,9178 10963,9860 9865,9880"/>
              </emma:interpretation>
              <emma:one-of disjunction-type="recognition" id="oneOf5">
                <emma:interpretation id="interp25" emma:lang="en-US" emma:confidence="1">
                  <emma:literal>be</emma:literal>
                </emma:interpretation>
                <emma:interpretation id="interp26" emma:lang="en-US" emma:confidence="0">
                  <emma:literal>b</emma:literal>
                </emma:interpretation>
                <emma:interpretation id="interp27" emma:lang="en-US" emma:confidence="0">
                  <emma:literal>bc</emma:literal>
                </emma:interpretation>
                <emma:interpretation id="interp28" emma:lang="en-US" emma:confidence="0">
                  <emma:literal>by</emma:literal>
                </emma:interpretation>
                <emma:interpretation id="interp29" emma:lang="en-US" emma:confidence="0">
                  <emma:literal>bye</emma:literal>
                </emma:interpretation>
              </emma:one-of>
            </emma:emma>
          </inkml:annotationXML>
          <inkml:trace contextRef="#ctx0" brushRef="#br0" timeOffset="52331.0663">8127 528 57,'-9'-10'207,"9"10"-7,0 0-14,0 0-9,0 0-11,-5-7-13,5 7-11,0 0-15,0 0-10,0 0-16,0 0-13,0 0-5,0 0-12,0 0-7,0 0-5,0 0-5,5 38 2,1-21-6,-3 10-3,3-3 2,-1 2-4,1 6-1,2-4-3,-2 10-3,3-3-2,-1 2-4,-2-7-1,-2-4-4,2 1 0,-2-4-4,3 3 0,-4-8-3,1 0-6,3-3 2,-7 3 2,6-4-5,-6-3-2,6-3 2,-6-8-3,3 15-1,-3-15-2,2 14-1,-2-14 1,3 7-5,-3-7-2,0 0 1,0 11 1,0-11 0,0 0-15,0 0-8,0 0-5,0 0 1,0 0 0,-8-36 3,8 36-3,-6-14 7,6 2 0,0 12 3,0-24-1,0 16 2,0 8-3,3-23 0,0 14 5,0 0-3,2 2 2,1-4 2,0 3-3,-1-2-1,1 0 4,1 5 6,0-2-14,0-2 7,5 4 0,-4-3 3,6 1-5,-3 3 4,-2 1-1,5 2 2,-14 1 1,23 0-1,-5 1 1,-4 3 2,1 2-2,-1 2 0,3 1 1,-3 1 1,-1-3-1,-1 3 1,-1 0 1,0 2 1,-2-1 2,1 1 2,-3 1-2,0-1 0,-3-1 0,-2-3 4,3 3-2,-5-11 1,0 18 5,3-11-2,-3-7-1,-3 16 2,3-16-2,-10 17 3,2-11 1,-2 2-2,-6-1-2,-1 1 4,-3-1-2,2-4-1,-2 2 3,0-4-7,3-1-14,0 1-22,-3-2-33,7 0-27,2-5-38,0 0-36,-1 1-125,12 5-319,-8-13 141</inkml:trace>
          <inkml:trace contextRef="#ctx0" brushRef="#br0" timeOffset="52881.5046">8828 917 109,'11'5'141,"-11"-5"-9,12 5-4,-3-1-11,1-2-9,1 1-8,-11-3-9,28 2-5,-14-2-11,0 0-5,-2 0-8,-12 0-10,23-4 0,-12 3-9,-11 1-1,21 0-8,-21 0 1,15-4-7,-15 4-6,14-3-10,-6-1-3,-8 4 0,16-10-4,-16 10-13,10-4 4,-3-2-9,-3-1 0,-4 7-5,10-12-4,-10 12 10,7-12 2,-7 12-2,4-13-5,-4 13-1,0-14 5,0 14-1,0 0 0,-5-17 0,5 17 2,-6-13-2,6 13 8,-11-11-4,11 11 3,-11-7-3,11 7 9,0 0-4,-25-4 8,25 4-7,-28-4 13,12 5-1,2-1 1,-6 4-4,9-1 13,-3 3 1,-1 2 5,2 0 4,1-1-2,-1 2 6,2 3 5,2 0 2,-2 2 1,2-1 6,3 3 3,-2-4 8,2 6 6,1-4 3,3 2-2,2 0 3,0 1 4,2-3 2,3 0 4,-2 1-1,1-1-2,3-5 4,2 3 2,2 0-6,0-2-7,1 2-3,4-3-5,-1 3-1,1-5-9,1 1 1,0-2-7,3-1-7,1 2-1,-6-3-5,2 1-1,0-4-9,-1 4-12,0-5-10,1 0-14,-3-4-5,1 3-23,-2 0-18,-1-4-22,2 1-28,-4-1-26,0-2-29,0 1-27,-2-2-29,-1 2-125,-7 6-377,7-15 166</inkml:trace>
        </inkml:traceGroup>
        <inkml:traceGroup>
          <inkml:annotationXML>
            <emma:emma xmlns:emma="http://www.w3.org/2003/04/emma" version="1.0">
              <emma:interpretation id="{42984E02-0140-4EAC-B3F5-713F011176E0}" emma:medium="tactile" emma:mode="ink">
                <msink:context xmlns:msink="http://schemas.microsoft.com/ink/2010/main" type="inkWord" rotatedBoundingBox="12020,9222 13399,9197 13420,10342 12041,10367">
                  <msink:destinationLink direction="with" ref="{3E62CB91-4441-48DF-8558-23F96D437ED1}"/>
                </msink:context>
              </emma:interpretation>
              <emma:one-of disjunction-type="recognition" id="oneOf6">
                <emma:interpretation id="interp30" emma:lang="en-US" emma:confidence="1">
                  <emma:literal>an</emma:literal>
                </emma:interpretation>
                <emma:interpretation id="interp31" emma:lang="en-US" emma:confidence="0">
                  <emma:literal>and</emma:literal>
                </emma:interpretation>
                <emma:interpretation id="interp32" emma:lang="en-US" emma:confidence="0">
                  <emma:literal>any</emma:literal>
                </emma:interpretation>
                <emma:interpretation id="interp33" emma:lang="en-US" emma:confidence="0">
                  <emma:literal>am</emma:literal>
                </emma:interpretation>
                <emma:interpretation id="interp34" emma:lang="en-US" emma:confidence="0">
                  <emma:literal>ant</emma:literal>
                </emma:interpretation>
              </emma:one-of>
            </emma:emma>
          </inkml:annotationXML>
          <inkml:trace contextRef="#ctx0" brushRef="#br0" timeOffset="54081.9758">10749 703 133,'-6'-11'123,"6"11"-4,0 0-6,-5-13-5,5 13-6,-1-10-4,1 10-6,-5-16-15,5 16 8,-3-10-11,3 10-2,-8-16-2,4 9-6,4 7-6,-8-13-6,1 6-1,7 7-5,-12-13 3,6 7-3,6 6-3,-14-14-3,6 7 1,-1 2-5,-2-1 1,11 6 0,-17-7-3,4 2-1,2 1 0,11 4-3,-22-3-2,13 3-3,-10 0-4,19 0 3,-26 7-9,12 0 4,0-2-1,-2 2 1,1 4 1,-2-2-1,6 3 4,-6 1 2,1 6-2,7-3 4,-4 0 1,-1 8 1,2-3-1,-1 5 1,2-1 0,1-3-2,2 3 2,0 0 1,2-1-4,1-4-4,2 3 2,0-5 0,1-1-1,2-1-3,0 2-1,2-4-5,1 1 1,0 1 1,2-3-2,-1-1 2,4 1-2,-2-5 0,4 3 0,-4 0-5,3-3 3,5-1-5,-1-1-1,-1-1-3,2-2-11,3 1-5,1-2-2,-1 0-9,1-2-5,3-4-5,-3-1-8,1-1-4,0-2-4,-4-3-6,4 4 6,-4-5-9,0 3 4,2-2 4,-3-1 1,-3-2 7,1 0 1,-1 1 1,-2 1 2,-3-2 5,1 3 4,-4-3 4,1-2 0,1 8 3,-3-8 8,-1 5 4,1 1-2,-2 10 4,3-17 3,-3 17 2,-5-18 4,5 18 4,-1-19 4,1 19 7,-2-14-4,2 14 4,-3-12-2,3 12 4,0 0 4,-2-18 0,2 18 2,0 0-1,-6-7-1,6 7 1,0 0 1,0 0 1,0 0-4,-4-12-3,4 12 1,0 0 0,0 0 1,0 0-4,0 0-4,0 0 3,0 0-9,0 0 2,0 0-2,0 0-1,0 0 1,0 0-4,0 0 6,0 0 2,0 0 3,-2 37 5,0-25 0,2 1 7,2 2-1,0 3-4,-2 0 1,3 1 0,-2 1 2,4 3-3,-4-4-3,6 2 0,-4 0 0,2-5 3,1 2-7,0-2 3,2 0-3,0 0 1,-2-1-2,3-2-2,2-1 1,-2 0-2,2 1-10,0-5 2,0 2 4,-2-6-1,4 3 2,2-3 1,-1 0-6,4-4 4,-3 4-3,1-9 1,-2-1-13,0 1-1,3-2-3,-3-3-1,-2 2-4,2-5 5,-3 0 1,-3-1-6,3 3 1,-2-7 4,1 6 3,-6-1-6,3 1-5,-3 3 2,-1 0-3,2-1-12,-5 10-12,6-15-14,-4 5-19,-2 10-24,1-12-19,-1 12-24,7-11-36,-7 11-94,0 0-300,3-11 133</inkml:trace>
          <inkml:trace contextRef="#ctx0" brushRef="#br0" timeOffset="55117.082">11128 1445 111,'0'-18'104,"0"18"-5,0 0 1,3-12-2,-3 12-8,1-11-3,-1 11-5,0 0-1,7-14-9,-7 14 3,0 0-7,6-11-6,-6 11-9,3-8-5,-3 8-9,8-6-7,-8 6 4,0 0-5,11-5 0,-11 5-3,7-7-5,-7 7-1,14 0-5,-14 0 0,0 0-4,21 7-3,-21-7 1,14 7-2,-7-3-1,1 6-3,2-3 2,-3 0 2,3 4-1,-4-4 5,3 6-6,2-2 3,-3-1-5,-2-2 6,2 8-2,-2-2 4,2-1-2,-3-2 2,2 2-5,-3-4 3,0 2 1,2 0-3,-2 0 1,-1 0-6,-2 0 0,4-2 1,-5-9 3,0 17-1,0-17-2,3 17 2,-3-17-2,-2 12 4,2-12-3,0 0-1,2 12 6,-2-12-8,0 0 1,0 0 3,0 0 2,-8 7 2,8-7-8,0 0 6,0 0-4,0 0 6,0 0 1,-18-19-8,18 19-4,-8-14-7,8 14-1,-7-16-6,7 4-5,0 12 3,0-24-3,-1 13 2,2-3-1,3 0 1,-4 1-1,1 2 5,1-3-9,-2 14 7,4-20 0,0 12 3,-4 8-2,4-19 5,-2 12 0,-2 7-8,6-14 5,-1 6 4,-5 8-1,7-11 5,0 6-1,-7 5-6,6-11 2,-6 11 0,6-10 5,2 6-1,-8 4-3,9-10 0,-9 10 8,8-7-1,-8 7-6,11-4 4,-11 4 4,9-5-6,-9 5-1,0 0 4,14-7-4,-14 7 3,8-6-4,-8 6 14,0 0-5,11-3-1,-11 3 0,0 0-2,12-4-1,-12 4 1,0 0 2,14-3 3,-14 3-2,14 2 5,-14-2 3,16 3 0,-16-3-10,12 5 10,-12-5-5,11 7 4,-11-7-1,13 11 2,-7-9-6,-6-2 2,13 9 1,-7-2 0,-6-7-3,8 11 6,-2-5-1,-3 2 6,-3-8 1,11 12-8,-8-5 3,2 2 2,1-2-2,-6-7 4,3 16 3,2-5-7,-1 1 2,-2-4-3,1 3 5,-3-11 0,6 19 3,-3-10-5,0 2 3,-3-11-1,2 18-3,1-8-2,-3-10 2,2 16 2,-1-9-5,-1-7-1,5 18 1,-5-18 1,3 11-4,-3-11-1,5 12-10,-5-12-25,4 7-11,-4-7-20,0 0-18,0 0-27,3 10-24,-3-10-117,0 0-267,0 0 119</inkml:trace>
        </inkml:traceGroup>
        <inkml:traceGroup>
          <inkml:annotationXML>
            <emma:emma xmlns:emma="http://www.w3.org/2003/04/emma" version="1.0">
              <emma:interpretation id="{67832ED5-C0B1-419A-B24D-ED20A1139F14}" emma:medium="tactile" emma:mode="ink">
                <msink:context xmlns:msink="http://schemas.microsoft.com/ink/2010/main" type="inkWord" rotatedBoundingBox="14191,9363 15738,9335 15747,9789 14200,9818"/>
              </emma:interpretation>
              <emma:one-of disjunction-type="recognition" id="oneOf7">
                <emma:interpretation id="interp35" emma:lang="en-US" emma:confidence="1">
                  <emma:literal>no.</emma:literal>
                </emma:interpretation>
                <emma:interpretation id="interp36" emma:lang="en-US" emma:confidence="0">
                  <emma:literal>no</emma:literal>
                </emma:interpretation>
                <emma:interpretation id="interp37" emma:lang="en-US" emma:confidence="0">
                  <emma:literal>non.</emma:literal>
                </emma:interpretation>
                <emma:interpretation id="interp38" emma:lang="en-US" emma:confidence="0">
                  <emma:literal>not.</emma:literal>
                </emma:interpretation>
                <emma:interpretation id="interp39" emma:lang="en-US" emma:confidence="0">
                  <emma:literal>not</emma:literal>
                </emma:interpretation>
              </emma:one-of>
            </emma:emma>
          </inkml:annotationXML>
          <inkml:trace contextRef="#ctx0" brushRef="#br0" timeOffset="56471.972">12454 802 121,'0'0'141,"0"0"2,0-13-9,0 13-4,0 0-15,0 0 0,2-15-12,-2 15-9,0 0 0,1-15-15,-1 15-4,0 0-9,10-11-10,-7 4-1,-3 7-8,6-8-5,-6 8-1,9-13-3,-2 8-5,-7 5-7,12-7-3,-12 7 2,16-7-11,-10 3 2,5 0 1,-11 4-9,17-4 4,-6 0 0,-11 4-1,23-2-3,-12 2-2,-11 0 0,20-1-1,-10 2 2,2 1-2,-12-2-3,16 7 0,-5 1 3,-4-1-8,3 1 2,-4 3 3,6-2-3,-4 1 6,0 6-5,0-2 0,0 0 7,-2-1-9,2-1 6,1 2-1,-3 4 0,-1-4 1,1 1-1,0-1-3,-4-2 3,3 0 0,-4 1 5,2 2-5,0-2 0,-1-3-2,1 0 4,-3-10-4,2 21 5,-2-14-3,0-7-2,1 13 5,-1-13-4,3 14 3,-3-14-4,-4 11 0,4-11 0,-2 13 2,2-13 0,0 0 2,0 0-2,-5 12 0,5-12 2,0 0-4,0 0 2,0 0-3,0 0 4,0 0 1,0 0 2,0 0-3,0 0-1,0 0 0,0 0 0,0 0-2,0 0-2,-17-21-4,17 21 1,-4-18-6,2 10-5,2 8 3,-5-22-7,4 11 0,1 11-4,-5-24-3,4 12 1,-1 1-1,2 11-2,3-22 5,0 8-5,2-1-2,-5 4 2,5 0 3,-5 11 4,6-18-1,0 10 7,-3-3-7,2 3 6,-5 8 7,6-18 5,-3 12-8,-3 6 2,6-12 2,-6 12 5,7-10-3,-7 10 4,6-13-12,-6 13 5,8-7 2,-4-2 5,-4 9-3,10-10-5,-3 8 6,-7 2 1,11-10-1,-4 4 2,-7 6-1,10-9-2,1 4-2,-11 5 6,14-9-2,-4 7 5,-10 2-2,18-6-3,-11 3 1,-7 3 2,15-5 0,-15 5 6,13-7-2,-13 7 0,14 0 9,-14 0-7,9-5 2,-9 5-1,0 0-4,0 0 5,0 0-5,0 0 5,20 3-7,-20-3 0,0 0 3,11 7-1,-11-7 0,9 6 8,-9-6-8,11 7 1,-8-3 7,-3-4 0,13 8 1,-13-8 1,8 12 2,-2-6 0,-3 3-2,-3-9 3,9 16 0,-5-9 4,0 3-3,-1-1 4,2-2-4,-3 5 4,2-1-3,-4-11 1,3 20 1,0-12-1,-1 4 0,0 2 2,1-3-3,-2 2 0,1-2-1,-2 1-3,1 3 0,2 0-2,-3-3-3,0 4 0,0-7-2,2 3 2,-2-12-1,2 20-3,-2-12-4,0-8-16,3 17-15,-3-17-20,0 14-26,0-14-19,3 12-28,1-5-24,-4-7-108,0 0-275,2 12 123</inkml:trace>
          <inkml:trace contextRef="#ctx0" brushRef="#br0" timeOffset="57069.5194">13563 754 107,'0'0'127,"-8"-6"-5,8 6-11,0 0-1,0 0-12,0 0-5,-25 6 1,25-6-5,-11 2-10,1 4 3,2 1-2,-2 0-5,1 1-7,-2 1 2,0 1-8,3 5-2,-1-5-5,0 8 0,-1-6-4,4 2-1,0-1 2,3 3-4,0-4-6,1 4-2,2-2-4,2-1 1,-2 1-5,4-2-1,3 1-3,0 2 2,0-7-4,0 2-2,6-1-3,1-2-2,0 0 1,2 0-3,-1-3 0,2 3-5,-3-4 1,-3-3 0,0 4 2,-11-4-6,20 0 0,-10 1 1,-10-1-1,18-1 2,-18 1-6,14-7 1,-7 0 0,-7 7-1,9-11 0,-4 4-1,-5 7 5,6-16-3,-6 6 2,0 10 3,0-23-2,-3 9 2,3 14-1,-2-22-1,-1 6 0,-3 2 6,3-3-4,-5 2 1,6 5-1,-4 1 2,1-1-5,1 0 1,4 10 7,-10-15-10,6 8-1,4 7-2,-11-15-5,11 15-15,-8-7-15,2 3-23,6 4-19,-14-8-16,14 8-17,-13-2-13,13 2-24,-15 0-31,15 0-120,-20 0-318,20 0 141</inkml:trace>
          <inkml:trace contextRef="#ctx0" brushRef="#br0" timeOffset="59153.7801">13932 1087 66,'0'0'150,"0"0"-14,0 0-15,0 0-9,0 0-17,0 0-9,0 0-5,0 0-12,0 0-4,0 0-9,0 0-4,0 0-4,0 0-3,0 0-3,0 0-8,0 0 0,0 0 3,0 0-6,0 0-7,0 0-2,6-8-1,-6 8-2,0 0 4,8-3 5,-8 3 1,0 0 5,9-7 8,-9 7 3,0 0 5,0 0 10,0 0 0,0 0-1,4-11 3,-4 11-1,0 0 0,0 0-2,0 0-2,0 0-7,0 0-9,0 0-1,0 0-5,0 0-5,0 0-3,0 0-6,0 0-2,0 0-3,0 0-2,0 0 1,0 0-4,0 0 0,0 0-10,15 14-16,-15-14-18,9 11-25,-9-11-23,8 8-30,-8-8-23,11 6-32,-11-6-153,5 5-344,-5-5 152</inkml:trace>
        </inkml:traceGroup>
        <inkml:traceGroup>
          <inkml:annotationXML>
            <emma:emma xmlns:emma="http://www.w3.org/2003/04/emma" version="1.0">
              <emma:interpretation id="{10D68597-2F4B-4F5B-A155-147E598FE08A}" emma:medium="tactile" emma:mode="ink">
                <msink:context xmlns:msink="http://schemas.microsoft.com/ink/2010/main" type="inkWord" rotatedBoundingBox="16545,8988 17423,8972 17445,10199 16567,10215"/>
              </emma:interpretation>
              <emma:one-of disjunction-type="recognition" id="oneOf8">
                <emma:interpretation id="interp40" emma:lang="en-US" emma:confidence="1">
                  <emma:literal>of</emma:literal>
                </emma:interpretation>
                <emma:interpretation id="interp41" emma:lang="en-US" emma:confidence="0">
                  <emma:literal>Of</emma:literal>
                </emma:interpretation>
                <emma:interpretation id="interp42" emma:lang="en-US" emma:confidence="0">
                  <emma:literal>if</emma:literal>
                </emma:interpretation>
                <emma:interpretation id="interp43" emma:lang="en-US" emma:confidence="0">
                  <emma:literal>off</emma:literal>
                </emma:interpretation>
                <emma:interpretation id="interp4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58236.0877">14943 703 133,'0'0'177,"0"0"-17,0 0-11,-8-6-20,8 6-12,0 0-12,0 0-13,0 0-6,-19 13-7,15-4-8,-3 0 1,0 5-9,-4 3-4,-2 1-6,4 8-2,-4-2-3,6 2-6,-3-3-6,4 3 2,0-1-6,4-7-1,-1 1-5,3 5-1,3-5 3,-1-4-8,-1 0-6,6-1-2,-1-7 5,0 4-2,3-4 2,-1-4-8,0 4 0,-8-7 2,20 4 1,-20-4-4,20-3-8,-9 0-2,-11 3-1,21-8 2,-14-3-6,0 4 4,-1-7-6,-1-2 2,-1 0 5,-2-2 0,-2 1-2,-2 1 3,1-2-1,-6 1 1,1-1 3,0-1-2,0 1 8,-1 4 10,0-3 0,0 3 6,0-2 0,0 1 7,1 2-2,2 5-3,-3-3 4,7 11 0,-7-15-3,3 5 1,4 10-5,-3-12-1,0 1-3,3 11-2,0 0-3,3-21 1,-3 21-5,7-15-2,2 11-1,5-5-5,0 2 1,5 0 4,1-2-5,8 0-4,-3 0-3,1 2-5,7-1 1,-5 0-5,2 1-6,2 4-9,-2-5 0,-2 0 1,-2 5-6,4-4 0,1-1-2,-6 1 2,-5 0 5,0 3-1,-6-6 7,4 5 2,-3-4-2,-2 4 6,1 1 0,-3-7 6,-2 4-2,-4 0 3,1 0 4,-6 7-7,11-15 0,-11 7 5,1-4-6,-1 12 4,-3-16-1,3 16 1,-3-23-1,-3 10 3,3 5 2,-4-3-3,1 2 3,6 9-3,-9-17 1,0 11 2,9 6 4,-10-14-3,4 9 4,6 5 2,-14-9-2,6 6-3,8 3 4,-14-8-1,14 8-1,-12-5 4,12 5-3,-14-1-1,14 1 2,0 0 3,-17-1-3,17 1 3,0 0 5,-18 0 1,18 0-1,0 0 6,-15 2 0,15-2 2,-11 5-3,11-5 4,-11 6 2,11-6 1,-8 7-3,8-7 0,-6 8 5,6-8-2,-6 11-1,3-1 1,3-10-2,0 18 7,0-7 0,0 3 3,0-2-3,3 5 4,0-2 0,2 4 4,1 3 3,0-4 3,-3 0 4,8 8-1,-3-5 6,-2 2-4,5 2 1,1 0 1,-1-3-2,0 8-2,2 6-3,-2 0 3,0-9-2,-4 1-4,3 9 2,-1 2-3,-4-9 1,1 6 0,-1 4-1,-1-4-2,1-6-5,-2 6-3,-1-5 5,2 7-8,2-2 5,-2-6-12,0-1 1,-2-1 1,2-2-5,-2 1-1,3-2 0,-4-4 1,7-2-5,-3 0 1,-2-2-2,3-5-2,-1 2-12,-4-3-15,1-3-16,-2-8-21,5 13-24,-5-13-26,1 12-34,-1-12-26,0 0-23,3 12-38,-3-12-147,0 0-408,0 0 180</inkml:trace>
          <inkml:trace contextRef="#ctx0" brushRef="#br0" timeOffset="58459.9581">15337 1122 16,'0'0'178,"0"0"-18,0 0-13,0 0-19,25-6-12,-25 6-16,29 0-5,-15 0-12,5 0-10,-2 0-3,5-1-14,-2-1-25,0 0-13,1 2-25,7-2-8,-2-1-20,-6-1-11,8 0-22,-4 1-15,-6-1-87,-4 0-184,2 0 82</inkml:trace>
        </inkml:traceGroup>
        <inkml:traceGroup>
          <inkml:annotationXML>
            <emma:emma xmlns:emma="http://www.w3.org/2003/04/emma" version="1.0">
              <emma:interpretation id="{17AD0EE6-5527-4A13-A3DB-17E3322D9603}" emma:medium="tactile" emma:mode="ink">
                <msink:context xmlns:msink="http://schemas.microsoft.com/ink/2010/main" type="inkWord" rotatedBoundingBox="18726,8019 22968,7940 23001,9741 18760,9819"/>
              </emma:interpretation>
              <emma:one-of disjunction-type="recognition" id="oneOf9">
                <emma:interpretation id="interp45" emma:lang="en-US" emma:confidence="0">
                  <emma:literal>bacteria</emma:literal>
                </emma:interpretation>
                <emma:interpretation id="interp46" emma:lang="en-US" emma:confidence="0">
                  <emma:literal>bacterial</emma:literal>
                </emma:interpretation>
                <emma:interpretation id="interp47" emma:lang="en-US" emma:confidence="0">
                  <emma:literal>bacteremia</emma:literal>
                </emma:interpretation>
                <emma:interpretation id="interp48" emma:lang="en-US" emma:confidence="0">
                  <emma:literal>bacterio</emma:literal>
                </emma:interpretation>
                <emma:interpretation id="interp49" emma:lang="en-US" emma:confidence="0">
                  <emma:literal>bacteriuria</emma:literal>
                </emma:interpretation>
              </emma:one-of>
            </emma:emma>
          </inkml:annotationXML>
          <inkml:trace contextRef="#ctx0" brushRef="#br0" timeOffset="60439.801">17014 373 50,'0'0'131,"0"0"-9,0 0-6,0 0-6,0 0-3,0 0-14,0 0-3,-8-7-7,8 7-8,0 0-10,0 0-5,0 0-5,0 0-6,0 0-7,0 0-5,0 0-3,0 0-3,0 0 10,0 0-1,0 0 3,0 0-1,2 35 0,1-19 6,-2-2-1,1 0-1,1 4-4,2 8 2,-1-3-5,2 2 3,1 1-3,-1 4-2,2 9-5,-1 0 1,0 3-1,-1-4-2,0-1-1,-1 0-1,4-2-1,-6-6-3,2-1 1,-3 0-6,4-2 2,0 3-4,0-8-1,-3-3-1,-1-4-1,1-2-1,-1-1-2,-1-3 3,4 2-6,-5-10 1,1 14 4,-1-14-5,5 10 1,-5-10-2,0 0 4,2 11 0,-2-11 0,0 0-2,0 0-2,0 0 0,0 0-5,0 0-6,0 0 0,0 0 0,-10-39-1,6 28 0,-1-3-4,2 0 1,1 0 0,-1 2-3,2-3 3,-1 5-4,2-8 6,0 18-2,0-23 2,0 9 2,0 14 1,2-16-2,-1 3-2,2 2 0,-3 11 2,5-18 0,-2 10 0,0-2 0,-3 10 1,13-15 2,-6 4-1,0 2-3,-1 2 2,-6 7 2,12-9-1,-4 3 0,0 0-4,0 0 3,-8 6-2,21-5 2,-8 3 0,-13 2 2,20 0-2,-7-1 2,-1-2-2,2 7 2,-3-2 0,6-1-1,-8 3-1,5 2 1,0 1-2,0 1 1,-1-1 3,-1 4-1,-1 0 1,0-1-2,-3 1 2,0-3-4,-2 2 2,0-2 0,4 4 0,-6-2 3,-1 0-2,2-1 0,-3-2 3,-2-7-2,3 18 2,-3-10 0,0-8 1,-5 16-2,5-16 5,-8 14-7,4-8 4,-4 1 2,2 0-1,6-7-5,-21 8 3,12-5-2,-4 1-9,-1-1-9,2 2-9,1-5-13,-1 2-7,12-2-15,-25 0-9,14 0-22,11 0-20,-22-6-36,11 3-112,2-1-285,9 4 126</inkml:trace>
          <inkml:trace contextRef="#ctx0" brushRef="#br0" timeOffset="61969.8135">17906 755 25,'0'0'141,"-12"-7"-7,4 3-3,8 4-11,-17-2-4,6-2-12,11 4-4,-21 3-10,12 1-6,-2 2 0,2-1-6,-5 5-7,1 0-5,1 3-2,1 0-5,-1 3-5,-1-7-3,5 7-3,-4 5-10,4-6 2,2-5-5,0 6-3,3-2-1,-1 3-9,3-8 1,1 5-4,1-3-1,3 4 1,-4-15-2,6 17-5,-3-11 2,5 1-14,-1 0-4,4-3-3,2-1-4,-13-3-10,25 3-2,-8-7-5,-3 1-5,1-3-7,1-1 1,1 2-6,-1-6-5,-1 2 4,-1-3 2,3 1 1,-3-1 7,-4 1 7,4-3 0,-3 0 6,-2 3 10,-1-2 11,-2 0 12,0 1 7,-1 2 14,-3 0 4,1 0 7,-3 10 6,4-14 7,-4 14-1,2-13 4,-2 13-1,5-8-2,-5 8-5,0 0-3,1-13-6,-1 13-2,0 0-9,0 0-3,0 0-7,0 0 1,0 0 1,0 0-6,0 0 0,0 0-3,0 0 1,-14 39-4,13-31 1,-1 6 0,-3 3-2,4-3-3,-2 0 3,3 2-4,3-2 2,-6-3-2,6 1-1,-2-1 2,-1-11 1,7 18 0,-6-11-5,5 1 1,-6-8 3,13 12-2,-5-10-4,1 2-4,-9-4-8,23-4 0,-6 3-13,2 0-9,-5-5-4,3 0-13,3-1-9,-1-1 3,5-7-8,-4 1 7,-2 3 0,4-4 6,-2 1-1,-4 1 11,4-3 6,-3 5 9,-3-3 6,0 2 3,0-1 2,0-1 11,-3 1-4,2 0 3,-1 2 2,1-1 4,-2 4 4,-2-2 2,0 3 4,-1 2-1,-2-2-8,-6 7 4,14-11 2,-7 8-1,-7 3-6,14-5 6,-14 5-7,14-6 3,-14 6-1,14 0 1,-14 0 0,0 0 3,18 0-9,-18 0 6,10 6-3,-10-6 1,11 1-3,-11-1 0,0 0-1,9 4-2,-9-4-1,0 0 5,6 7-7,-6-7 1,0 0 1,0 0 2,0 0 3,0 0-2,0 0 3,0 0 8,0 0 1,0 0 6,0 0-2,0 0-5,0 0-1,0 0 10,0 0-10,0 0 2,0 0-3,0 0 1,0 0-2,0 0 10,0 0-8,0 0-2,0 0-3,-26-22 2,26 22-3,-13-3 3,13 3-2,0 0 4,-22 7-1,13-1 3,9-6-4,-17 6 4,8-2 5,-1 2-3,-1-1 5,-1 5 3,3 1 4,-4 2 3,4 0 3,-2 0-2,3-1 5,-1 2-3,3-1 1,-2-1 1,3 3-6,0-4 0,5 0 1,-1 3 1,2 1-2,4-3-2,0-2 3,4 1-5,0 3 1,7-5-1,0 0-1,7 1-4,3-3 1,1-1-11,-1-4-11,5-1-10,1-2-8,-1 1-2,1-6-9,-4-1-4,2 2-12,-3-2 6,1-2-7,-2 0 1,1-5 6,-6-1-4,0 0 7,-1-1 0,-6 3 7,3-5 3,-3 0 3,-2-4 2,-4 4 6,0-3 2,-3 5 12,1-1 0,-3 1 4,0-2 5,-3 0-2,2 3 1,-4-3 1,2 0-1,-3 0 1,1 3 2,-1-4-2,0 5 8,2 1-4,-1-3 6,-1 2-2,0 0 5,1 0 3,-2 5 6,4 9 0,-8-21-1,6 9 0,-1 2 1,3 10 4,-8-17-1,4 9-2,4 8-1,-3-13 1,-4 6 4,7 7-6,-6-11 6,6 11-8,0 0 0,-8-13 2,8 13 4,0 0-1,-4-8 1,4 8 0,0 0 0,0 0 0,0 0 0,-8-11 1,8 11-3,0 0 0,0 0-4,0 0 2,0 0-5,0 0 1,0 0-6,0 0 1,0 0-4,0 0-1,0 0-3,0 0-2,0 0 3,0 0-3,0 0-2,0 0 1,0 0 1,0 0 3,0 0 2,0 0 3,0 0 6,8 48 7,-5-38 0,-2 3 3,1 3-1,1-1 4,-1 3-1,1 1-3,1 3 5,-2-1-2,4 4 4,-4-7-6,4 8-1,-1-8-1,-1 5-5,4 1 5,-5-8-7,5 9 3,-5-9-4,3 3 1,-1 4-4,1-5 0,0-1-3,-1-2-1,3 2 2,-2-3-5,0 3 3,1-4 2,-4-5-5,3 1 3,0 1-8,2-3-10,-3 2-12,-5-9-17,9 11-20,-1-6-14,-8-5-13,14 5-29,-6-3-25,-8-2-39,23-2-34,-9-5-134,2-2-372,-4 0 164</inkml:trace>
          <inkml:trace contextRef="#ctx0" brushRef="#br0" timeOffset="62235.6083">18949 621 81,'0'0'124,"0"0"0,0 0-15,0 0-10,0 0 0,0 0-11,0 0 1,0 0-12,0 0-2,52-1-9,-37 1-2,-2 0-14,2 0-2,2-2-19,1-2-27,0 4-22,1-1-24,-2-6-22,3 7-24,1-4-78,-1 3-181,-2-1 80</inkml:trace>
          <inkml:trace contextRef="#ctx0" brushRef="#br0" timeOffset="62705.7793">19497 776 126,'0'0'118,"0"0"-14,0 0-2,0 0-12,0 0-5,0 0-10,0 0-6,16 0-2,-16 0-8,0 0-6,22-6-4,-22 6-5,19-4-6,-10 1-2,-9 3-5,19-8-6,-10 4 0,0-2-11,-1 2-4,-8 4 1,16-11-4,-10 7-4,-6 4-2,9-13 1,-4 7 2,-5 6-2,6-15-3,-6 15 7,2-10 2,-2 10 4,0-11 2,0 11 0,0 0 10,0 0 2,-8-19-6,8 19 3,0 0 4,-11-7-3,11 7 1,-8-2 0,8 2-2,-11-5 4,11 5 1,0 0-2,-25 5 4,18-2-1,-6 1 1,4-1 6,-5 8-1,3-4 3,3 1 3,-4 2 2,1 2 4,-2 0 2,2 3 4,0-5 0,4 3-1,-3-1 4,7 1-2,-1-1 3,2-1-3,2-11-5,-2 19 0,4-10-2,0 3-8,2 0-5,-1-2-3,7 1-1,-3 0-4,3 1-9,4-4-21,0 1-23,1-2-32,2 0-30,4-4-35,7-3-28,-2 2-43,-2-2-144,-4-4-367,-1-4 164</inkml:trace>
          <inkml:trace contextRef="#ctx0" brushRef="#br0" timeOffset="12145.7294">19761-678 104,'0'0'127,"0"0"-8,11 1-11,-11-1-18,0 0-7,18-1-14,-18 1-5,20 0-3,-4 0-10,1-1-7,0 2-2,4-1-5,-1 0-7,0-1-3,0 2-4,0-1 1,5 0-4,2 0-4,-5 0 0,-4 0-5,3-1-1,-3 2-2,-1-2-1,1 1 6,-4 0-10,1 0 0,-2 1 6,-13-1-2,17 0 0,-17 0-1,14 0-4,-14 0 2,0 0 2,12 1-4,-12-1 1,0 0-5,10 5 6,-10-5 0,0 0 7,0 0-6,0 0-5,0 0 0,0 0 8,0 0-8,0 0 2,0 0-2,0 0 0,17 0 6,-17 0-6,0 0 3,0 0-5,0 0 2,0 0 0,0 0 0,0 0 2,0 0-4,0 0 7,0 0-5,0 0 3,0 0-1,0 0 1,0 0 3,0 0-3,0 0-4,0 0 8,0 0-4,0 0 5,0 0 1,0 0 2,0 0-8,0 0 5,0 0 2,0 0 1,0 0-1,0 0 11,0 0-11,0 0 11,0 0-10,0 0 3,0 0-6,0 0 5,0 0-3,0 0 2,0 0-1,0 0-3,0 0 0,0 0-1,0 0-4,0 0 1,0 0 1,0 0 3,0 0-2,0 0 1,0 0-9,0 0 5,0 0 1,0 0-2,0 0 1,0 0 3,0 0-3,0 0-4,0 0 1,0 0 1,0 0-1,0 0 3,0 0-6,0 0 1,0 0 4,0 0-2,0 0-2,0 0 1,0 0-2,0 0 9,0 0-2,0 0-5,0 0-2,0 0 3,0 0 0,0 0 3,0 0-3,0 0 3,0 0-5,0 0 6,0 0-7,0 0 4,0 0-4,0 0 5,0 0-1,0 0 1,0 0 4,0 0-4,0 0-6,0 0 7,0 0-1,0 0-2,0 0 0,0 0 1,0 0 4,0 0-3,0 0-9,0 0 4,0 0 2,0 0 1,0 0-3,0 0 3,0 0-4,0 0 10,0 0-9,0 0 1,0 0 0,0 0 4,0 0 1,0 0-2,0 0 0,0 0-4,0 0 5,0 0-4,0 0-1,0 0 7,0 0-2,0 0-1,0 0-1,0 0 2,0 0-2,0 0 6,0 0-3,0 0-5,0 0-1,0 0 3,0 0 2,0 0-5,0 0 6,0 0-4,0 0 1,0 0 4,0 0-7,0 0 3,0 0-2,0 0 3,0 0 0,0 0-1,0 0-4,0 0 2,0 0 0,0 0 1,0 0-2,0 0 3,0 0 1,0 0 2,0 0-6,0 0 5,0 0-1,0 0-3,0 0 1,0 0-8,0 0-2,0 0-3,0 0-14,0 0-10,0 0-10,0 0-20,0 0-18,0 0-37,0 0-75,0 0-215,0 0 95</inkml:trace>
          <inkml:trace contextRef="#ctx0" brushRef="#br0" timeOffset="10543.0644">17908-684 53,'0'0'65,"0"0"-7,0 0-9,0 0 0,0 0-3,42-1 1,-42 1-6,20-2 7,-20 2-13,19 2 5,-10-2-6,-9 0 0,23-2-3,-23 2 5,19 2-1,-10-2 1,-9 0-5,16 1-12,-16-1 4,14 0-4,-14 0 2,0 0 3,14-1-3,-14 1 0,0 0 5,14 0 6,-14 0 5,0 0 1,0 0-1,12 1 0,-12-1 1,0 0-4,0 0-2,0 0-9,0 0-4,14 0 4,-14 0-3,0 0-4,0 0 2,0 0-2,0 0-4,0 0-1,0 0 0,0 0-13,0 0-10,0 0-1,0 0-8,0 0-13,0 0 4,0 0-6,10 5-7,-10-5-22,0 0-9,0 0-18,12 2-71,-12-2-176,0 0 79</inkml:trace>
          <inkml:trace contextRef="#ctx0" brushRef="#br0" timeOffset="11185.279">19099-666 5,'0'0'84,"0"0"-1,0 0-4,0 0 7,0 0 0,0 0-9,0 0-8,0 0-2,14 0 3,-14 0-8,0 0-3,0 0-5,19 1-7,-19-1 2,14 3-11,-14-3 2,20 0-5,-11 1 2,-9-1-6,23 3-2,2-3 18,-12 3-22,-13-3-9,22 1 2,-10-1 0,2 2 2,0-2-2,0-2-2,-14 2-1,20 2 2,-20-2-7,14-2 1,-14 2-5,19 2 6,-19-2-1,14 0-4,-14 0 5,0 0-3,0 0-6,16-2 0,-16 2 2,0 0 1,0 0-5,0 0-2,12 3 3,-12-3-5,0 0-9,0 0-1,0 0-8,0 0-3,0 0 2,0 0-13,0 0-9,9 6-13,-9-6-11,0 0-7,0 0-12,0 0-86,0 0-186,0 0 83</inkml:trace>
          <inkml:trace contextRef="#ctx0" brushRef="#br0" timeOffset="63129.9509">19899 610 5,'6'-9'184,"-6"9"-15,8-9-9,-8 9-14,14-5-15,-6 2-8,-8 3-10,19-7-8,-10 6-11,4-1 1,2 1-9,1 2-9,1-1-2,-2 2-10,1 3-1,1 0-8,-1 2-7,2-1-2,-2 1-6,-1 1-4,3 2-4,-3 0-4,1 1 0,-2 1-4,0 2-4,0-3 1,-2 0-3,1 4-5,-4-3 4,-1 3-9,1-2 0,-1 1-6,-2-1-2,-3-4-8,-1 0 5,1 1-8,-3-10 4,0 17 3,0-17-1,-5 12-2,5-12 3,-9 11 0,9-11-1,-13 7 2,13-7-2,-14 3 5,14-3 12,-15-2 4,15 2 10,-17-7 4,17 7 5,-16-5 2,7-1-1,0-2 3,2 1 4,7 7 0,-9-18 1,4 10 7,2-2-7,3 10-5,2-19-4,-2 19-2,6-21-3,0 9-6,2-1-8,0 1-9,4-1-13,1-1-10,1 7-6,0-7-17,0 3-9,-2 3-7,4-3-12,-2 4-18,-2-3-8,-1 2-13,3 1-22,-3 4-19,-3-3-25,0-3-128,-1 5-323,-7 4 143</inkml:trace>
          <inkml:trace contextRef="#ctx0" brushRef="#br0" timeOffset="63640.6663">20443 318 202,'-3'-12'238,"3"12"-20,0 0-21,0 0-20,0 0-19,0 0-17,-4-13-17,4 13-20,0 0-27,0 0-26,0 0-26,0 0-22,0 0-22,0 0-13,0 0-8,0 0-14,0 0-20,0 0-24,0 0-14,0 0-103,-17 25-232,17-25 103</inkml:trace>
          <inkml:trace contextRef="#ctx0" brushRef="#br0" timeOffset="63393.8094">20538 474 53,'0'0'138,"0"0"-2,0 0 4,7 10-1,-7-10 1,2 10 3,-2-10-7,5 17-4,-1-9-8,-4-8-9,3 23-10,2-9-6,-3 0-9,-1 3-7,4 6-7,-2-6-7,0-1-5,3 7-8,-4-6-6,3 7-2,-5-4-6,3 2 2,1-3-17,-2 1-20,-1-5-15,3 3-23,-3-3-21,1 0-23,-1-6-29,2 0-19,-3-9-26,4 14-137,-4-14-309,3 12 136</inkml:trace>
          <inkml:trace contextRef="#ctx0" brushRef="#br0" timeOffset="64363.0845">20938 581 160,'0'0'169,"0"0"-10,1-11-19,-1 11-5,0 0-12,0 0-16,-4-19-2,4 19-14,0 0-8,-8-7-9,8 7-6,-8-7-4,8 7-8,0 0 0,-19-4-9,19 4-4,0 0-6,-21 7-2,13-3-6,-1 1-3,-2 2 2,3 0-3,-5 6-4,2-2 2,1 2-4,2 1 0,-2 8-2,1-5-1,1 1-2,2 0 0,3-2-3,0 5-3,3-6 3,-2 0-3,7-1-1,-3 2-7,2-6-4,-1-3 2,4 3 0,0-3-5,1-1-5,3 0-2,-2-5-1,4 2-3,2-3-6,3 0-1,-18 0-4,28-8-6,-18 5-1,4-4 1,2-1-2,-7-2 8,4-2-4,-4-2 4,-1-1 0,0 0 11,1 4 7,-3-5 3,-3 2 10,2 0 3,-2 1 10,0 1 10,-1 1 1,-1 1 6,-1 10 1,5-19 10,-3 9 6,-2 10 7,4-19 1,-4 19 5,2-11 0,-2 11-3,1-10-5,-1 10-6,0 0-8,0 0-1,0 0-9,0 0-2,0 0-7,0 0-1,0 0-4,0 0 1,0 0-3,0 0-3,0 0 3,0 0 3,-12 34 4,10-22 1,1 4 3,-4 0-1,5-2 2,-1 3-3,1-3 1,0 4-2,1-3-2,2-1 1,-1 3-1,4-3-5,0-3 1,-1 2 1,1-5-1,2 4-2,1-4-1,-1-1-1,2-2 1,4 2-7,-4-3-12,1-1-12,3-2-17,3 2-11,-2-3-19,0-4-22,-2 2-18,1-3-17,0-2-25,0 0-15,0 0-17,-5 1-137,0-1-340,-1-3 151</inkml:trace>
        </inkml:traceGroup>
        <inkml:traceGroup>
          <inkml:annotationXML>
            <emma:emma xmlns:emma="http://www.w3.org/2003/04/emma" version="1.0">
              <emma:interpretation id="{BF796C55-5519-4D4A-B1B9-F61F47DB30D8}" emma:medium="tactile" emma:mode="ink">
                <msink:context xmlns:msink="http://schemas.microsoft.com/ink/2010/main" type="inkWord" rotatedBoundingBox="23697,8758 27042,8696 27057,9537 23712,9598"/>
              </emma:interpretation>
              <emma:one-of disjunction-type="recognition" id="oneOf10">
                <emma:interpretation id="interp50" emma:lang="en-US" emma:confidence="0">
                  <emma:literal>a-the</emma:literal>
                </emma:interpretation>
                <emma:interpretation id="interp51" emma:lang="en-US" emma:confidence="0">
                  <emma:literal>at the</emma:literal>
                </emma:interpretation>
                <emma:interpretation id="interp52" emma:lang="en-US" emma:confidence="0">
                  <emma:literal>at tire</emma:literal>
                </emma:interpretation>
                <emma:interpretation id="interp53" emma:lang="en-US" emma:confidence="0">
                  <emma:literal>at-the</emma:literal>
                </emma:interpretation>
                <emma:interpretation id="interp54" emma:lang="en-US" emma:confidence="0">
                  <emma:literal>at tore</emma:literal>
                </emma:interpretation>
              </emma:one-of>
            </emma:emma>
          </inkml:annotationXML>
          <inkml:trace contextRef="#ctx0" brushRef="#br0" timeOffset="66427.9255">23666 362 101,'0'0'232,"0"0"-10,-12 0-12,12 0-9,0 0-11,0 0-15,0 0-9,0 0-9,0 0-20,0 0-11,0 0-11,42 4-6,-14-4-6,1 0-11,19-4-6,4 4-9,1 0-6,4 0-9,1 0-8,3-2-6,-7-3-2,4 1-8,-4 3 0,-2-1-4,-2 1-2,-4-3-8,-1 1-9,-13-4-6,3 3-9,-7 0-4,-1 1-9,-1-1-4,-12 2-2,7-2-11,-12 1-5,2 0-16,-11 3-11,17-4-15,-17 4-29,6-5-15,-6 5-22,0 0-23,3-12-25,-3 12-132,0 0-349,-23-7 155</inkml:trace>
          <inkml:trace contextRef="#ctx0" brushRef="#br0" timeOffset="66784.7201">23915 34 72,'0'0'156,"-12"12"8,12-12 2,0 17-4,0-17-1,3 27-7,1-7-2,1 6 1,0 0-9,1 4-8,2 5-2,3 1-10,-3-7-9,-1 1-12,4 10-7,-1-1-11,0-1-10,0 0-4,-4 0-11,5-2-2,0 1-6,-5-7-7,3-2-2,-2 2-16,0-5-15,3 2-21,-6-4-18,6 1-29,-2-6-29,1 1-37,-4-5-23,4 0-34,-3 0-171,-1-3-379,-2-5 168</inkml:trace>
          <inkml:trace contextRef="#ctx0" brushRef="#br0" timeOffset="67615.2425">24315 509 78,'0'0'212,"0"0"-24,0 0-18,0 0-18,0 0-17,0 0-12,0 0-16,0 0-7,0 0-4,-3 39-14,3-39-8,3 22-4,-3-6-10,2-3-4,-1 2-1,1-2-2,4 3-7,0-2-6,-6-5-5,7 4-1,-4 2-7,5-6 2,-2 1-11,-1-3-9,4 3-11,-3-5-4,2 2-15,3-1-8,1-3-11,-4 1 3,-8-4-5,30 0-2,-19 0 1,4-4 5,-1-2 0,-1-2 5,2 1-2,-2-4 5,-3 4 3,3-4 8,1 0 6,-6 0 11,4 3 13,-1-4-1,-2 3 9,-1-3 7,-2 2 12,1 3 4,0-1 11,-7 8 5,13-14 7,-10 7 2,-3 7-4,9-11-2,-9 11-4,5-7-10,-5 7-11,0 0-3,0 0-6,0 0-1,0 0-1,0 0-2,0 0-4,20 13-1,-13-6-4,-7-7 2,4 16 0,2-6-4,1 2 3,-3 1-4,9-1 1,-5 2-7,7-3-1,-1 0-8,3-3-11,7 3-12,-7-6-6,9 4-5,-1-7-9,5 3-7,-4-5-1,2 0-3,2-5-2,-2 0-1,1-3-1,-8 5-6,0-4 15,-2-5-6,-2 4-5,0-1 20,-3-1-3,0 1 21,-4-5-7,-2 3 7,1-1 8,-3-1 5,-3 1 7,-1 4 7,-2 8 2,6-21 6,-6 11 2,0 10 11,0-19-1,0 19 2,-5-19 1,4 10 4,1 9-3,-2-15-2,2 15 1,-3-10 2,3 10-12,0 0-1,-6-10 0,6 10 1,0 0-9,-11-11 6,11 11-1,0 0-5,-12-6 3,12 6 0,0 0-2,-14-1 0,14 1-3,0 0-1,0 0 5,0 0-6,-14-4-1,14 4 5,0 0-4,0 0-1,0 0 0,-16 5-1,16-5 2,-8 7 1,8-7-2,-11 10 0,5-5 3,0 2 1,-2 1 4,8-8 7,-9 18 4,6-7-1,-5-1 6,5 1 2,0-4 5,3 9-7,-4-2 1,4-1 4,4-1-6,-4-12-2,4 18 5,2-8-4,1 1-1,2 1 2,-1-5-6,9 0 3,-3 4-5,2-4-3,-2-3-14,3 3-19,0-2-24,-2 0-19,4-2-32,1-1-18,1-4-30,-4 2-160,1-1-329,1-4 146</inkml:trace>
          <inkml:trace contextRef="#ctx0" brushRef="#br0" timeOffset="65730.2454">22090 466 67,'0'0'162,"6"-9"-13,-6 9-15,10-8-6,-10 8-20,11-4-4,-11 4-16,14-5-9,-14 5-9,15-1-1,-15 1-11,22 0-5,-11 1-8,1 2-5,-12-3-8,22 0 3,-12 2-9,-10-2 0,17 1-7,-17-1-2,11 0-6,-11 0-3,12 3 1,-12-3 0,0 0-4,14 1 0,-14-1-4,0 0 0,0 0 2,14 0-1,-14 0 0,0 0 1,0 0-1,0 0-2,0 0-6,11-7 5,-11 7-3,0 0 6,0 0-3,3-11 6,-3 11-7,0 0 7,0 0-5,-2-15 1,2 15 5,0 0-2,0 0-2,-7-18 0,7 18 7,-11-5-3,11 5 2,-14-3 4,14 3 0,-17-4 4,17 4 2,-27 1 2,13-1 5,-1 3 0,-3 1-2,1 0 7,0 3 1,0 4 0,-3-3-4,-2 2 6,-1 4 0,7-3-4,-4 6-1,7-5-3,-1 3-2,5-3 3,1 5 0,2-2-2,0-3-3,4 4 0,-1-4-1,8 2-1,-1 4-1,3-6-5,2 2 6,5-1-5,0-1-2,6 2-2,7 1-3,-2-5-8,4 0-9,-1-2-10,2-2-12,0-5-3,-2-1-8,0 0 8,-2-2-6,-4-1 5,-2-1-6,0-3 8,-4 1 2,-1 0 5,1-1-5,-7-4 10,4 0 0,-5-1 1,-1-1 5,0-1 9,-3 2-7,-1-5 8,1 2 6,-4 1 8,0-1 2,1-2 8,-1 5 11,0-2 3,0 14 7,-1-23 7,2 12 3,-1 11 6,-1-22 4,1 22 3,0-14 3,0 14-4,-4-10-3,4 10-3,0 0-10,0 0-5,0-16-6,0 16-5,0 0-3,0 0-7,0 0 0,0 0 3,0 0-9,0 0-1,0 0 0,-15 30-1,9-16 3,3-1 3,-2 3 1,0-1 4,2 0-3,1 4 1,-2-1-1,4 1-4,0-3 1,1 9 1,-1-7-3,8 1 1,-8-1-3,5-6-2,3 6 3,-2-2-5,6-3 3,1 0 0,1-5-2,1-1-5,2 1-7,4-3-3,5 1-7,1-2-13,-1-7-8,2-2-10,0-2-10,0 0-10,2-2-6,-2-3-9,-2 0-1,1 2 4,-2-7 5,-2 0 2,-3 0 8,-3-6 9,-3 13 10,-3-9-2,-1 2 6,-4 3 12,0-5-1,-1 3 10,-2-2 0,0 3 3,-6-2 5,3 0 2,-2 3 3,1-3-1,-4 2 4,0 1 1,4 0 6,-5-1 2,3 1 6,-4 2 3,6 3 4,-4-3 2,-1 1 0,6 11 0,-8-15 3,3 5 0,5 10 3,-6-13 1,6 13-1,-4-9 3,4 9 8,-7-12-4,7 12 2,0 0 1,-6-8-2,6 8 1,0 0-2,0 0 2,0 0-5,0 0-3,0 0-1,-5-12-3,5 12-3,0 0 1,0 0-4,0 0-3,0 0-3,0 0-2,0 0-4,0 0 0,0 0-5,0 0 1,0 0 2,0 0 1,-7 26 4,7-26 5,-2 23 2,2-7 2,-1-2 5,1 4-1,0-4 1,-2 5 3,2-2 1,2 2 1,-4 0 3,2-2-5,3 2 3,-1 2-4,2-5-3,-2 3-3,7 2-3,-6-4 2,4-3-4,-4 2 0,4-1-1,-2-4-8,1 3-15,4 0-17,-4-3-20,0-3-23,2 3-23,0-2-33,3-5-34,4 1-37,-2-2-34,-4-1-161,10-2-423,-19 0 187</inkml:trace>
          <inkml:trace contextRef="#ctx0" brushRef="#br0" timeOffset="65929.1305">23012 391 158,'0'0'203,"0"0"-18,0 0-22,0 0-15,0 0-15,0 0-15,0 0-19,34 1-26,-34-1-27,28 3-26,-11 0-28,-1 0-10,4-3-41,0 0-34,1 0-102,-4 0-211,3-2 93</inkml:trace>
        </inkml:traceGroup>
        <inkml:traceGroup>
          <inkml:annotationXML>
            <emma:emma xmlns:emma="http://www.w3.org/2003/04/emma" version="1.0">
              <emma:interpretation id="{794C7E51-12C8-4ED0-8549-11795DDE93BE}" emma:medium="tactile" emma:mode="ink">
                <msink:context xmlns:msink="http://schemas.microsoft.com/ink/2010/main" type="inkWord" rotatedBoundingBox="27807,8489 29798,8453 29814,9278 27822,9315"/>
              </emma:interpretation>
              <emma:one-of disjunction-type="recognition" id="oneOf11">
                <emma:interpretation id="interp55" emma:lang="en-US" emma:confidence="0">
                  <emma:literal>and</emma:literal>
                </emma:interpretation>
                <emma:interpretation id="interp56" emma:lang="en-US" emma:confidence="0">
                  <emma:literal>end</emma:literal>
                </emma:interpretation>
                <emma:interpretation id="interp57" emma:lang="en-US" emma:confidence="0">
                  <emma:literal>even</emma:literal>
                </emma:interpretation>
                <emma:interpretation id="interp58" emma:lang="en-US" emma:confidence="0">
                  <emma:literal>ever</emma:literal>
                </emma:interpretation>
                <emma:interpretation id="interp59" emma:lang="en-US" emma:confidence="0">
                  <emma:literal>aid</emma:literal>
                </emma:interpretation>
              </emma:one-of>
            </emma:emma>
          </inkml:annotationXML>
          <inkml:trace contextRef="#ctx0" brushRef="#br0" timeOffset="69265.1706">26080 487 150,'0'0'154,"0"0"-17,0 0-10,15 14-9,-10-11-16,-5-3-10,20 4-10,-4-4-10,-2 1-6,6 1-6,-3-2-3,0 1-15,3-1-1,-2-1 2,2 1-6,-6-2-6,5-3-2,-9 3-5,4-4-1,0 1 2,-4 1-1,1-1-7,-2 0 2,0-1-5,-9 6 4,18-12-6,-14 6-6,2-2-1,1 1 0,-4-4-11,-3 11-1,4-17 7,-4 8-1,0 9-3,4-18 2,-4 18 4,-5-14-3,5 14 7,-6-18 4,6 18 11,-3-11-5,3 11 3,-11-11 1,11 11-1,-13-7 3,5 1-6,8 6 5,-18-5-7,7 3 4,11 2 1,-20 0-1,6 3-5,-4 1-1,6-1 6,-5 4-3,3 1 0,-3 2 2,0 1 3,1 3 1,2-2 1,0 1 2,0 1-2,1-2 1,6 3 0,0-1 4,1-3-2,-2 6-1,8-5-4,-3 0 0,3 2-1,3-4 1,2 2-3,1 2-2,1-5 1,3 1-4,5 0-7,3 2-16,2-5-20,5-4-17,5 5-21,1-1-18,2-7-16,9 0-18,-2-3-3,-10-1-1,1 0 4,-1-1 12,-2-2 10,1-1 12,-9 2 11,1-4 11,-1 2 20,-6-3 12,3 4 21,-3-4 4,2-4 24,-9 4 8,8-2 13,-9 5 18,0-4 7,-1 2 4,-2 3 12,-3 7 5,9-12 7,-1 6-1,-8 6-1,3-12-5,-3 12-4,6-8-11,-6 8-6,0 0-9,6-7-7,-6 7-7,0 0-4,0 0-6,0 0-6,0 0 4,0 0-3,0 0-2,5 23-5,-5-23 3,0 15-3,0-15-1,0 17-7,0-17 2,-1 19 2,1-11-6,0-8 4,0 18-2,1-7-7,-1-11 3,0 14-4,0-14 2,6 14-3,-6-14 0,7 7 1,-7-7-2,14 8 0,-2-8 4,-12 0-1,28 0 0,-14-4-4,6 0-7,1 1 5,2-4-7,3-1-1,-1-2 6,-1 3-1,-4-4 3,3 1-4,-6 1 1,1 0 6,-1-1 2,0 0 0,1-1 5,-3 1 1,-1 0 7,0 2 8,-2 0 9,2-3 11,-5 4 0,-1 0 8,-2-2 4,-6 9 8,11-9 0,-11 9-3,10-5-5,-10 5 5,7-7-15,-7 7-9,0 0-4,0 0-4,13-4-3,-13 4-6,0 0-1,0 0 0,0 0 0,0 0 1,8 18-7,-8-18 6,6 12-7,2-5 1,-2 0-5,0-1 3,0 3-3,2-2 3,6 0-6,-1 0-1,4 0-9,3-2-8,3 2-12,4-4-9,4 0-9,-3-3-1,2 0-9,1-7-6,-2 4-1,6-1 2,-1 0 1,-5-3-2,6 0 4,-9-4 4,-1 4 6,-2-1 5,-2-2 6,-4 3 3,-2-1 4,-4-3 4,0 2 4,-2 0 7,-2-1 2,-4 3 3,1-2 7,-4 9 1,7-18 5,-7 9 7,0 9-6,0-14 3,0 14 1,0-14 1,0 14-3,0 0 2,0-14-2,0 14 1,-7-7-4,7 7 4,-14-7-2,14 7-1,-17 3-3,17-3 1,-23 8-4,11-1-2,-2 1 3,0 2 0,-4-2 0,7 4 0,-1 1 2,3-2 2,-2 0-2,6 0-2,-1 3-2,0-5 3,6-9-6,3 20 1,1-12-3,3 2-10,5-3-1,2-1-12,3 1-6,10 0-6,-1-4-7,-1 2-5,2-5-7,1-1 13,-5-3-6,0 1-1,2-5 4,-5 1 6,-2-2 3,7-4-6,-10 1 7,1 3-5,-5-5 15,-1-3-2,0-1 1,-7 2 6,3-4 7,-6-6 5,-6-2 2,3 0 10,-7-7 14,6 7 15,-6-12-5,0 14 12,3-3 8,-7 3 12,7-3 8,-6 3 6,5 1 2,-4 3 0,4-1 1,-4 9 2,7-4 1,0 4 1,-3-1 4,2 3-3,6-1-3,-6 6-2,6 7-5,-5-17 0,5 17-6,-7-9-5,7 9-7,0 0-7,0 0-3,-5-11-2,5 11-7,0 0-4,0 0-8,0 0-3,0 0-1,0 0 2,0 0-3,0 0 0,0 0 2,-5 38 2,5-24 1,0 7 2,2 0 6,1 2 1,0 3 5,0-1 1,3 4 6,1-1-10,-6-2-2,5 4 1,1 6-4,2-7-4,-4 7 0,1-7 1,3-1-4,-1 2-3,1 10 2,2-5 5,-6-10-9,0 0-3,-1 4-14,-1-8-13,4 2-13,-6-5-18,2 0-16,0 0-14,-3 1-19,0-4-26,0-1-23,0-2-25,3-1-20,-3-11-18,0 16-177,0-16-421,-3 16 186</inkml:trace>
        </inkml:traceGroup>
        <inkml:traceGroup>
          <inkml:annotationXML>
            <emma:emma xmlns:emma="http://www.w3.org/2003/04/emma" version="1.0">
              <emma:interpretation id="{35761C00-FB57-406A-9CB2-A6146AD67157}" emma:medium="tactile" emma:mode="ink">
                <msink:context xmlns:msink="http://schemas.microsoft.com/ink/2010/main" type="inkWord" rotatedBoundingBox="30347,8327 31671,8302 31696,9635 30372,9659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A</emma:literal>
                </emma:interpretation>
                <emma:interpretation id="interp62" emma:lang="en-US" emma:confidence="0">
                  <emma:literal>a</emma:literal>
                </emma:interpretation>
                <emma:interpretation id="interp63" emma:lang="en-US" emma:confidence="0">
                  <emma:literal>off</emma:literal>
                </emma:interpretation>
                <emma:interpretation id="interp6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70300.2433">28728 180 33,'0'0'162,"0"0"-22,-28 19-9,19-11-9,-2 4-13,2-1-12,1 1-10,-4 2-9,2-2-10,4 5-1,1-4-10,-1 1-3,3 3-9,3-3-5,0-2 0,2 0-3,2 2-10,4-4-8,1-2-5,4 1-14,1-4-14,0 0-14,1-4 0,-1 4 5,4-5-8,-4-4 0,-14 4 9,28-8 8,-21 2-2,1-2 1,3-3 1,-8 0 14,0 1-3,-3-8 5,0 3 12,0-4 1,-3 2 11,2-6 2,-6 5 1,1-1 11,-2 2 8,2 2 12,-3 1 7,3-5 3,-1 4 5,0 2 4,2 3 3,5 10 0,-6-19-5,6 19 2,-3-12-12,3 12-7,0-11-4,0 11-9,0 0-9,7-12-9,3 8-8,7 0-10,0 3-1,9-5-13,4 6-1,3 0-4,9 0-18,-2 0 2,-6-2 3,10-2-6,-3 1-4,1 2-10,-2-3 13,-7-1 2,-5 0-7,1 2 2,-1-5 3,2 2-1,-5-4 5,-8 3 1,8-3 1,-9 0 5,1 2-2,-8-5 1,7 3 7,-6-3 3,-3 1 7,-4-2 4,2-4 0,-4 4-3,-1-1 5,-1 0-1,-3 1 1,0-4-2,-3 1 8,-3-6 3,0 8 10,1 0 4,0 1 5,-1-2 7,2-1-2,-2 3 1,2 6 4,2-3 1,-1 4 1,7 7-4,-9-11 4,9 11 0,-8-10 0,8 10-2,-5-11-5,5 11 2,0 0-4,0 0-6,-6-8 0,6 8-9,0 0 1,0 0-6,0 0 0,0 0-4,0 0-1,0 0-2,0 0-1,0 0-3,0 0 2,0 0 0,0 0 0,0 44 7,3-29 4,-3 3 3,0 8 5,0 1 1,0-2 3,3 0-1,-4 6 0,-1 6 1,-1 3 5,3-4-3,0 3 4,3 2-3,0-4 1,-1 3-1,3-10 3,-1 8 4,4-1 0,-2-9-4,1 2 10,0 6-8,1 1 0,0 0-5,-2-9-7,-4 2 0,6-2 1,-2-1-1,0 10-5,0-7-5,-1-2 3,-2 2-11,-1-3 6,2-3 2,2 0-4,-2 2-2,-1-1 1,0 0 2,-2-5 6,3-2-9,-3 1-4,1-1-3,-2-4-3,3 3-4,-2-3-5,1-1-4,-2-13-8,0 15-4,3-6-11,-3-9-9,3 12-9,-3-12-10,0 0-14,2 11-7,-2-11-9,0 0-12,6 7-43,-6-7-32,0 0-39,0 0-26,0 0-154,20-34-434,-12 20 192</inkml:trace>
          <inkml:trace contextRef="#ctx0" brushRef="#br0" timeOffset="70677.0376">29185 362 208,'0'0'211,"0"0"-19,0 0-22,0 0-20,0 0-11,62 0-16,-31 4-14,0-3-11,18 1-7,-4 3-8,0-3-15,3 5-7,-1-3-10,-5 0-5,-2-1-7,-4-2-3,-3-1-8,-4 0-1,1 3-3,-2-2 4,-8-1-4,-1-1 4,-3 1 9,1-3 1,-6 2 10,-11 1 8,20-2 8,-12-2 1,-8 4 4,11-5-1,-11 5-1,0 0-6,0 0-5,17 0-8,-17 0-3,0 0-5,0 0-5,9-3-15,-9 3-20,0 0-25,0 0-24,0 0-32,0 0-33,0 0-41,0 0-24,0 0-31,0 0-130,17 1-368,-17-1 163</inkml:trace>
        </inkml:traceGroup>
      </inkml:traceGroup>
    </inkml:traceGroup>
    <inkml:traceGroup>
      <inkml:annotationXML>
        <emma:emma xmlns:emma="http://www.w3.org/2003/04/emma" version="1.0">
          <emma:interpretation id="{9F69A115-8E52-45FC-A989-20C31D34704E}" emma:medium="tactile" emma:mode="ink">
            <msink:context xmlns:msink="http://schemas.microsoft.com/ink/2010/main" type="paragraph" rotatedBoundingBox="4427,10851 31968,10275 32000,11774 4458,123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FBCD4C2-6662-4F7C-AE4E-315AAA52FEA2}" emma:medium="tactile" emma:mode="ink">
              <msink:context xmlns:msink="http://schemas.microsoft.com/ink/2010/main" type="line" rotatedBoundingBox="4427,10851 31968,10275 32000,11774 4458,12350"/>
            </emma:interpretation>
          </emma:emma>
        </inkml:annotationXML>
        <inkml:traceGroup>
          <inkml:annotationXML>
            <emma:emma xmlns:emma="http://www.w3.org/2003/04/emma" version="1.0">
              <emma:interpretation id="{DC6CAB42-4B9D-45AC-94D7-8D6717B20A42}" emma:medium="tactile" emma:mode="ink">
                <msink:context xmlns:msink="http://schemas.microsoft.com/ink/2010/main" type="inkWord" rotatedBoundingBox="4433,11142 5376,11122 5387,11630 4444,11649"/>
              </emma:interpretation>
              <emma:one-of disjunction-type="recognition" id="oneOf13">
                <emma:interpretation id="interp65" emma:lang="en-US" emma:confidence="1">
                  <emma:literal>m</emma:literal>
                </emma:interpretation>
                <emma:interpretation id="interp66" emma:lang="en-US" emma:confidence="0">
                  <emma:literal>n</emma:literal>
                </emma:interpretation>
                <emma:interpretation id="interp67" emma:lang="en-US" emma:confidence="0">
                  <emma:literal>M</emma:literal>
                </emma:interpretation>
                <emma:interpretation id="interp68" emma:lang="en-US" emma:confidence="0">
                  <emma:literal>.</emma:literal>
                </emma:interpretation>
                <emma:interpretation id="interp6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72826.8049">2724 2658 126,'0'0'180,"0"0"-8,0 0-6,0 0-9,0 0-4,0 0-9,0 0-12,0 0-10,0 0-6,-16-8-8,16 8-8,0 0-8,0 0-6,-8-11-5,8 11-9,0 0-5,-3-12-7,3 12-7,0 0-2,0-14-7,0 14-8,0 0-4,6-18-4,-6 18-5,10-14-7,-6 3 0,3 3-8,0-2 5,4 2-9,-3-1 0,0 1-3,0 1 5,4-3-3,0 0-5,-2 3 4,1 3-2,-2-6 1,2 7 3,-3-4-4,-8 7-3,22-5 2,-13 0-3,3-1 3,-1 5 1,-11 1-6,22-2 5,-11 2-2,-11 0-2,23 3 2,-12 3 0,2-1-2,5 6 0,-4-4 3,0 1-6,0 1-1,2 2 5,-4 2-3,2-2 1,0 3 1,0-1-1,-1 1 6,-4 3 0,2-2-6,0 3 2,-2-3 2,-1 2-2,2-2 2,-1 0-1,-6 0 4,5-1-2,-2 3 0,-1-5-1,-2 2 0,-2-5 2,2 0-6,2 2 7,-5-11-1,3 15 0,-3-15 3,0 16-3,0-16 0,0 13 2,0-13-6,0 0 6,0 14-5,0-14 7,0 0-1,0 0-1,0 0 2,0 12-2,0-12 2,0 0 0,0 0 1,0 0-5,0 0 4,0 0-2,0 0 0,0 0 0,0 0-3,-28-22 0,28 22-3,-6-15-3,3 6-1,0-1-4,3 10-2,-8-17 1,3 6-3,2 1 1,3 10-2,-8-23-1,4 15 3,2-5 0,2 13-3,-8-15 6,5 4-5,3 11 3,-6-18-2,4 9 2,2 9-4,0-16 5,0 16-8,0-17-2,0 17 0,5-20-5,-2 13 2,2-1 2,-5 8 1,6-17 2,-3 10-1,-3 7-3,7-14 6,-7 14 2,7-16-3,-2 12 3,-5 4 4,11-14 3,-8 7-4,-3 7 2,9-10 6,-2 3 4,-7 7-7,10-9 2,-10 9 1,11-8 3,-11 8-3,11-4-6,-3 0 1,-8 4 9,16-3 2,-9-3-8,-7 6 4,21-3 1,-12 1-4,0-3 1,-9 5 1,24-2 7,-12-2-4,-12 4-14,22 4 17,-11-9-2,-11 5-14,17 1 14,-17-1 2,20 0-1,-10 4 0,-10-4-2,17 0-2,-17 0-3,7 2-1,-7-2 8,0 0-2,14 2 6,-14-2-12,13 3 9,-13-3 3,11 4-8,-11-4 1,9 7 6,-9-7 4,8 10-2,-2-6-6,-6-4-1,13 11 7,-7-1 9,-1-3-2,4 3 5,-3 1 0,-1-1-1,4 3-3,-6-4 4,5 4-4,-3 3 6,3-2-5,-1 1-4,-2 1 7,-2-2 0,3 0-6,-3 3 6,1-3-4,-4 0-2,3 3-1,-3-1 5,3-2-6,-3 0 2,1 1 0,-1-5-8,3 1 6,-1 0 1,-2-11-3,-2 21-2,4-9-2,-2-12-1,2 18 2,1-11-7,-3-7-6,3 14-10,-3-14-6,4 11-19,-4-11-25,4 13-6,-4-13-24,6 8-24,-6-8-128,0 0-271,3 13 120</inkml:trace>
        </inkml:traceGroup>
        <inkml:traceGroup>
          <inkml:annotationXML>
            <emma:emma xmlns:emma="http://www.w3.org/2003/04/emma" version="1.0">
              <emma:interpretation id="{39F269F2-D257-4A8B-9920-9A132E19D7B1}" emma:medium="tactile" emma:mode="ink">
                <msink:context xmlns:msink="http://schemas.microsoft.com/ink/2010/main" type="inkWord" rotatedBoundingBox="6235,10921 9969,10843 9987,11712 6253,11790"/>
              </emma:interpretation>
              <emma:one-of disjunction-type="recognition" id="oneOf14">
                <emma:interpretation id="interp70" emma:lang="en-US" emma:confidence="0">
                  <emma:literal>hours,</emma:literal>
                </emma:interpretation>
                <emma:interpretation id="interp71" emma:lang="en-US" emma:confidence="0">
                  <emma:literal>hours:</emma:literal>
                </emma:interpretation>
                <emma:interpretation id="interp72" emma:lang="en-US" emma:confidence="0">
                  <emma:literal>hours.</emma:literal>
                </emma:interpretation>
                <emma:interpretation id="interp73" emma:lang="en-US" emma:confidence="0">
                  <emma:literal>honors:</emma:literal>
                </emma:interpretation>
                <emma:interpretation id="interp74" emma:lang="en-US" emma:confidence="0">
                  <emma:literal>how's,</emma:literal>
                </emma:interpretation>
              </emma:one-of>
            </emma:emma>
          </inkml:annotationXML>
          <inkml:trace contextRef="#ctx0" brushRef="#br0" timeOffset="73565.5837">4496 2246 67,'0'0'158,"0"0"-17,0 0-5,0 0-13,0 0-9,0 0-14,0 0-5,0 0 1,0 0 4,0 0-1,0 0-3,0 0 4,7 43 1,-4-31-5,4 6-1,-3 0-2,3 3-1,-1-2-9,2 5-8,4 0-3,-6-3-3,5 2 0,-5 2-9,8 0-5,-7-3-5,0 3-5,4-3-2,-4-4-4,2-3-4,-4 4-3,4 1-3,-3-4-3,-3 0-5,2 1-1,1-3-22,-6-1-12,3-4-23,0 5-29,2-3-23,-3-3-29,-2-8-15,7 11-27,-7-11-11,7 11-152,-7-11-349,0 0 155</inkml:trace>
          <inkml:trace contextRef="#ctx0" brushRef="#br0" timeOffset="74142.2518">4654 2575 45,'0'0'70,"11"-12"-10,-11 12-11,11-8-5,-5 2 0,-6 6-7,10-8-1,1 4-5,-11 4 0,12-10-9,-7 7 1,-5 3-6,12-5 0,-12 5 3,14-6-9,-14 6 1,14-3 2,-14 3-6,11-3-5,-11 3-2,16 0 11,-16 0-8,17-2 4,-17 2 0,14 0-19,-14 0 11,20-2 3,-20 2-2,17 0 1,-17 0 3,21-3-2,-9 2 6,-12 1-9,22-2 2,-13 2-1,-9 0-2,27-4 5,-20 4 1,-7 0 9,14-1-4,-14 1 0,16 0 7,-16 0 2,0 0 4,11-2 5,-11 2 14,0 0-2,0 0-3,0 0 14,0 0 1,0 0-2,0 0 10,0 0-7,0 0 12,0 0-5,17-1-4,-17 1 3,0 0 3,0 0-1,0 0 5,0 0-11,0 0-3,0 0-2,0 0-3,0 0-1,0 0-1,0 0-7,0 0-6,0 0 0,0 0-1,0 0-7,0 0-1,0 0-1,0 0 3,3 14-1,-3-14 4,3 12 4,-3-12-5,0 12 2,3-2 2,0 1 4,1 0-2,-3 0 5,5 5-1,-3-6-3,2 4 2,-2 3-2,3-3-2,1 5 5,-4-3-2,0 0-1,5 1-6,-2-2-2,-1-1-4,-2 0-8,3 0 6,0 1-3,-3-7-2,2 4-6,1-1-13,-6-2-19,0-9-24,6 18-29,1-11-37,-3 0-16,-4-7-46,10 12-36,-10-12-129,1 12-367,-1-12 162</inkml:trace>
          <inkml:trace contextRef="#ctx0" brushRef="#br0" timeOffset="76571.3558">5383 2544 37,'0'0'154,"0"0"-10,0 0-13,-11-6-6,11 6-16,0 0-7,0 0-10,0 0-3,0 0-12,-23 14-3,17-4-4,-2-3-2,2 1 3,-1 4-1,0 1-5,4 3 5,-4-2-4,7 0-4,-4 0-4,2 1-3,2-5-2,0 6-4,2-5-3,2 1-4,-1 5-4,1-6-4,2 5-6,-2-6 1,6 5-4,1-5 1,-5-1-4,2-3-9,7 2 8,-4-2-5,3-3-9,2 2-4,-2-1-6,3-2-6,-5-1-5,5-2-3,-2-1 2,-5-2 0,0 0-9,-10 4 10,20-10 1,-12 3 2,-2 0 1,0-3-5,-1-4 9,-2 4 3,-3 10 2,0-19 2,0 3 1,-5 4-2,2-3 2,-3 7 2,3-5 1,-3 5-1,1-3 5,-1 2 3,0 0 3,6 9 2,-8-18 1,5 11 4,3 7-5,-7-12 0,7 12 7,-4-11-6,4 11 4,0 0-4,-6-11-2,6 11-4,0 0 1,0 0-4,0-16 1,0 16-6,0 0-4,10-9-7,-10 9 0,14-8-9,-7 4-7,-7 4 0,23-6-5,-9 2-2,-2 1-1,2 2-2,1-3 0,-1-2 5,1 5-2,-4-2 4,1 2 3,-1-2-2,0-1 4,-11 4 5,24-2 0,-18 1 1,-6 1 3,14-8 0,-14 8 1,12-2 6,-12 2-1,0 0-2,14-1 2,-14 1 6,0 0-13,0 0 13,0 0 0,0 0 2,11 5 7,-11-5-1,0 0 0,10 9 4,-10-9 5,7 9-2,-7-9 9,7 13 6,-4-5 0,0 2 1,0-1 0,-2 5-2,3-3 2,-1-1-1,-3 1 1,6 2-4,-6-1 2,3-1-6,0-1-1,-1 1 1,4 0-3,-3-5-1,0 7-5,3-5 3,-4 0-1,4 1-2,-6-9-1,10 10-2,-7-3-2,-3-7 3,11 11-3,-5-4-3,2-4 0,1 1 2,-9-4-2,17 6-10,-6-5-8,-11-1-3,20-1-11,-20 1 1,24-6-9,-12 5 0,2-5-10,-6 2 1,7-1-5,-7-2 4,2 4 3,0-8 5,-3 6 0,4-8 5,-8 5-2,3 1 5,0-4 15,-1 2-3,-2-1 3,0 0-2,0-1 5,-3-3 3,0 14 7,5-19 2,-2 8 6,-3 11-6,-3-15 6,3 3-4,0 12 5,0-20-2,0 20 6,-2-18 1,2 18 3,0-15 4,0 15-3,0-15 3,0 15 7,-3-10 0,3 10 1,0 0 6,0-15 1,0 15-1,0 0 1,0 0-2,-6-11 0,6 11-6,0 0 3,0 0-3,0 0-2,0 0-4,0 0 3,0 0-2,0 0-4,0 0-4,0 0-1,0 0-6,0 0 1,0 0-4,0 0 2,0 0 0,0 0-1,0 0 3,0 0 7,6 34-4,-6-34 3,0 21-2,3-6 3,-6-2-5,11 0 1,-8 1 1,3-4 2,0 4-3,-3-1 5,3-5-6,3 5 2,-4-2-2,1 2 0,0-5-5,0 2 4,4-4-3,-3 4 1,3-2-2,-7-8-1,9 14-2,-1-7 4,-2-3-4,-6-4 2,14 11-1,-8-8 1,-6-3-1,14 7 0,-14-7-8,20 2-3,-13-2-2,-7 0-3,20-2-5,-6-1-4,-14 3 3,20-7-7,-11 3-2,-1-3-4,2 2 0,0-5-2,-3 0 1,0-1 1,0 3-2,7-7 0,-5 4-8,2-3 6,-5 1-5,0-1 1,-1-3 3,1 3 1,-3 0-4,1 0 8,-1-3 3,1 1-1,-4-7 3,-1 5 1,1 6 8,-6-2 3,2-1 5,1 5 6,3 10-2,-6-19 2,6 8-1,-8-1 0,5 4 6,-3-2 0,6 10 0,-11-14-3,2 7 2,9 7 0,-11-11 4,5 8-2,6 3 1,-11-11-1,11 11 4,-7-7-2,7 7-4,0 0-3,-14 0 7,14 0-2,0 0-4,0 0 1,-20 7-1,20-7 6,0 0-5,-9 7-2,9-7 1,-5 7 3,5-7-2,0 0 2,0 18-2,0-18 6,0 0-5,8 18 0,-5-11-1,0 0 4,5-1-6,-8-6 9,19 11-1,-8-5 0,6-2-4,0 0-5,0-2 0,3 0-7,-3-2 0,4 0-13,2-2 3,-3 0-8,4 1-1,-1-3-6,-3 1 3,8-3-15,-1 1 9,-10 0-1,3-1 1,0 3-4,-3-2-1,1-2 6,2 3-2,-6-3 6,-2 4 2,2-1 0,-4-2 8,0 1-1,-10 5 6,18-3 4,-12-3 0,-6 6-4,14-5 13,-14 5-4,12-7 4,-12 7 1,8 0 5,-8 0-6,0 0 6,0 0-2,14-4 6,-14 4-8,0 0 13,0 0-7,9-7-3,-9 7-5,0 0-1,0 0 5,0 0 0,0 0-1,0 0-2,0 0 2,0 0-1,0 0 1,0 0 5,0 0-9,0 0 6,10 14 5,-10-14 8,0 0-6,0 0 10,-3 18 0,3-18 5,0 0-1,-7 22 5,4-15 1,3-7 6,-6 15 1,1-4 6,2-3-4,-3 5 2,3-2-2,0 1 5,-2-3 2,2 4 1,0-2 0,0 2-5,0-1 4,3-12 1,-5 23 3,5-10-1,0-2 2,0-11-2,2 20 0,1-7-3,0-2-2,0 3 0,0-6-5,0 3-1,5-3-3,-2 5-3,0-5-4,-1-1-3,1 1 4,1-2-5,0 2 2,0 0-7,-1-4 2,2 3 2,-8-7-5,12 4-3,-4 3 1,-8-7-2,12 6-2,-4-5 2,-8-1 0,17 0-2,-17 0-3,17 0-7,-17 0-7,21-5-4,-12 0-6,0 1-6,-9 4-7,22-10-1,-6 3-3,-9 1-2,6-1-1,-2 0-1,1-4 6,-1 3 3,-2 1 1,-1 0 4,3 1 4,-5-2-1,4 4 0,-2-3 5,-2-4 9,0 3-6,-6 8 0,14-14 7,-8 8 1,-1-4 0,1 2-1,-6 8-1,11-16-1,-8 9 2,3-1 4,1-2-6,0-2 0,-3 2 0,5-3 3,-1-1-7,-2 0-1,0 0-2,-1-2-1,4 2-1,-1-4 0,-5 4-4,6-1 0,-1 0 8,-2 1-5,4 0 5,-6 2-3,3 3 6,-4-2 1,3 2 5,-1 1-6,-5 8 4,3-18 1,0 8-2,-3 10 0,6-14-5,-6 14 7,2-13 1,-2 13-10,1-11 5,-1 11 1,0-13 0,0 13 9,0 0-12,0 0 4,0-14 1,0 14-2,0 0 4,0 0-2,0 0 0,0 0 3,0 0 0,-1-14 3,1 14-7,0 0 0,0 0 6,0 0-5,0 0 0,0 0 0,0 0 4,0 0-4,0 0 5,0 0-1,0 0 3,0 0 0,0 0 6,0 0-4,-5 41 4,5-41 4,5 17 4,-1-9 4,-4-8 2,2 17 7,4-6-4,-3 2 5,2-1 10,-2-1-1,6 1-1,-1 2 4,-2 0 1,4 0-1,1-2-1,-5 1 4,5 3-3,3-2-2,-5 0-4,4-2-2,1 6-2,-4-6 4,8 8-5,-6-6 1,5 6-2,-3-8-2,-3 2-2,2 0-2,-6-1-1,3 3 0,1-5 0,-5 0-4,0 1-3,-3-4 2,2 2 0,-5-10 2,0 14-6,0-14 3,0 14-2,0-14 4,-8 13 1,-1-9 3,9-4-5,-17 13 2,10-10-3,-4 1 1,-6-1 0,3 1-3,-1-3-1,-4 1-2,0-1 1,2 2-1,-3-3-5,6-3-8,-6 2-8,6-2-7,-7-1-12,7 2-7,2 1-16,1-5-16,-1 5-6,12 1-24,-17-8-16,17 8-23,-8-12-21,8 12-30,-7-14-140,7 14-357,4-14 159</inkml:trace>
          <inkml:trace contextRef="#ctx0" brushRef="#br0" timeOffset="76816.1797">7893 2593 247,'0'0'330,"0"0"-7,0 0-7,7 7-6,-7-7-20,0 0-11,0 0-32,0 0-20,0 0-22,0 0-29,0 0-22,0 0-23,0 0-39,0 0-38,0 0-48,0 0-52,0 0-57,0 0-66,0 0-63,0 0-242,0 0-512,0 0 228</inkml:trace>
          <inkml:trace contextRef="#ctx0" brushRef="#br0" timeOffset="94597.0227">8242 2928 61,'-9'-7'113,"9"7"-14,0 0-6,0 0-5,0 0 3,0 0-13,-8-6-9,8 6-7,0 0-8,0 0-5,0 0-2,0 0-10,0 0 1,0 0-8,0 0-1,0 0-1,0 0-5,0 0 0,0 0 2,0 0-9,0 0 1,0 0-2,0 0 2,0 0 2,0 0-7,0 0 5,0 0 3,0 0-1,0 0 1,0 0 0,0 0 5,0 0 4,0 0-5,0 0 2,0 0-1,0 0 5,0 0-10,0 0-3,0 0 2,0 0-2,0 0 7,0 0-4,20-11 0,-20 11 0,0 0-1,0 0-7,0 0-1,0 0 0,0 0 2,0 0-10,0 0 6,0 0-6,0 0 5,0 0-5,-26 27-2,18-19 3,2 2 0,-2 3 3,2 0-3,0-6-1,2 0-1,4-7-1,-4 14 3,4-14-6,-2 9 8,2-9-4,0 0 12,0 0 3,-1 14 11,1-14 5,0 0 1,0 0 4,0 0 4,0 0-1,0 0 4,0 0-4,0 0 0,0 0-1,0 0-1,0 0 1,0 0-3,21-25 2,-21 25-8,0 0-4,0 0-3,0 0-4,0 0-14,0 0-21,0 0-25,0 0-34,-14-23-34,14 23-30,0 0-39,0 0-140,0 0-342,0 0 151</inkml:trace>
        </inkml:traceGroup>
        <inkml:traceGroup>
          <inkml:annotationXML>
            <emma:emma xmlns:emma="http://www.w3.org/2003/04/emma" version="1.0">
              <emma:interpretation id="{0327193E-B95A-404D-8EDC-8FABD23559BF}" emma:medium="tactile" emma:mode="ink">
                <msink:context xmlns:msink="http://schemas.microsoft.com/ink/2010/main" type="inkWord" rotatedBoundingBox="11345,11029 13153,10991 13178,12168 11370,12206"/>
              </emma:interpretation>
              <emma:one-of disjunction-type="recognition" id="oneOf15">
                <emma:interpretation id="interp75" emma:lang="en-US" emma:confidence="0">
                  <emma:literal>Also,</emma:literal>
                </emma:interpretation>
                <emma:interpretation id="interp76" emma:lang="en-US" emma:confidence="0">
                  <emma:literal>Also</emma:literal>
                </emma:interpretation>
                <emma:interpretation id="interp77" emma:lang="en-US" emma:confidence="0">
                  <emma:literal>Aliso,</emma:literal>
                </emma:interpretation>
                <emma:interpretation id="interp78" emma:lang="en-US" emma:confidence="0">
                  <emma:literal>Alsop,</emma:literal>
                </emma:interpretation>
                <emma:interpretation id="interp79" emma:lang="en-US" emma:confidence="0">
                  <emma:literal>A150,</emma:literal>
                </emma:interpretation>
              </emma:one-of>
            </emma:emma>
          </inkml:annotationXML>
          <inkml:trace contextRef="#ctx0" brushRef="#br0" timeOffset="96322.1443">9925 2344 47,'0'0'118,"0"0"-2,0 0-2,0 0 3,-3-9 1,3 9-3,0 0-9,0 0-9,0 0-6,0 0-3,0 0-14,0 0-1,0 0-16,0 0 0,0 0-11,0 0-2,0 0 1,0 0 8,-17 23 6,11-12 2,-2 4 0,-4 8 5,2-6 2,-2 5 0,-1 1-6,1 1-3,-4 2 1,2 0-5,-1 3-5,1-4-1,-3 1 2,0 6-9,3-10-2,0 7-3,-4-4-6,8-2 1,-4-1-8,4-5-2,2 2 2,1-7-6,-1 1-4,3-6-14,0 1-17,2 3-18,3-11-17,-6 11-14,6-11-23,0 0-37,0 0-37,0 0-185,0 0-375,0 0 167</inkml:trace>
          <inkml:trace contextRef="#ctx0" brushRef="#br0" timeOffset="97155.6658">9725 2734 75,'0'0'128,"0"0"-19,0 0-15,43-3-5,-24 3-10,1 0-7,-1 2-9,10-2-4,-4-2-1,3 0-14,3 2 1,-2-2-11,0 4-5,4-4 4,-4-2-8,1 0-3,-4-2-10,6 3-4,-15 1 4,5-3 4,-5-1 3,3 3-10,-6-2-5,0-1 7,-5 1-7,2 2 3,-1-4 6,-10 7-15,12-10 0,-9 5-5,-3 5 2,5-13-6,-5 13-8,0-14 2,0 14 3,0-17-10,0 17 13,0-13-6,0 13 3,0 0 8,-2-19-5,2 19-4,-4-11 8,4 11-1,0 0 4,-5-11-10,5 11 19,0 0 8,0 0 10,0 0 7,-2-13-2,2 13 12,0 0 2,0 0 1,0 0 4,-9-5 10,9 5-2,0 0 3,0 0-8,0 0 5,0 0 1,0 0-7,0 0-1,0 0-8,0 0 7,0 0-4,0 0 16,0 0 11,0 0 8,0 0-1,0 31-2,0-31 6,2 24-5,-2-10 1,1 1 0,2 3 3,0-3-5,-1 3-1,1 0-4,0 1-4,2-4-1,1 10-3,0-3-8,0 2-4,-2 0-2,2-8-7,-2 3-4,1-1-6,0 4-2,-1-1 0,1-2-7,4 2-4,-5-7-14,0 0-23,-1 3-18,2-2-22,-3 3-26,1-7-39,0 3-33,-2-6-39,-1 3-28,0-11-179,5 19-438,-5-19 194</inkml:trace>
          <inkml:trace contextRef="#ctx0" brushRef="#br0" timeOffset="96635.9644">9838 2377 19,'0'0'167,"5"-10"-18,-5 10-13,0 0-15,0 0-9,0 0-9,12-5-4,-12 5-12,14 0 1,-14 0-4,18 7-1,-8-2 4,8 4-10,-4 3 3,6 3-2,-1 3 0,-2 0 0,1 2 2,-2 3-1,1 0-2,-1-1-4,-2 3-4,1-2 3,2 2-7,-1 1 0,-2-5-6,0 7-7,1-5-5,0 3-3,-1-5-5,0 2-2,-2 2-2,-4-4-3,3-6-4,-4 2-3,3 0-3,1-3-2,-4 0-1,0-4-3,1 2 1,-7-3-13,4-2-13,-5-7-17,6 13-16,-6-13-19,3 11-21,-3-11-38,0 0-19,3 9-25,-3-9-45,0 0-116,0 0-353,-33-13 156</inkml:trace>
          <inkml:trace contextRef="#ctx0" brushRef="#br0" timeOffset="99039.8435">10296 2428 87,'0'0'90,"0"0"-11,0 0 0,0 0-1,0 0 5,-6-8-6,6 8-11,0 0 3,0 0-3,0 0 2,0 0-2,0 0-6,0 0 7,0 0-7,0 0-4,0 0-5,0 0 3,0 0 0,0 0-10,0 0-2,0 0 1,0 0-2,0 0-7,-5-10 2,5 10-7,0 0-7,0 0 4,0 0-5,0 0 2,0 0-9,0 0 11,0 0 1,0 0 0,0 0 2,0 0 1,3 36 7,-3-36 0,5 18 3,-3-11 1,2 5-1,-1-3 3,2 2 1,1 1-6,-3 3-2,4 0-2,0-1 0,1 3-1,-2 0-2,1-1-2,-1 2 1,0 2-6,3 1 2,-4-2-4,1-1 0,-3 6 0,1-1-4,-3 2-1,1-7 3,-2 1-6,-2 0 5,4-1-4,-2-2-2,0 3 3,0-4-5,0-1 0,0-2-3,0-3 0,0-9 2,3 19-6,-2-12 4,-1-7-1,2 13 2,-2-13-4,1 10 0,-1-10 0,5 9-11,-5-9-17,0 0-17,6 10-21,-6-10-24,0 0-25,7 8-33,-7-8-20,0 0-174,0 0-366,0 0 162</inkml:trace>
          <inkml:trace contextRef="#ctx0" brushRef="#br0" timeOffset="97674.3715">10667 2621 105,'0'-14'125,"0"14"-12,0 0 7,0-12-17,0 12-4,0 0-7,0 0-10,-7-13-4,7 13-12,-6-7 3,6 7-15,0 0-5,-12-7-8,12 7-5,-13-2 4,13 2-12,0 0 3,-21 3-11,21-3-4,-16 5 5,7-2-4,9-3-3,-14 11 5,7-6-5,7-5 2,-9 13-6,4-6 9,1 1-6,4-8 9,-5 19 7,5-19 0,5 18 3,-4-4 3,5-1 3,2-1 3,3 1 0,2 1 1,-4 0-3,3 0 0,4 4 3,-2-6-5,-2 2-5,1-1-1,1 3 2,-3-5-5,0 4 0,-2-1-1,2 0-3,-3 0-2,-2-1-1,-3-3-3,2 1 1,-4-2-5,-1-9-2,5 19 5,-5-11-2,0-8-1,-5 19 3,2-12-6,-3 0 6,-2 0-3,2 1-3,-5-4 4,-3 0-2,0 3-4,-2-4 0,2 3-1,0-1-4,4-1-18,-6-8-17,3 8-21,13-4-18,-20-4-26,12-3-22,8 7-26,-14-11-31,11 4-119,3 7-317,-3-15 140</inkml:trace>
          <inkml:trace contextRef="#ctx0" brushRef="#br0" timeOffset="98023.1671">10981 2717 119,'0'0'122,"0"0"-17,0 0-2,0 0-18,0 0 0,-14 32-5,13-22-19,1 2 1,1 5-9,-1-3-2,5-1-8,-2-2 0,3 3-11,2-3 2,3 0-6,-2 3 3,4-6-9,1 1 4,0-4 2,-2-1-5,-2-2 2,0 2 9,1-4 7,-11 0 7,21 0 12,-21 0 1,18-4-1,-18 4 5,13-7 1,-13 7-2,8-10-3,-8 10-10,1-15 0,-1 15-3,-3-18-6,3 18-8,-9-22 0,4 9-7,-1 1 2,-1 1-2,0 2-9,-1-1-18,-1-1-21,-1 4-26,-1-2-17,2 2-32,0 2-33,-4 3-24,-1-1-126,-3 3-302,6-2 134</inkml:trace>
          <inkml:trace contextRef="#ctx0" brushRef="#br0" timeOffset="99651.7845">11431 3134 41,'0'0'199,"0"0"-18,0 15-16,-3-7-16,3-8-10,-5 22-13,4-6-16,-2 2-5,-5-1-14,-3 7-9,-1 0-8,-7 8-10,2-6-10,0-2-21,1-1-30,-3-4-21,4 1-26,-1-1-27,2-7-38,2 2-120,2-3-249,1-4 110</inkml:trace>
        </inkml:traceGroup>
        <inkml:traceGroup>
          <inkml:annotationXML>
            <emma:emma xmlns:emma="http://www.w3.org/2003/04/emma" version="1.0">
              <emma:interpretation id="{ADC656C5-A960-47C0-90B2-4630EE7D7A02}" emma:medium="tactile" emma:mode="ink">
                <msink:context xmlns:msink="http://schemas.microsoft.com/ink/2010/main" type="inkWord" rotatedBoundingBox="13898,11061 14951,11039 14964,11691 13911,11713"/>
              </emma:interpretation>
              <emma:one-of disjunction-type="recognition" id="oneOf16">
                <emma:interpretation id="interp80" emma:lang="en-US" emma:confidence="1">
                  <emma:literal>It</emma:literal>
                </emma:interpretation>
                <emma:interpretation id="interp81" emma:lang="en-US" emma:confidence="0">
                  <emma:literal>Its</emma:literal>
                </emma:interpretation>
                <emma:interpretation id="interp82" emma:lang="en-US" emma:confidence="0">
                  <emma:literal>Ito</emma:literal>
                </emma:interpretation>
                <emma:interpretation id="interp83" emma:lang="en-US" emma:confidence="0">
                  <emma:literal>It.</emma:literal>
                </emma:interpretation>
                <emma:interpretation id="interp8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00895.1419">12171 2524 146,'0'0'149,"14"-16"-11,-14 16-5,16-9-9,-6 4-12,6 3-13,0-4 2,1 3-9,-2 2-10,5-3-7,1 1-7,-4-3-8,3 3 5,-1 1-17,3 2-12,-4-3 2,3 3-1,-4 0-20,1 3-27,-2-3-11,1 0-28,-1 0-23,-1 0-20,-7 0-17,-8 0-103,20 0-229,-20 0 102</inkml:trace>
          <inkml:trace contextRef="#ctx0" brushRef="#br0" timeOffset="100634.2922">12171 2990 103,'0'0'174,"1"13"-2,-1-13-13,0 0-4,18 5-12,-9-2-9,0-2-12,4 1-2,4 3-7,0-5-12,2 0-9,7-4-3,-1 4-9,3 4-10,-1-4-7,-1 0-4,-4-4-5,4 8-10,1-4-2,-2-4 0,-5 3-5,0-1-4,-1 1-7,-4 1 0,-1 0-5,-1-3-12,-13 3-10,22-5-20,-11 2-10,-11 3-14,15-10-28,-7 5-30,-2-3-36,-6 8-21,6-14-125,-6 4-309,0 10 136</inkml:trace>
          <inkml:trace contextRef="#ctx0" brushRef="#br0" timeOffset="100380.9219">12314 2561 128,'0'0'191,"0"0"-8,0 0-4,0 0-13,0 0-3,0 0-7,0 0-20,0 0-12,0 0-13,0 0-14,0 0-6,0 0-5,0 0-1,0 0-3,-6 28-5,9-17-4,3 3-3,1-1-5,-1 6-4,0-5-6,0 4-4,-1-2-4,1 2-3,0-1-8,5 6-4,-5-5-5,-1 0 3,0 1-5,-1-5-4,1 0-1,-2-2 2,3 1-1,-2-1-17,0-1-16,-1 0-23,-3 1-23,5-5-34,-5-7-25,3 14-37,-3-14-22,5 11-21,-5-11-123,0 0-347,-2 12 154</inkml:trace>
          <inkml:trace contextRef="#ctx0" brushRef="#br0" timeOffset="101563.2715">12855 2625 93,'0'0'167,"0"0"-8,0 0-7,0 0-10,24-7-12,-24 7-8,18-5-12,-18 5-17,20-3-6,-9 3-6,-11 0-10,28-1-6,-10 1-7,-2-2-16,3 1-23,-1-2-11,4 3-23,-2-3-24,5 2-20,2-3-29,-1 1-22,-5 0-105,0 0-233,6-2 104</inkml:trace>
          <inkml:trace contextRef="#ctx0" brushRef="#br0" timeOffset="101344.4011">12900 2358 27,'0'0'119,"0"0"6,3 11-1,-3-11-8,4 11 0,-4-11-3,5 12-12,-5-12 7,5 14-3,-2-6-3,-2 2 3,4 0-5,0 2-2,-1 3-9,0 0-2,-1-1-3,1 3 1,-2-1-8,0 2-2,7 4-1,-8-4-2,1 0-3,1 1-8,0 3-7,-1-4-1,1 2-4,-2-3-2,1 1-6,1 2-3,-3-3-2,2-1-2,-1 3-5,1-3-1,1-2-4,-3-1-3,1-1-2,-1-12 0,5 18-2,-3-11 1,1 5-4,3-6 3,-6-6-5,12 10 2,-5-5 1,2-1-2,0 0-4,-9-4-11,22 3-17,-11-3-22,3 2-26,-14-2-30,30-5-34,-15 0-32,1-3-37,-4 1-156,1-3-385,-4-1 171</inkml:trace>
        </inkml:traceGroup>
        <inkml:traceGroup>
          <inkml:annotationXML>
            <emma:emma xmlns:emma="http://www.w3.org/2003/04/emma" version="1.0">
              <emma:interpretation id="{F54C7F00-51F2-48FF-AD87-AD07529CE1A6}" emma:medium="tactile" emma:mode="ink">
                <msink:context xmlns:msink="http://schemas.microsoft.com/ink/2010/main" type="inkWord" rotatedBoundingBox="15794,10951 16581,10934 16593,11494 15806,11511"/>
              </emma:interpretation>
              <emma:one-of disjunction-type="recognition" id="oneOf17">
                <emma:interpretation id="interp85" emma:lang="en-US" emma:confidence="1">
                  <emma:literal>is</emma:literal>
                </emma:interpretation>
                <emma:interpretation id="interp86" emma:lang="en-US" emma:confidence="0">
                  <emma:literal>i</emma:literal>
                </emma:interpretation>
                <emma:interpretation id="interp87" emma:lang="en-US" emma:confidence="0">
                  <emma:literal>it</emma:literal>
                </emma:interpretation>
                <emma:interpretation id="interp88" emma:lang="en-US" emma:confidence="0">
                  <emma:literal>in</emma:literal>
                </emma:interpretation>
                <emma:interpretation id="interp8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02217.8959">14060 2271 172,'0'0'216,"0"0"-22,0 0-17,-5-8-24,5 8-11,0 0-20,0 0-23,0 0-26,0 0-30,0 0-29,0 0-31,0 0-19,0 0-14,0 0-23,0 0-25,0 0-91,0 0-204,22 21 90</inkml:trace>
          <inkml:trace contextRef="#ctx0" brushRef="#br0" timeOffset="102004.0178">14222 2512 96,'0'0'226,"0"0"-16,0 0-22,0 0-19,0 0-18,0 0-20,0 0-8,0 0-19,0 0-1,0 0-5,0 0-5,11 43-3,-8-30-8,-3 1-6,6 0-5,-4 4-5,2 1-7,4-2-4,-3-2-5,-1 2-9,3-2-1,-1 4-7,-2-6 1,3 1-7,-1 2 1,2-5-14,-5-3-23,0 2-21,0-2-27,-3-8-22,6 18-30,-1-14-30,-5-4-22,0 0-152,0 0-338,0 0 150</inkml:trace>
          <inkml:trace contextRef="#ctx0" brushRef="#br0" timeOffset="102679.7714">14778 2443 41,'4'-9'133,"-4"9"-9,0 0-14,0 0-2,0 0-11,-1-16-12,1 16-1,0 0-11,-14-8-11,14 8-1,-19 3-10,19-3-7,-22 2-2,10 1-11,-2 0 1,4 1-1,-2-1 0,1 3-5,2-1-3,1 1 2,8-6-5,-8 16 2,2-9 1,4 4 5,2-11 9,2 18 0,1-7-2,6 1 6,-1 2 0,3 0-1,0 0 0,3-1-1,0 7-2,5-5 1,-5 0 0,0-4-2,-3 3 0,1 0-1,1-2-2,-1-1-5,-4-4 1,1 2-4,2-2-2,-5 0-2,-1 3 1,-5-10 2,6 11-4,-6-11 4,6 11-4,-6-11-1,0 0 3,-3 12 2,3-12-3,-11 9 1,11-9-2,-15 8-3,2-5-3,4-2-5,-3 4 9,-1-4-7,-1 4-8,2-4-13,12-1-13,-22 2-22,12-2-20,10 0-13,-14 4-29,14-4-36,0 0-180,-17-6-349,17 6 155</inkml:trace>
        </inkml:traceGroup>
        <inkml:traceGroup>
          <inkml:annotationXML>
            <emma:emma xmlns:emma="http://www.w3.org/2003/04/emma" version="1.0">
              <emma:interpretation id="{B6E54419-8AF7-4732-8335-52C1E696F60D}" emma:medium="tactile" emma:mode="ink">
                <msink:context xmlns:msink="http://schemas.microsoft.com/ink/2010/main" type="inkWord" rotatedBoundingBox="17346,10873 20000,10817 20024,11949 17369,12005"/>
              </emma:interpretation>
              <emma:one-of disjunction-type="recognition" id="oneOf18">
                <emma:interpretation id="interp90" emma:lang="en-US" emma:confidence="1">
                  <emma:literal>given</emma:literal>
                </emma:interpretation>
                <emma:interpretation id="interp91" emma:lang="en-US" emma:confidence="0">
                  <emma:literal>givens</emma:literal>
                </emma:interpretation>
                <emma:interpretation id="interp92" emma:lang="en-US" emma:confidence="0">
                  <emma:literal>gives</emma:literal>
                </emma:interpretation>
                <emma:interpretation id="interp93" emma:lang="en-US" emma:confidence="0">
                  <emma:literal>givers</emma:literal>
                </emma:interpretation>
                <emma:interpretation id="interp94" emma:lang="en-US" emma:confidence="0">
                  <emma:literal>giver</emma:literal>
                </emma:interpretation>
              </emma:one-of>
            </emma:emma>
          </inkml:annotationXML>
          <inkml:trace contextRef="#ctx0" brushRef="#br0" timeOffset="103710.1789">15911 2286 59,'0'0'157,"-18"-7"-22,7 2-11,-2 4-15,-5-1-4,0 2 0,0 0-21,-1 3-10,2 4-7,-8 3-2,8-1-16,-3 6 6,-1 0-12,7-1-1,-1 5-1,1 1 4,1-3-8,2-3-12,7 3 1,-2-5 2,2 2 3,1-2-9,5 1-5,-2-13 0,5 15-5,1-7-4,3-3-1,-1 0-15,4-1-11,4 1-9,1-3-10,0-2-8,2-2-11,1 1 7,-3-5-8,2 1 11,-4 0-3,4-3 5,-3-1 2,-2 2 10,1-1-3,-4-3 17,2 4 12,-7-4 7,-1 4 8,1 0 3,-6 7 19,6-14 15,-1 6-3,-5 8 16,1-15-2,-1 15 12,0-14 0,0 14 5,0 0 6,0-15 3,0 15 7,0 0 3,0-11 2,0 11-1,0 0 0,0 0-3,0 0-4,2-13-4,-2 13-8,0 0-9,0 0-4,0 0-8,0 0-5,0 0-9,0 0 2,0 0-10,0 0-3,0 0-4,0 0 1,0 0-1,11 31-4,-8-17-1,3 1 2,-1 4-3,4 6 1,-1 0 0,3 3-4,3 8 3,-5-1-3,4 4-4,-3 2 4,4-1 0,-4 3-2,-1-2-2,1 0 0,-3 2-4,3 3 3,-4-1 1,-5-4-4,6 2-1,-4-3 7,-2-2-13,-1-7-3,-1-4-7,-2-1 2,0-3-6,-1-4 0,-2-4 0,3-1 3,-3 0 0,-2-2 0,2-5 2,-3-1 4,-2-2 0,-5-7-1,-3 0 2,-7-2-2,1-5 8,-2-1-5,1-2 2,-7-10 0,12 4-2,-3-1 5,2-3-4,-4-7 11,10 8-6,-1-2-3,3-2 4,5 4-2,-2 0-1,2 1-4,4 5-5,5-3-4,0 4-11,3-2-5,2 1-8,4 0-9,0 0-14,7-4-6,3 1-6,4 5-15,2-5-2,1 3-6,10-4-14,-9 8-4,1-1-5,1 1-3,-2 3 6,-1-1-5,2-3 11,-11 6 7,8-1 2,-8-2 4,2 2-5,-3 0 13,1 0-1,-3-2 0,1 3 0,-2-1-58,-2-4-157,1 3 70</inkml:trace>
          <inkml:trace contextRef="#ctx0" brushRef="#br0" timeOffset="104036.9901">16198 2194 62,'-2'-13'239,"2"13"-22,0 0-24,0 0-15,-3-8-31,3 8-34,0 0-44,0 0-36,0 0-47,0 0-18,0 0-24,0 0-33,0 0-88,0 0-192,0 0 85</inkml:trace>
          <inkml:trace contextRef="#ctx0" brushRef="#br0" timeOffset="103893.0754">16354 2486 32,'0'0'95,"6"-7"-2,-6 7 0,0 0 6,0 0 1,0 0 7,0 0 6,0 0 10,0 0 3,0 0 0,0 0 2,0 0-3,0 0 1,0-15-2,0 15-10,0 0-2,0 0-8,0 0-11,0 0-12,0 0-5,0 0-10,0 0 1,0 0-3,0 0 8,14 28-6,-11-13-1,5-2 2,-4 2-15,1 1-4,3-1 2,0 8-8,-4 1-5,-1-5-3,2-1-2,-2 0-4,5 4-5,-2-4-10,0-3-13,-1 0-20,-2-1-16,2 0-24,-4-3-18,4 1-22,-3-1-21,-2-11-26,6 14-37,-1-9-8,-5-5-155,0 0-375,0 0 166</inkml:trace>
          <inkml:trace contextRef="#ctx0" brushRef="#br0" timeOffset="104311.8326">16612 2450 13,'5'11'172,"-2"4"-6,1 1-10,1 0-13,3 0-8,0 1-14,1 1-18,-1-2 0,4-2-5,-4 0-8,3 1-10,1-1-3,-4-7-8,3 4 1,2-3-8,1 1-7,-4-4-6,5 2 0,-1-3-4,-4 0-4,8-2-1,-6-2-4,2 0 6,2 0 5,-2-4-1,-2 1 2,-4-3 4,1-2 1,4 0-1,-4-2 2,2-1-5,-3-7-2,-1 3-6,1-2 3,2 2-8,-7-4 3,4 2-8,-2-1-6,3-3-21,0-2-23,-2 6-25,0 1-32,0 1-44,1 0-41,0 1-44,0-1-138,-1 4-373,-1 1 165</inkml:trace>
          <inkml:trace contextRef="#ctx0" brushRef="#br0" timeOffset="105095.3831">17229 2515 47,'0'0'175,"0"0"-17,4 9-10,-4-9-8,0 0-12,0 0-11,14 3-16,-14-3-5,14-1-16,-14 1-5,22 1-9,-11-2-1,-11 1-10,23-6-11,-10 3-11,-1-1-7,-2 1-10,5-2-6,-4 0-13,0-1-12,-2 2-4,-9 4 6,16-11-3,-10 3-1,-3 1-18,4 0 23,-7 7 0,6-14 15,-6 14 5,0-12 7,0 12 10,0 0 5,-3-18 13,3 18 8,-10-12 3,6 6 6,4 6-9,-10-7 4,10 7-9,0 0-3,-15-1-3,15 1-6,0 0-3,-16 8 3,16-8-5,-12 12 9,7-6 0,5-6 0,-8 15 3,5-5-4,-2-2 3,5-8-6,0 18 0,0-18-3,0 19-1,5-10-6,-2 2-1,2-2-1,3-2-2,-1 4-9,6-3-8,1-1-15,2 3-13,1-3-9,1-3-17,3-1-7,3-3-8,-2 1-1,-1-1 6,0-1-9,0-2 10,0-2 10,-2-1 4,-2-4 3,0 6 4,-1-7 12,-1 1 11,-1 3 12,0-3 11,-3-1 9,2 1 15,-5 3 17,-1-4 8,1 4 14,0 2 4,-2-2 5,-6 7-2,6-11 3,-6 11-7,10-7-6,-10 7-9,0 0-4,6-6-11,-6 6-5,0 0-5,0 0 3,0 0-14,0 0 0,0 0-1,0 0-6,14 17 3,-14-17-4,5 14 1,-4-7-3,-1-7 2,5 17-4,-2-10 0,-3-7-10,9 11-2,-4-2-8,4-2-2,-1-4-7,8 3-7,-1-2-7,2-4-4,4 1-12,-4-2 2,3-3 0,2-2 3,1-2 2,-6 0 5,2 0 4,-3-3 4,-2 1 3,0 1 5,-2 0 4,-4 2 9,4-4 15,-5 4 6,0-3 11,1 2 9,-2 0 11,-6 8 6,10-12 8,-7 5 6,-3 7 3,9-10 3,-9 10 1,6-7-1,-6 7-5,0 0-3,4-8-5,-4 8-3,0 0-10,0 0-2,0 0-10,0 0 0,0 0-10,0 0 4,0 0-7,0 0-1,20 18 3,-16-10 0,3-2-6,-4 2 2,-3-8 0,4 19 2,1-8-3,-3 0-3,-1-1-5,5 1-10,-4-2-16,3 1-23,1-3-20,-5 3-17,4 0-33,-3 0-18,-1 1-22,4 0-39,1 2-35,-3 0-23,0 0-142,-3-13-422,-3 18 187</inkml:trace>
        </inkml:traceGroup>
        <inkml:traceGroup>
          <inkml:annotationXML>
            <emma:emma xmlns:emma="http://www.w3.org/2003/04/emma" version="1.0">
              <emma:interpretation id="{9976BE9A-0897-4758-B507-BED41C543338}" emma:medium="tactile" emma:mode="ink">
                <msink:context xmlns:msink="http://schemas.microsoft.com/ink/2010/main" type="inkWord" rotatedBoundingBox="20457,10579 22848,10529 22863,11284 20473,11335"/>
              </emma:interpretation>
              <emma:one-of disjunction-type="recognition" id="oneOf19">
                <emma:interpretation id="interp95" emma:lang="en-US" emma:confidence="0">
                  <emma:literal>that</emma:literal>
                </emma:interpretation>
                <emma:interpretation id="interp96" emma:lang="en-US" emma:confidence="0">
                  <emma:literal>tuat</emma:literal>
                </emma:interpretation>
                <emma:interpretation id="interp97" emma:lang="en-US" emma:confidence="0">
                  <emma:literal>That</emma:literal>
                </emma:interpretation>
                <emma:interpretation id="interp98" emma:lang="en-US" emma:confidence="0">
                  <emma:literal>tirat</emma:literal>
                </emma:interpretation>
                <emma:interpretation id="interp99" emma:lang="en-US" emma:confidence="0">
                  <emma:literal>tat</emma:literal>
                </emma:interpretation>
              </emma:one-of>
            </emma:emma>
          </inkml:annotationXML>
          <inkml:trace contextRef="#ctx0" brushRef="#br0" timeOffset="105671.0504">18724 2215 126,'0'0'295,"0"0"-7,0 0-13,0 0-15,0 0-15,0 0-23,0 0-22,0 0-22,0 0-18,38-7-11,-10 1-16,4 5-14,14-2-11,4-3-13,6 1-9,-3-1-7,8 1-7,17 2-8,-21-3-6,23 5-4,-23-3-12,4 0-3,-2 1-10,0 3-10,-4-5-2,-2 3-11,-2 1-12,-6-5-7,-2 5 8,-12-2-11,-5-1-6,-1 1 3,-5 2-5,-3 1-7,-6-3-5,-11 3 0,17-1-4,-9-2-14,-8 3-7,10-4-27,-10 4-19,0 0-28,0 0-23,-2-19-17,2 19-20,-14-10-172,0 5-396,14 5 175</inkml:trace>
          <inkml:trace contextRef="#ctx0" brushRef="#br0" timeOffset="106005.8597">18974 1886 39,'0'0'194,"0"0"-19,0 0-19,0 0-1,-8 11 21,8-11 6,7 20 2,-3-7-12,1 5 1,4 3-8,1 4-12,1-2-8,-4 7-11,9 4-9,-2 3-10,2 2-5,-2-2-13,3 1-11,-3-2-6,-3 3-11,4-2-9,-1-1-4,-3-9-12,8 7-19,-7-7-26,-4-2-29,0-1-28,1 1-37,2-1-32,-2-8-45,-2 1-37,0-2-188,-2-2-429,-2-4 190</inkml:trace>
          <inkml:trace contextRef="#ctx0" brushRef="#br0" timeOffset="107134.2097">19457 2316 11,'0'0'221,"0"0"-23,0 0-16,0 0-18,0 0 0,0 0-4,0 0-7,0 0-10,0 0-9,-6 39-11,6-39-8,1 22-11,-1-11-4,0 2-14,3 0-6,-1-3-8,3-2-5,-2 1-7,1 0-4,3-2-8,-3 2-6,6 1-4,-1-3 0,0-1-17,5-2-4,-1 2-15,4-2-10,-1 0-11,-1-3-8,4-1-6,-2-3 0,0-2 1,-1-1 3,-2 4 1,1-4 8,2-1 1,-6-1 0,2 1 9,-6 0-2,4 0 8,-4-4 12,0 4-1,0 0 14,-7 7 2,7-12 12,0 5 8,-7 7 0,6-13 10,-6 13 1,5-9 0,-5 9-6,0 0-4,4-8-4,-4 8-3,0 0-10,0 0 0,8-9-4,-8 9-6,0 0-1,0 0 0,0 0 1,0 0-4,14 21-2,-9-10-3,1-4-12,2 1-10,4 2-9,-1-2-13,2 1-16,5-4-10,6 6-14,4-4-13,0-3-10,6 3 9,-1-4-14,1-2-1,8 2 3,-9-3 8,9-3-4,-13 0 21,-1-4 8,-8 4 0,4-6 3,-7 2 15,-6-2 9,4 0 18,-5 2 15,-4-3 13,0 2 6,-3-4 8,0 1 13,-3 11 8,-4-26 2,2 19 11,2 7 4,-6-21 1,1 14 6,-1-4 6,-2 3 2,5-2-4,3 10-3,-12-10-10,6 5 0,6 5-6,-13-6-9,13 6-4,0 0-4,-23 4-3,15 3-3,-1 0-3,-1 2 0,2 0-4,-2 0 0,2 3-3,0-2-2,2-2 2,3 0-6,3-8 2,-7 17-3,7-17 1,-4 14 4,4-14-10,1 13-5,-1-13-5,7 8 1,-7-8-2,14 6-9,-4-6-4,-10 0-3,0 0 3,30-8 1,-16 3 5,-3-2 5,0 0-2,-2 0 2,2-4 1,-3 0 5,1 4 10,-3 0 4,2-4 6,-5 1 12,-3 10 9,8-15 8,-3 7 11,-5 8 0,4-13-2,-4 13 7,4-8-17,-4 8-3,0 0-7,0 0-3,6-8-11,-6 8 2,0 0-1,0 0-5,0 0-2,0 0 0,8 22 0,-8-22-1,4 15-6,-1-7 13,4 2-11,-1 1-1,5 0-1,-2-1-5,-1 1-9,6 0-9,1 1-7,3-4-2,5 0-11,-4-2-6,1 1-3,2-4-4,-2-3-8,0 0-1,0 0-3,1-3 3,-6 2-3,1-4 1,1-2-2,-3 0 6,-6 1-2,-1-2-1,0 1 11,-1-6 2,-4 2 8,-1-3 3,-1 14 3,0-24 10,-1 10 8,-4-1 17,2-1 11,-2 3 8,2-1 18,-2 0 10,1 0 5,2 4 4,0-4 10,-2 3 2,4 11 10,-3-16 2,3 16 3,-5-12 0,5 12-4,0 0-8,-3-8-3,3 8-8,0 0-7,0 0-9,0 0-6,0 0-3,0 0-4,0 0-4,0 0-1,0 0-4,23 36-8,-17-20 4,4 0-2,-4 2-3,2 5-3,1-2 5,1 2-11,-3-7-6,0 8-26,0-6-23,0 0-34,-1 0-27,-2-2-43,1 2-32,1-3-22,1-1-35,-3-2-175,-2-2-451,-2-10 200</inkml:trace>
          <inkml:trace contextRef="#ctx0" brushRef="#br0" timeOffset="107324.0999">20668 2158 222,'0'0'230,"0"0"-15,0 0-20,0 0-18,0 0-20,0 0-13,14-8-15,-14 8-15,22-3-11,-6 0-10,7 6-9,2-3-15,2-3-16,1 2-12,0 1-14,3 0-14,-8-3-7,4 3-6,-7-3-6,0 2-2,0 1 0,-1 0-4,0 0 3,-4-3 2,-2 3 1,-1-1-2,-12 1 0,17-3 0,-17 3-14,14-4-10,-14 4-7,0 0-8,13 0-20,-13 0-15,0 0-39,0 0-34,0 0-84,0 0-256,0 0 113</inkml:trace>
        </inkml:traceGroup>
        <inkml:traceGroup>
          <inkml:annotationXML>
            <emma:emma xmlns:emma="http://www.w3.org/2003/04/emma" version="1.0">
              <emma:interpretation id="{2E6F1DFD-8293-471B-8D9F-637EA0550EAC}" emma:medium="tactile" emma:mode="ink">
                <msink:context xmlns:msink="http://schemas.microsoft.com/ink/2010/main" type="inkWord" rotatedBoundingBox="23562,10791 24771,10765 24779,11143 23570,11168"/>
              </emma:interpretation>
              <emma:one-of disjunction-type="recognition" id="oneOf20">
                <emma:interpretation id="interp100" emma:lang="en-US" emma:confidence="1">
                  <emma:literal>no</emma:literal>
                </emma:interpretation>
                <emma:interpretation id="interp101" emma:lang="en-US" emma:confidence="0">
                  <emma:literal>No</emma:literal>
                </emma:interpretation>
                <emma:interpretation id="interp102" emma:lang="en-US" emma:confidence="0">
                  <emma:literal>now</emma:literal>
                </emma:interpretation>
                <emma:interpretation id="interp103" emma:lang="en-US" emma:confidence="0">
                  <emma:literal>nor</emma:literal>
                </emma:interpretation>
                <emma:interpretation id="interp104" emma:lang="en-US" emma:confidence="0">
                  <emma:literal>non</emma:literal>
                </emma:interpretation>
              </emma:one-of>
            </emma:emma>
          </inkml:annotationXML>
          <inkml:trace contextRef="#ctx0" brushRef="#br0" timeOffset="108342.5149">21835 2257 49,'0'0'159,"-6"-7"0,6 7-12,0 0-4,-4-12-10,4 12-1,0 0-11,0-14-12,0 14-3,0-16-9,0 16-11,0 0 3,2-16-10,-2 16-8,5-12-3,-5 12-5,6-11-8,-1 4-4,-5 7-6,10-12-6,0 9-3,-4-4-7,5 0 4,3 4-9,2-2-2,-2 2 1,4 0-7,-2 0-3,2 3 3,-4 0-5,4 2 1,-1-2-4,-2 5 0,1 1 1,1 2 0,-1 2-4,-1 0-1,-1 2 0,-1 2 9,-1 1-10,-3 0 1,-1 3 1,0-3 0,-2 3 0,0 0 1,1 4-5,-6-3 7,4-2-6,-5-1 0,1-2 0,-1 0-3,0 1 4,4-1 0,-4-14 1,-5 18 0,5-18-2,-2 12 2,2-12 0,-4 9 2,4-9-3,0 0 3,-7 12 3,7-12-2,0 0-1,-12 0 0,12 0-1,0 0-1,-16-14 1,9 3-3,0 3 4,1 1-2,0-4-2,1-2 1,1 1-2,-4 1-5,3-3 0,4 0-3,-1 2-2,2-2-2,-3 0 2,3 14 2,5-25-1,-4 12 0,4 2 1,1-3-3,2 1 2,0 0 0,-1 3 2,4-1 1,0 0-8,2 3 0,-1-3-2,-3 4-1,2 0 0,3 0 0,0 2 2,-3-2 1,5 0 1,-2 1-7,0 2 8,-3 1 1,3-2 0,-2 1 5,1 1-3,1-2-2,-2 4 8,-1-4-2,3 5-2,-1-2-3,-13 2 5,28 1 4,-14-1 0,-2 5-3,1-4 7,1 6 4,-2-1-1,-1 1 1,1 4 5,-2 0 6,2-3 1,-1 6 2,-3 0-2,1-2 8,-3 1 1,1 1-4,0 3 0,-2-3 3,1 3-2,-4-3-4,1 0-2,0 2 0,-1-4-2,-1 4-2,2-2 0,-1-5-1,1 3-2,0 1-2,-3-13-12,2 19-20,-2-8-15,0-11-26,1 18-29,2-10-29,-3-8-31,5 14-31,-5-14-129,3 11-338,-3-11 150</inkml:trace>
          <inkml:trace contextRef="#ctx0" brushRef="#br0" timeOffset="108693.3114">22880 2155 56,'-7'7'144,"-2"5"-12,1 1-3,4 2-12,-1 3-11,-3 1-6,5-1-12,0-1-7,3 2-8,5-4 3,-4 0-10,7 2-4,1-2-4,2-1-2,0-3-2,2 2-6,-3-5-2,8 4-12,-3-4-6,-1-2 3,-1-1 0,1-1 3,-2-1-9,-3-3 6,-9 0 11,16-1-4,-16 1 8,14-7 3,-14 7 1,8-13-2,-5 5-2,-2-2-2,-1 10 0,-1-26-1,-2 8 0,1 2 2,1-1 5,-6 2-2,6 1-3,-5 1 0,1 0 0,2 4-3,-2 0-9,4-2-5,1 11-4,-8-14-13,8 14-25,-8-13-20,8 13-28,-5-7-34,5 7-31,0 0-25,-10-7-16,10 7-159,0 0-355,0 0 157</inkml:trace>
        </inkml:traceGroup>
        <inkml:traceGroup>
          <inkml:annotationXML>
            <emma:emma xmlns:emma="http://www.w3.org/2003/04/emma" version="1.0">
              <emma:interpretation id="{9BB3EE9F-53A0-4AF6-944F-83DCF9DCC42A}" emma:medium="tactile" emma:mode="ink">
                <msink:context xmlns:msink="http://schemas.microsoft.com/ink/2010/main" type="inkWord" rotatedBoundingBox="25678,10406 26586,10387 26611,11601 25703,11620"/>
              </emma:interpretation>
              <emma:one-of disjunction-type="recognition" id="oneOf21">
                <emma:interpretation id="interp105" emma:lang="en-US" emma:confidence="0">
                  <emma:literal>of</emma:literal>
                </emma:interpretation>
                <emma:interpretation id="interp106" emma:lang="en-US" emma:confidence="0">
                  <emma:literal>if</emma:literal>
                </emma:interpretation>
                <emma:interpretation id="interp107" emma:lang="en-US" emma:confidence="0">
                  <emma:literal>off</emma:literal>
                </emma:interpretation>
                <emma:interpretation id="interp108" emma:lang="en-US" emma:confidence="0">
                  <emma:literal>f</emma:literal>
                </emma:interpretation>
                <emma:interpretation id="interp10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09599.7921">24015 2199 56,'-10'6'135,"0"-1"-10,2 2-15,2 2-2,-2 4-9,0 0-18,3 1 0,-1 1-12,5 0-2,-1 1-9,2-2-3,2 2-4,2-3-11,-1-2-1,4 0-6,-3-1 6,6-3-7,-6 1-3,2-2-4,-6-6 1,16 6-4,-8-2 0,-8-4 6,0 0-5,0 0 1,20-10 9,-20 10-6,6-14 4,-6 3 2,0-3-7,-6-4-2,1 2-6,-2-8 8,-1 6-4,-2-7-4,3 3 3,-3 0 2,6 3 1,-3 2 6,1 2 3,2-3 7,2 0 5,0 11-4,2 7-3,-3-16-1,3 16-5,5-17-4,1 9-7,-6 8 1,16-11-5,-2 5-2,6 2 0,0-1-5,7 0-4,-2 0-9,3-1-7,0 1 0,0-6-4,-3 6-6,4 2 2,-2-4 3,1 0 4,-2-1-1,-2 0 1,-4 2 6,-3-2-6,0-2 0,-4 2 1,-1-3 0,-3 1-2,4-1 3,-5-3 0,-2-1 1,-3 3-2,-1-3 0,-4 1 6,2 14-3,-3-21 0,-3 6 0,-2 1 5,2 5-5,-4-4 1,2 5 3,-7-3 0,7 6 2,-6-4-2,5 4 11,-2-2 4,11 7 7,-9-10 7,-2 6 2,11 4 0,-7-7 5,7 7 0,0 0 0,-12-6 3,12 6-7,0 0 1,0 0-5,0 0 1,-11-4-6,11 4-5,0 0-2,0 0 1,0 0 9,0 0 16,3 27 3,0-11 13,0-2-2,0 15 5,-1-3 4,0 3 3,5 11 0,-4-1-1,1-1-3,0 5-5,6-2 1,-4 3-3,5 3-8,-2-1 1,-1 3-5,6-2-5,-2 2-2,-4-7-7,5 6-4,-3-4 2,0-3-1,4-3-4,-5 3-4,2-3 1,-5-8 0,2-2-2,-2 0-5,1 0-5,-1-1-17,-2-1-12,3-8-20,-4-1-16,-2 0-25,2-5-34,-3 2-34,4-2-28,-1-2-24,-3-10-22,-3 19-184,3-19-442,-7 8 196</inkml:trace>
          <inkml:trace contextRef="#ctx0" brushRef="#br0" timeOffset="109850.649">24390 2574 97,'0'0'249,"0"0"-15,0 0-16,0 0-13,0 0-17,0 0-17,0 0-21,0 0-14,20-15-14,-3 11-12,1 0-13,2 2-16,3 1-16,4-2-17,7 2-21,-6-1-23,5-2-15,-5 3-18,1-2-21,-1 2-17,-1-5-6,2 3-15,-8 2-17,7-3-16,-11-2-19,0 5-113,3-3-275,-11-1 122</inkml:trace>
        </inkml:traceGroup>
        <inkml:traceGroup>
          <inkml:annotationXML>
            <emma:emma xmlns:emma="http://www.w3.org/2003/04/emma" version="1.0">
              <emma:interpretation id="{72FFB310-60F5-4DC1-AC35-B1B588BDE18F}" emma:medium="tactile" emma:mode="ink">
                <msink:context xmlns:msink="http://schemas.microsoft.com/ink/2010/main" type="inkWord" rotatedBoundingBox="27405,10471 31970,10375 31985,11088 27419,11184"/>
              </emma:interpretation>
              <emma:one-of disjunction-type="recognition" id="oneOf22">
                <emma:interpretation id="interp110" emma:lang="en-US" emma:confidence="1">
                  <emma:literal>bacteria</emma:literal>
                </emma:interpretation>
                <emma:interpretation id="interp111" emma:lang="en-US" emma:confidence="0">
                  <emma:literal>bacteri a</emma:literal>
                </emma:interpretation>
                <emma:interpretation id="interp112" emma:lang="en-US" emma:confidence="0">
                  <emma:literal>bacten a</emma:literal>
                </emma:interpretation>
                <emma:interpretation id="interp113" emma:lang="en-US" emma:confidence="0">
                  <emma:literal>basters a</emma:literal>
                </emma:interpretation>
                <emma:interpretation id="interp114" emma:lang="en-US" emma:confidence="0">
                  <emma:literal>barters a</emma:literal>
                </emma:interpretation>
              </emma:one-of>
            </emma:emma>
          </inkml:annotationXML>
          <inkml:trace contextRef="#ctx0" brushRef="#br0" timeOffset="111691.5905">25673 1790 131,'0'0'125,"0"0"7,-8-7-9,8 7-4,0 0-14,0 0-2,0 0-4,0 0-3,0 0-8,0 0-5,0 0-6,0 0-8,0 0-9,0 0-3,0 0 5,0 0 11,0 0 2,11 38 2,-11-22 2,7-1 3,-1 4-3,-2 6-2,6 1-5,-2 0-2,1 1-3,5 11-4,-8-9-6,5 10-3,-2-6-4,-2-4-3,-3-3-4,6 13-8,-3-12-1,0 1-4,-4-4-1,3 1-6,-1 0-1,-2 1 1,0-6-2,-3-3-5,3-2-3,0-3 3,0-3-1,-3 1-5,0-10 1,5 13 0,-5-13 3,0 10-6,0-10 3,0 0-2,0 0-3,3 14 1,-3-14 2,0 0 2,0 0-12,0 0-3,0 0-4,0 0-1,0 0-4,-14-31-5,11 22 5,-3 0-2,6 9 2,-8-26-7,2 17-1,-1-6 3,4 5 0,-1-2 1,4-2 3,-3 3-1,-4-3-1,4-1 3,3 1 2,0 14 0,6-21 4,-6 12-4,0 9 3,7-21 0,-7 13 1,4-1-1,-4 9 0,10-18 4,-7 8-2,8 2 1,-5 1-1,3 0-2,2 0 4,-1 0-1,4 2 5,0-1-7,0 3 3,-2 2-2,2-2 2,-14 3-3,20 0 4,-6-1-3,-4 2 3,10 3-1,-6 3 1,0 0 0,3 0 1,2 4-1,-2-3-3,0 3 2,0 0-2,-3-1 4,-5 5-1,5-1 3,-3-7 0,-1 3-3,-2 3 3,1-1-2,-3-3 4,-3 0-4,2-2-3,-2 2 6,-3-9-3,0 12-2,0-12 5,-6 14-1,6-14-2,-14 15 2,3-11 0,-2 2-3,-4-1-6,0-3-13,-3 2-8,6-3-11,-6-1-15,6 0-11,-4 0-10,-2-1-21,8-2-18,-2 0-13,14 3-27,-17-5-131,7 2-310,10 3 137</inkml:trace>
          <inkml:trace contextRef="#ctx0" brushRef="#br0" timeOffset="112761.9726">26668 2190 7,'0'0'218,"0"0"-18,-8-10-15,8 10-11,0 0-25,-9-4-13,9 4-17,0 0-7,-23 5-16,15 2-3,-4 3-8,-2-3-4,0 5-5,-1 3-4,3-1-10,-2 0-7,0 7-2,0-2-8,5-4-2,2 0-6,3-1-2,-2-2-4,2-1-2,4-1-2,0-10-7,0 17 3,7-9-3,-7-8-4,11 12-7,-2-11-3,2 2-5,-11-3-3,23-3-3,-9 1-2,0-5-2,-1 0-7,-2-4 1,3-1 0,-5-2-7,0-4 4,2 4-1,0-8 4,-5 5-1,0 0 2,2 0 13,-2-1-12,-6 4 15,7-5 5,-7 5 7,3 3 6,-2-1 4,-1 12 11,4-14 0,-4 14-6,0-12-2,0 12-3,0 0-6,3-11-5,-3 11-1,0 0 0,0 0-2,0 0-1,0 0 2,0 0-3,0 0-2,-3 48-4,3-34 5,6 2-1,-6-1 0,3 0-1,5 2 0,1-1-3,0-2-8,-1 3-10,6-2-4,3-4-9,-4 3-8,4-3-7,0-4 6,0-2-14,3-2 6,-3-3 8,4 3-7,-4-7 2,2 1-1,-2-5 4,-3 1 8,3 0-7,-3-7 11,3 7-2,-5-5 3,6 1 0,-8-3 2,6 1 8,-2-1 0,-3 1 6,4-1-7,-4 2 10,0 0-4,2-1 4,-2 1 7,3 3 0,-5 1 0,5-3 6,-5 3-6,5-2 3,-4 6-4,1 1-1,-11 3 2,20-5 1,-11 2 2,2 0 0,-11 3-5,20 0 3,-20 0-2,17 4 3,-6-1-2,-1 0-2,-10-3 2,14 7 2,-8-6 0,-6-1-5,14 3 7,-14-3-6,0 0 6,12 3 2,-12-3-1,0 0-5,0 0 2,8 4 9,-8-4 4,0 0 5,0 0-9,0 0 1,0 0-7,0 0-1,0 0 4,0 0 0,0 0-1,-14-29 2,5 23-6,9 6-1,-17-12 7,9 10 4,-1-3 8,9 5 1,-21-4-1,7 4 7,14 0-2,-26 2-3,12 0-3,0 4-1,0 2 2,-5-1 5,5 2 1,0 0 0,5 2-2,-2 1 4,5 2-2,-2 0 5,2-2-5,-1 3 4,4 1-1,3-2-1,0 2-3,3-4 2,7 4-5,-2-2 0,4-3 1,5 3-4,8 0-2,-2 0-3,7-2-12,10 1-17,-2-1-13,2-1-11,-5-9-6,8 3-2,2-4-2,-4-1-1,-8-1 4,1-5-3,-5 0 2,-1-4 3,0 2-6,-3-1 3,-3-3-11,-5-1 10,7 1 6,-9-7 10,-4 2-1,3-6 3,-1 2-7,-3-2 8,-6 1 12,-1 0 0,0-3-4,-3 8 20,0-6 3,0 3 8,0-4 3,0 8 3,-2-4-4,4 2 7,-4 4 5,1 2 9,1-2 4,-7 2 0,7-2 1,0 14-2,-6-17 5,6 17-5,0-13 4,0 13-2,-4-13-2,4 13-4,-4-11-2,4 11-5,0 0-1,0 0-1,0 0-4,0 0-3,-6-12 2,6 12-7,0 0-3,0 0 2,0 0 3,0 0 8,0 0 10,0 0 8,-3 36 14,0-19 7,6-1 11,0 2-8,-3 6 6,0 0-1,3-2 1,0 3-6,2-2-2,-2 3-8,3-1-1,-6 0-4,8 0-9,-5-2-2,0 2-7,7-1-13,-7 3-23,2-4-25,-5 1-25,3-6-28,0 0-37,-3 0-22,3-4-41,0 2-35,-1-2-172,1-2-423,-3-12 188</inkml:trace>
          <inkml:trace contextRef="#ctx0" brushRef="#br0" timeOffset="113630.4735">27652 2192 74,'0'0'217,"0"0"-19,0-9-18,0 9-25,0 0-14,28-9-17,-7 9-18,5 0-23,8 0-20,5-5-24,3 9-25,-1-8-11,6 8-21,-4-8-14,-1 2 1,-9 2 0,12-5 6,-15 5-2,-1 0-1,-1-5 10,0 5-4,-9-2 2,0-3 9,-4 2 3,-2-1 7,-5 1 3,2-1 4,1-3 4,-3 1-4,-8 6 1,11-11 11,-6 6-2,-5 5 7,9-15 5,-9 15 8,8-8 2,-8 8 7,6-12-3,-6 12 5,2-9 1,-2 9 9,0 0-10,4-10-5,-4 10-7,0 0-2,0 0 1,0 0-7,0 0-7,0 0 1,0 0 0,0 0 7,0 0 2,-37 12 0,29-3 7,-4 1 3,1-1 4,-2 9 0,5-6-3,-4 5-3,3-2 0,-2-1-2,8 0-1,-2 2-4,-1-7 0,0 7-5,2-7 2,1 0-5,3-9-1,3 21-2,-3-21-1,2 18-4,6-12 3,4 3-6,2-1 0,0-1-13,3-3-10,4-1-12,7-2-11,1-2-21,-1-1-2,2 2-11,-4-5-5,2 1-2,-1-5 0,1 0 11,-5 2-4,1-7 6,-1 5 17,-6 0-9,0-2 15,-3-1 22,-4 2-2,2-2 11,0-5 9,-4 5 15,0 5 10,0-5 9,-2 3 7,0 2 3,1-2 7,-7 9 5,7-14 5,-7 14 1,8-11 3,-3 4-2,-5 7-6,0 0-5,4-8-6,-4 8-13,0 0-1,0 0-6,0 0-1,0 0-4,0 0-1,11 22 1,-11-22 3,2 18 0,-2-3-7,0 0 1,3-1 2,-3 2-4,2-2 2,-2 4-4,3-3-2,0-2 2,3 1-1,-1-1-1,4-1 1,-1-5-2,1 4-4,5-2 2,5-4-6,-4 2-4,6-4-12,-1-3-4,0 2-9,2-4-5,-2-1-5,0-2 1,-2-2 1,0 0-4,1-4 0,-5 0 2,0-1 0,2-1 5,-6-1 5,0-1-1,-1 0 10,0 5 3,-5-2 8,3-3 11,-2 5 7,-2-1 4,-3 11 8,3-18 12,-3 18 2,2-14 9,-2 6-1,0 8 5,0 0 3,0-17-1,0 17 6,0 0-8,6-13-6,-6 13-3,0 0-1,3-7-9,-3 7-5,0 0-9,0 0 3,0 0-7,0 0 0,0 0 1,10 29-1,-9-20 0,2 5-1,2 0-2,0 4-1,-2 0 0,1-3-1,3 3-4,-1 0-9,-2-3-17,0-1-16,2 3-20,-3-5-30,-2 3-24,3-7-41,2 3-18,-6-11-40,3 14-29,-3-14-125,0 0-393,0 0 175</inkml:trace>
          <inkml:trace contextRef="#ctx0" brushRef="#br0" timeOffset="113801.3755">28897 1859 121,'0'0'248,"0"-11"-25,0 11-15,0 0-26,0 0-24,0 0-35,0-14-43,0 14-43,0 0-55,0 0-32,0 0-29,0 0-25,0 0-85,0 0-203,0 0 90</inkml:trace>
          <inkml:trace contextRef="#ctx0" brushRef="#br0" timeOffset="114352.9595">29756 2082 245,'0'0'234,"-11"-12"-18,5 9-19,6 3-21,-11-9-20,11 9-12,-20 0-15,20 0-13,-27 5-13,12 0-9,-5 5-12,7-2-5,-6 5-6,-1 0-8,6 1-7,0-3-4,0 3-4,3 2-4,0-3-7,-1-1-6,4 1-1,2-1-4,3-2-9,3-10-1,-5 15-4,4-4-9,1-11-8,7 11-11,1-7-11,3 1 4,0-1-9,4-4-2,1 0 0,0-4 1,-1-1 6,2 3 3,-3-4 6,2-1 1,-2-3-2,0 0 2,0 1 2,0-7 7,-2 3-3,1-2 7,-4 1 10,2-4 5,-2 6 6,-1-2 9,-2 3 9,1 0 3,-6 2 10,-1 9-1,7-10 4,-7 10-9,6-13-6,-6 13-6,0 0-6,0 0-2,0 0-2,0 0-4,0 0 0,0 0-3,0 0 0,-5 37-1,4-20 2,1-3 3,-2 1-3,2 3 1,2-4 1,2 2-2,-1 2-2,4-2 2,3 1-2,0-3 0,4 1-1,8-1-2,-1 0-1,6-5-9,1 5-13,0-7-14,3-2-15,-3 1-12,2-3-22,-1-3-11,2 0-18,-3-2-13,-1-3-23,-4 1-24,-4 1-26,-3-4-104,-1 2-320,-2-2 142</inkml:trace>
        </inkml:traceGroup>
      </inkml:traceGroup>
    </inkml:traceGroup>
    <inkml:traceGroup>
      <inkml:annotationXML>
        <emma:emma xmlns:emma="http://www.w3.org/2003/04/emma" version="1.0">
          <emma:interpretation id="{7504188E-ED24-4F32-A33A-2A27E333B78C}" emma:medium="tactile" emma:mode="ink">
            <msink:context xmlns:msink="http://schemas.microsoft.com/ink/2010/main" type="paragraph" rotatedBoundingBox="4204,12497 15857,12397 15871,13982 4218,140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E606EDE-D812-45BC-958D-017AAB3FD147}" emma:medium="tactile" emma:mode="ink">
              <msink:context xmlns:msink="http://schemas.microsoft.com/ink/2010/main" type="line" rotatedBoundingBox="4204,12497 15857,12397 15871,13982 4218,14082"/>
            </emma:interpretation>
          </emma:emma>
        </inkml:annotationXML>
        <inkml:traceGroup>
          <inkml:annotationXML>
            <emma:emma xmlns:emma="http://www.w3.org/2003/04/emma" version="1.0">
              <emma:interpretation id="{7A99A2A9-F7DF-4462-9151-EC7302024F73}" emma:medium="tactile" emma:mode="ink">
                <msink:context xmlns:msink="http://schemas.microsoft.com/ink/2010/main" type="inkWord" rotatedBoundingBox="4204,12497 7867,12465 7876,13557 4214,13588"/>
              </emma:interpretation>
              <emma:one-of disjunction-type="recognition" id="oneOf23">
                <emma:interpretation id="interp115" emma:lang="en-US" emma:confidence="1">
                  <emma:literal>doubles</emma:literal>
                </emma:interpretation>
                <emma:interpretation id="interp116" emma:lang="en-US" emma:confidence="0">
                  <emma:literal>double</emma:literal>
                </emma:interpretation>
                <emma:interpretation id="interp117" emma:lang="en-US" emma:confidence="0">
                  <emma:literal>doubled</emma:literal>
                </emma:interpretation>
                <emma:interpretation id="interp118" emma:lang="en-US" emma:confidence="0">
                  <emma:literal>doubler</emma:literal>
                </emma:interpretation>
                <emma:interpretation id="interp119" emma:lang="en-US" emma:confidence="0">
                  <emma:literal>doublet</emma:literal>
                </emma:interpretation>
              </emma:one-of>
            </emma:emma>
          </inkml:annotationXML>
          <inkml:trace contextRef="#ctx0" brushRef="#br0" timeOffset="116720.7415">2850 4571 3,'0'0'165,"0"0"-7,0 0-7,4-15-11,-4 15-1,2-11-6,-2 11 2,3-11-11,-3 11-5,0 0-1,5-14-3,-5 14-10,0 0-4,4-11-3,-4 11-8,0 0-8,0 0-6,0-14-6,0 14-8,0 0-10,0 0-2,0 0-4,0 0-5,-6-13-5,6 13-8,-6-8-2,6 8-1,-8-7-4,8 7-3,-8-7 1,8 7 2,-9-7-7,9 7 2,-13-7-7,13 7 4,-10-7-3,2 2-1,8 5-1,-13-7-5,13 7 2,-14-2-4,14 2 4,-17 1 0,17-1-5,-18 1-1,18-1 0,-21 6 2,7 1-4,0 0 4,0-1-1,0 6-1,-6 5 4,0-2-7,3 4 2,-4 1 2,3-4-8,1 6 9,-1-3 0,4 2-1,7-6-2,-3 2 4,2-3-3,-1 5 1,6-5 0,-2 2 0,5-2-2,0-1 5,0-13-2,-1 23 2,2-15-3,4 1 0,-2-1 3,3 0-3,2 0 4,3-1-1,-2-3-2,12 0 4,-4 2 0,3-5-8,2 3-3,3-4-7,1-4-5,1 1-4,-7 3-6,0-8-5,7 4 1,-4-7 1,3-1-1,-4-1-3,0 1 1,-2-5-2,-4 3 4,3-1-7,-1-4-6,1 1-2,-3-4 1,-6 0 4,4-1-4,-6-1-9,2 0 12,-6-3-4,1 1 15,0-3-3,-2-10-5,0 12-3,-6-2 13,6 1 3,-3-9 1,-3 8 5,3 0 7,-2 2 2,-4 3 17,1-2-6,4 0 0,-6 8 4,0-4 3,0 4-17,4-7 12,-4 6 6,0 1 2,1 2-5,-2 0 11,2 1-1,0 5-11,0-7 3,-1 3 3,3 0-7,-4 1 4,5 2-1,-2 3 1,4-4 0,-7 2-2,8 10-6,-8-17 6,5 10 1,3 7 4,-6-13-1,6 13 5,-5-10-2,5 10-2,0 0 4,-6-12-1,6 12-3,0 0 4,0 0-4,-8-9-3,8 9 0,0 0 4,0 0-4,0 0 9,0 0-2,-6-8 4,6 8-5,0 0-2,0 0 3,0 0 4,0 0-3,0 0-11,0 0 9,0 0-4,0 0-5,0 0 2,0 0 5,0 0-9,0 0 3,0 0-2,0 0 8,0 0-1,-8 31 8,10-19 6,-2 2 5,0 4 5,1-1-1,4 7-1,-5-2-1,1 3-1,1 0 5,4 5-4,-6-4-1,8 13-2,0-3 2,-2 4 5,6 1 0,-4-4 1,5-1-2,-6 0 3,0-7-2,2 9-2,-3-10 3,4 2-7,-3 6 0,1-10-4,-2 3 0,1-1-3,-3-3 0,2 1-2,1 3-2,-1-1-7,-1-4 3,-2-6-5,1-2 2,3 4 0,-4-3-7,1-2-14,1 2-14,-2-1-9,-1-4-19,2-1-20,-2 0-20,0-1-21,2-2-15,-4-8-15,6 15-35,-2-8-22,-4-7-112,3 12-338,-3-12 150</inkml:trace>
          <inkml:trace contextRef="#ctx0" brushRef="#br0" timeOffset="118637.6391">3385 4533 129,'-9'5'149,"0"-2"-11,-2 6-4,1-2-10,3 0-1,-4 3-15,1 0 0,1 1-9,0 2-5,1 0-5,0 1-8,2-2-7,0 3-6,3-5-4,-1 1-8,4-11-5,-1 19-3,1-10-9,0-9 1,6 14-4,-4-5-6,4-4 1,-6-5-3,6 11-7,-6-11-10,14 9-11,-14-9-9,13 1-8,-13-1-11,0 0-5,24-8 0,-19 2-14,-5 6 3,19-11-1,-16 1-8,3 1-12,2 1 28,-5-5-8,3 5 6,2-7-1,-5 8 14,2-4-1,1 1 2,-3-2 7,3 2 5,2-3-2,2 0 8,-6 5 5,6-5-5,-1 2 7,-3-1-3,7 3-3,-6 2 6,4-5 9,-1 4-12,-3 1 4,3-1-2,4-1 0,-5 4 0,-4-3-1,-5 8 0,14-11 9,-8 8-8,-6 3 6,17-7-6,-11 3 13,-6 4-12,0 0 6,11-3-4,-11 3 9,0 0-7,14 0 2,-14 0 1,0 0 3,13 7 1,-13-7 8,8 7 3,-2-3-4,0 5 2,-6-9 9,8 16-5,-2-8 14,0 6-2,1-3 3,-4 5 2,4-3-4,-2 1 0,0-2-5,-1 2 4,3 0-7,-4 1-4,0-1-3,3-2-12,-1 2 8,-2-3 0,-3-1-5,5-2 7,1 2-1,-5-1-9,7-2 3,-3 0-5,3 0-8,-8-7-5,14 8-9,-7-7-5,-7-1-14,24 2-4,-13-4-8,3-2-14,1 0-5,-1-6 5,-1 3-9,1-3 1,0-4-5,-3 3 7,1-3 0,-3-1 3,2 0 3,-1-3 14,1-3 11,-5 3 1,2 0 14,-2-1 15,-3 7 12,-2-5-7,3 2 16,-1 3 12,-3 1 0,0 11 10,3-21 11,-3 11 10,0 10 8,0-15-3,0 15 5,0-14-8,0 14 7,0 0-6,0-15-9,0 15-7,0 0-5,0 0-7,0 0-4,0 0-3,0 0 0,0 0-6,0 0 3,0 0 2,0 0-6,3 40 17,-3-40-1,0 24 1,0-12-1,0 3-4,3 3-1,0 1-2,0-5-2,2 4-7,-2 0 4,5 1-7,1-4-1,1 2-2,0-2 1,6 3-4,-2-4 3,3-2-5,0-3-9,10 4-5,-2-5-5,1-1-10,1-1-10,1-5-3,0-1-2,1-4-8,-2 0-6,1-3-3,1 0-6,-2 0-3,-7-4 8,5 0 3,-9-1-5,2-2 13,-2 0-6,-2-2 9,-6 2 5,1-4-3,-3-4 2,-1-2 7,1-2 9,-11 1 1,5-2-8,-1 2 10,-4-12 1,2 10 0,-3 3 7,1-4-4,2 2 9,-3 0 7,3 0-1,0 0-4,-5 5 12,2 3 3,-1 0 2,4-4 9,-3 4-1,1 4-4,-2-1 4,0 1 1,1 1-4,0 2 3,-2 1 1,5 0 0,-3 0 1,-2 3-1,2-2-4,6 9 3,-11-11 1,5 4-6,6 7 3,-7-9-2,7 9-5,-14-9-3,14 9-2,0 0-1,0 0-4,-9-5-2,9 5 5,0 0-7,0 0 5,0 0-6,-14 12 4,14-12 3,-3 22 3,3-6 2,0 1 8,6 6 0,-3 2 4,3 2 1,2-1 5,0 3 0,8 5-1,-5-5-5,-2-1 3,5 5-7,-2 3 2,-1-11-5,0 0-3,-5 1-1,1-2 0,0-6 0,0 5-5,-3-8-3,-1-2-4,4 2-2,-4-5-1,-3-1-6,0-9 1,3 14-2,-3-14-6,0 11 5,0-11 5,0 0-5,0 0 3,0 0 2,-11 13-1,11-13 5,0 0-5,0 0-1,0 0 2,0 0 2,0 0-5,0 0 3,-17-22-1,17 22 2,0 0-1,4-18-1,-4 18 4,8-14-3,2 7-2,-4 2 2,8-8 0,-2 5-1,5-1 4,-3 0-5,0 4 4,7-2 1,-4 1-7,0 1 5,0 0-5,0 5 5,-1 0-3,4 2 2,-9 1 0,3 1-3,2 0 3,-2 3-1,0 0 4,-5 1-4,2 1 1,1 1 3,-4 4 1,1-4 1,-4-2-3,1 6 2,1 1-3,-4-1 2,0-3 5,-2 1-4,1-4-2,-4 6 5,2 0-6,-4-3 3,4-11-4,-3 20 2,-1-13-2,4-7 4,-9 12-1,4-5 2,5-7-1,-17 7 2,11-6 2,6-1-7,-20 0 9,20 0-6,-20-4-2,6-3-2,-2 1 1,5 1 0,2-2 4,1 0 0,8 7 0,-14-12 2,8 5-6,6 7 3,-13-11 6,13 11-5,-4-9 1,4 9-3,-4-11 5,4 11-6,0 0-2,7-19 1,0 12-2,3 0-2,4 0 3,-2 0-2,2-2-9,3 2 0,-3 0-8,7 2-6,-4-5 1,3 3-12,-6 0 5,5-3-4,-2 1-18,0 2 3,0-2-1,3-5-10,-2 4-4,-8-4-2,9-4 1,-5 6 2,0-2 4,-1-2-6,1-4 2,0 1 2,-3-5-1,1 3 12,-1-2 3,-2 2 5,-4 4 7,1-1 4,-3-1-6,3 2 22,-6 2 6,4-3 4,-4 4-2,0 0 10,0-2 3,-4 3 8,4 13 2,-6-20 3,3 10 17,3 10-1,-8-17-6,2 10 12,6 7-1,-9-13 2,9 13-10,-8-7 0,8 7-2,-9-7 2,9 7 3,0 0 4,-8-8 0,8 8-3,0 0-4,0 0 0,0 0 3,0 0-2,-6-8 0,6 8-1,0 0 10,0 0 11,0 0 6,0 0 11,0 0 9,3 41 5,3-29 0,-4 5 2,4 3 1,0 4 5,0-2 11,-1 8-13,1-2 0,2 1-7,1-1 1,4 6-3,-6 3-3,0-8 1,-1 7-10,2 3-6,-5-2-3,8-8-7,-8-3-1,3 0-9,0-1-2,2-2-5,-2 3-4,-3-8-6,5 0-5,-5 0-22,4-1-24,-3-5-27,-1 3-27,4-5-39,-4 1-41,0-2-13,-3-9-31,4 16-198,-4-16-440,0 12 196</inkml:trace>
          <inkml:trace contextRef="#ctx0" brushRef="#br0" timeOffset="119088.764">5433 4451 122,'0'0'143,"14"-1"-14,-14 1-8,20-4-25,-9 1-14,-1 0-17,7-1-7,-3 2-14,1-4-10,2 4-2,0-4 1,-9 2-2,13 1-2,-12-1-9,2-2 2,1-1-7,-4 0 3,1 0-6,-1 1-2,-2-1-6,1 0 4,-7 7 0,7-14-1,0 7 0,-7 7-10,6-18 18,-6 10-2,0 8 0,3-15 4,-3 15 0,0 0-3,-3-17 1,3 17 1,-10-14 3,10 14-4,-10-5-2,0-2-2,10 7 4,-14-5 2,14 5 5,-23 0 5,23 0 1,-17 1 2,6 3 3,-2 0 9,2 1-3,-1 4-3,-2-1 5,0 3 3,2 3 6,4 1 6,-2-3 8,0 4 2,3-4 7,4 6 2,-5-4 2,5 1 2,0 2-4,6-1 4,-3-1-6,0 1 2,0-1-5,6-2-2,-1 2-11,5-1-1,-4-2-12,2-3-2,1 5 0,2-5-6,1 0-12,2-4-20,6 1-30,-2 1-39,2-2-44,0-5-60,8-4-50,-8 3-181,10-1-432,-5-5 191</inkml:trace>
          <inkml:trace contextRef="#ctx0" brushRef="#br0" timeOffset="119519.4526">6067 4101 90,'0'0'139,"0"0"1,-20 4-9,20-4-12,-18 6-4,11-1-4,7-5-10,-16 7-11,8 0 4,5 0-2,-3 4 2,0-1-6,4 2 3,-1 2-6,0-3-1,3 7-7,3-6-2,-3 4-9,5 0-2,1 2-3,3 0-1,-4 1-1,4-5 0,1 8-6,1-4-8,3 4-2,1-4-3,-7-4-3,3 0-7,-2 3-2,0-3 2,-1 0-4,-2-3-7,1 1 1,-3-2-2,3-2-2,-7-8-2,0 18 2,0-18-1,3 11-6,-3-11 1,0 0 3,-3 15 1,3-15-1,-11 6 1,11-6-1,-16 5 0,8-3-2,8-2-2,-20 4-8,8-3-20,12-1-23,-22 0-23,9 0-27,13 0-41,-23-4-23,15 1-35,8 3-153,-20-5-370,11 1 163</inkml:trace>
        </inkml:traceGroup>
        <inkml:traceGroup>
          <inkml:annotationXML>
            <emma:emma xmlns:emma="http://www.w3.org/2003/04/emma" version="1.0">
              <emma:interpretation id="{8141BA83-0E49-4D17-82D8-DE4CA5598443}" emma:medium="tactile" emma:mode="ink">
                <msink:context xmlns:msink="http://schemas.microsoft.com/ink/2010/main" type="inkWord" rotatedBoundingBox="8928,12870 11827,12846 11837,14017 8938,14041"/>
              </emma:interpretation>
              <emma:one-of disjunction-type="recognition" id="oneOf24">
                <emma:interpretation id="interp120" emma:lang="en-US" emma:confidence="1">
                  <emma:literal>every</emma:literal>
                </emma:interpretation>
                <emma:interpretation id="interp121" emma:lang="en-US" emma:confidence="0">
                  <emma:literal>Every</emma:literal>
                </emma:interpretation>
                <emma:interpretation id="interp122" emma:lang="en-US" emma:confidence="0">
                  <emma:literal>Avery</emma:literal>
                </emma:interpretation>
                <emma:interpretation id="interp123" emma:lang="en-US" emma:confidence="0">
                  <emma:literal>ovary</emma:literal>
                </emma:interpretation>
                <emma:interpretation id="interp124" emma:lang="en-US" emma:confidence="0">
                  <emma:literal>Ivory</emma:literal>
                </emma:interpretation>
              </emma:one-of>
            </emma:emma>
          </inkml:annotationXML>
          <inkml:trace contextRef="#ctx0" brushRef="#br0" timeOffset="120251.7535">7258 4356 18,'0'0'216,"0"0"-9,0 0-13,0 0-16,0 0-12,0 0-16,0 0-15,0 0-12,0 0-10,0 0-9,0 0-7,0 0-13,0 0-11,0 0 3,0 0-15,0 0-5,0 0-4,50-5-12,-42 3-11,6-2-8,-14 4-4,26-4-9,-12 1-8,-5 0-3,4-1 1,-5-1-3,6 2 1,-14 3-5,15-11 2,-7 0 5,-2 4-2,4 3 1,-10 4 0,7-8-3,0-1 1,-7 9 3,1-14-4,-1 14 3,3-16-2,-3 16 5,0 0 1,-11-12-3,4 5-3,7 7 6,-16-10 0,7 9-4,9 1-1,-22-7 1,9 7 5,-1-4-1,14 4 3,-23 4 6,23-4-3,-25 4 7,10 3 6,1-3 0,0 3 2,1 3 2,-1 0 3,5-1 7,-2 2 3,-3 3 10,5-3 2,1 2-1,5-2 7,-4 2 1,3-1 0,1 2 0,0 4 1,3-8-3,0 6 1,3-2-8,0-2-1,1 2-7,3 0-1,-1-3-6,5 2 0,0-1-1,-2-7-2,8 9-9,0-7-12,7 4-20,-4-2-24,0-7-27,3 5-29,2-3-32,-1-3-35,2-1-23,-2-5-23,4 3-26,-8-3-121,-3-2-380,-1-4 168</inkml:trace>
          <inkml:trace contextRef="#ctx0" brushRef="#br0" timeOffset="120641.5281">7671 4290 43,'0'0'218,"3"-17"-1,-3 17-5,0 0-9,0-9-16,0 9-22,0 0-11,0 0-24,0 0-9,0 0-13,0 0-12,0 0-8,23 7 1,-23-7-11,17 19-12,-6-15 1,3 10-9,-1-2-5,-4 5-5,5-3-5,-3 5-4,3-1-5,-2-3-2,2 3-5,-4 0 1,4 1-2,0-5-7,-5 1 1,2-3-4,1-1-2,-4 2-5,-2-9-1,2 5-2,-2-2 3,1-1-4,-7-6-2,8 7 7,-8-7 6,0 0 1,12 3 1,-12-3 0,0 0-2,14-14 8,-11 5 1,5-7-1,1 4 3,-1-7-8,0-5 2,4 0-3,-6-3-2,10-6-1,-5 10-1,3 0 5,-2 0-10,6 1-4,-4 1-4,0 4-12,1 6-13,-4-2-14,2 2-19,1 2-18,-4 2-27,0 0-29,1 1-33,-4 1-28,0-1-18,-7 6-135,15-3-373,-15 3 165</inkml:trace>
          <inkml:trace contextRef="#ctx0" brushRef="#br0" timeOffset="121947.7915">8490 4421 78,'0'0'126,"12"-8"-11,-7 1-5,-5 7 1,9-14-15,-4 4 5,-5 10-7,8-14 1,-4 4-13,-4 10-3,7-17-1,-6 7-8,-1 10 1,0-14-1,0 14-11,0-17-3,0 17-6,0-11-3,0 11-4,0 0 0,-8-13-8,8 13-4,0 0 2,-12-5-8,12 5 1,0 0-6,0 0 1,-31 14 0,26-9 0,-7 2 6,2 2 1,-1 4 0,2-1 4,-2-5 4,3 4 1,-1 2 2,4-6-8,-2 6-4,2-2 3,5-11-1,-6 17-4,4-7 1,2-10-8,0 19 4,2-8-1,1-3-7,5 1 4,-2 0-10,3-3-8,5 2-13,3-1-12,-1 1-9,1-4-12,3-3-11,4 2 0,0-4-19,-3-1 1,5-3-3,1-1 5,-4-3-5,-1-2 7,-2 4 6,-3-4 9,7-4 2,0 2 15,-11 1-3,4 0 11,-3 2 17,-1-5 14,-3 5 9,1-5 7,-3 4-1,3-2 20,0 4 8,-3 2-4,3-4 3,-4 3 6,1 0-2,-2-1 0,2 1-7,-8 8 2,13-11-2,-4 8-8,-9 3-2,14-4-1,-14 4-8,17-4-2,-17 4 3,16 6-1,-16-6-5,15 5-3,-8 0 0,-1 2-1,2 2-2,-2 0-4,2 2 3,-2-1-1,0 5-2,-1-4 2,-2-1-3,5 2 1,-4-1-1,4-1 4,0 5-2,0-7-2,1-1 3,0 4-3,-1-4 0,5 1 0,-4-2 1,2-1 2,1 1-1,4-2-1,-4 0-3,4-2 1,-2-4-1,1 1-7,3 1-8,-3-6-16,4-1 3,-5-3-5,0 2-5,1-4-15,1 0 4,-4 2 11,-2-6 3,1 7 0,1-7 2,-4 2 2,0 0 8,-1-1 9,-2 0 8,1 1 13,-3 1 8,-1 4 7,3-3 14,-5 12 9,1-16 3,-1 16 5,0-11-1,0 11-6,0 0 0,0 0-8,5-12-4,-5 12-9,0 0-4,0 0-4,0 0 0,0 0-1,0 0 0,0 0-6,0 0-2,0 0-1,6 33-2,-3-22 2,2 1 2,1-2-5,2 5 3,0-1 1,4 1 0,1-3-3,2 2-12,6 0-8,0-1-8,6 0-9,-1-3-11,4 0-8,-1-3-8,4-2-2,-3 0-8,-2-3 9,-2-2-6,2-1 2,0-1 0,-9-3 5,-3 1 4,-2-3 10,0 0 1,-2-2 9,-6 0 15,4-1 0,-4-1 6,-2-3 7,0 7 8,0-5 12,-2-1 10,2-3 2,-7 4 7,3 12 3,-1-25 12,1 14 6,0 11 4,-2-17 1,2 17 5,-4-15 3,4 15 6,0-14-2,0 14 0,-2-13 0,2 13-6,0 0-4,0 0-3,0 0-5,0-14-2,0 14-4,0 0-7,0 0-4,0 0-4,0 0-2,0 0-5,6-10 0,-6 10-5,0 0-4,0 0-3,0 0-3,0 0 1,0 0-4,0 0 3,0 0-5,0 0 1,0 0 0,0 0 4,8 38-4,-6-26 4,2 0-4,-1 6 9,7 3-1,-6 5 2,6 1-1,-4 0 5,2-1-1,1 15-5,2-2 6,-3 1-2,0 1 0,4-1 0,-3 7-3,-1 0-3,5-3-2,-9 4-4,-1-1 7,2 3-6,-3-6 0,-2 2 1,-2-1-15,-1-5-10,0 4-5,-5-7 3,2-8-11,-5-3 0,2 3 0,-4-1-3,-4-4-4,0-4 4,0-5 2,-3 1 3,-5-2 0,7-4 5,-6-10 1,6 3 6,-6-9 1,-3 0 3,2 1-1,-1-3 7,-1-1 5,5-4 9,1-5 7,-3 0 6,1 0 1,4-1 2,0-2 1,-4-9 4,8 5-2,2 0 4,-1-1-6,5-4-1,1 5-2,2-2-2,1 0 2,5-2-1,-1 7 0,2-6-8,1 4 1,2-3-2,4 1 0,-2-1-3,2 2-1,3 3 3,-2-2-9,-2 1-1,2 8-11,0-3-7,2 4-13,-2-1-6,2 4-17,-1-5-15,2 3-11,-1 2-17,2 1-17,-4 5-14,0-2-27,4 0-22,-2-4-24,3 9-24,-5-3-114,10 1-364,-5 1 162</inkml:trace>
        </inkml:traceGroup>
        <inkml:traceGroup>
          <inkml:annotationXML>
            <emma:emma xmlns:emma="http://www.w3.org/2003/04/emma" version="1.0">
              <emma:interpretation id="{283AD94E-0365-481E-A4BF-E69AB33B80F2}" emma:medium="tactile" emma:mode="ink">
                <msink:context xmlns:msink="http://schemas.microsoft.com/ink/2010/main" type="inkWord" rotatedBoundingBox="12906,12488 15858,12463 15866,13375 12914,13400"/>
              </emma:interpretation>
              <emma:one-of disjunction-type="recognition" id="oneOf25">
                <emma:interpretation id="interp125" emma:lang="en-US" emma:confidence="0">
                  <emma:literal>hews.</emma:literal>
                </emma:interpretation>
                <emma:interpretation id="interp126" emma:lang="en-US" emma:confidence="0">
                  <emma:literal>hewn.</emma:literal>
                </emma:interpretation>
                <emma:interpretation id="interp127" emma:lang="en-US" emma:confidence="0">
                  <emma:literal>hear.</emma:literal>
                </emma:interpretation>
                <emma:interpretation id="interp128" emma:lang="en-US" emma:confidence="0">
                  <emma:literal>how.</emma:literal>
                </emma:interpretation>
                <emma:interpretation id="interp129" emma:lang="en-US" emma:confidence="0">
                  <emma:literal>hewer.</emma:literal>
                </emma:interpretation>
              </emma:one-of>
            </emma:emma>
          </inkml:annotationXML>
          <inkml:trace contextRef="#ctx0" brushRef="#br0" timeOffset="124673.7027">11339 4264 42,'0'-18'204,"0"18"-23,0 0-16,8-7-14,-8 7-19,8-8-10,-8 8-11,14-10-9,-9 4-11,4 1-10,-1-3-8,3 1-9,-2 4-7,5-6-8,-3 0-1,1 0-6,-1 2-3,3-2-10,3-3-4,-3 1-9,0 4-9,0-3-4,-3-3-6,0 4-5,-4 1 1,2-5-10,-1 0-3,-5 3 1,0 2 2,3-7-1,-6 3 4,0-2-6,-3 1 9,0-2-8,-3 4 2,-2-5-1,0 0 6,-1 0 5,-5 2 2,-7 0-1,-2 0-3,6 5 0,-2 2 8,-4-4-9,4 3 6,-1-1-11,3 4 11,0 2 0,1-1-9,1 1 16,1 2-5,14 1 4,-24-5 0,13 5-6,11 0 7,-20 0-6,20 0 3,-19 0-2,19 0 10,-15 5-5,7-3 11,8-2-9,-14 7 4,8-1 3,6-6-1,-11 15 6,8-10 3,3-5 5,-6 16-2,1-7 3,5-9-10,-3 17 9,1-2 0,-1-1 0,3 0 4,0-14-1,5 26 5,-4-11-1,1 2 3,3 1 5,-1-2-1,-1 2-6,4 0 2,-1 0-4,0 7 4,2-2-3,-2 2-3,0 1 1,0-2-6,2 2 1,-1-3-5,0 5-2,0-5 0,-4 7-1,3-3 1,-1-2-8,-1 5 4,2-3 1,1-3-6,-6 1-1,5-2 2,-6-5-4,5 0 0,-3 4 2,2-4-2,-2-4-3,-1 1-2,3 0 3,-4-5-4,0 1 6,0-11-1,1 19-2,-1-12 3,0-7-3,0 14 1,0-14-1,0 0 0,2 9-4,-2-9 9,0 0-1,0 0-3,0 0 10,0 0 1,0 16 4,0-16 0,0 0 0,0 0-5,0 0 1,0 0-3,0 0 1,0 0-3,0 0-2,0 0-2,0 0 2,0 0-1,0 0 0,0 0-7,-3-44 0,3 44-3,-4-16-5,4 16-2,4-16-7,-4 16-4,1-20-2,-1 8-1,2-3-1,-2 4-1,3-3 3,-2 1-1,2 1 3,2 0 3,0 2-5,-4-1 4,3 1 2,-4 10-1,10-17 4,-3 7 0,-4 2 2,6 1 0,-9 7 1,9-14 3,-1 8-1,0-1 1,-2 1 1,-6 6 0,19-11-2,-10 8-2,-1-1 5,-8 4 0,20-6 0,-6 3 1,-1 2 2,-1-2 1,-2-2 2,-10 5-6,20-2 0,-8 1 3,-12 1-1,17-4 2,-17 4 0,19-1-2,-19 1 1,16 1 2,-16-1-5,12-1 0,-12 1 1,14 6 3,-8-4 1,-6-2 1,13 11-3,-7-6 0,-6-5 3,11 10-3,-8-2 0,0 2-7,3 1 15,-4 0-5,3-3-4,-1 1 5,-1 0 0,-1 4 2,1 0-1,-1-3-5,-1 4 3,2-4 0,-1-1-3,-1 2 6,3-1-3,-4-10 2,1 19-1,1-9 5,-1 2-4,4-5 1,0 1 1,-2 3-2,3-4 1,0 0-4,-6-7 4,13 13-1,-4-6-5,0-2-3,4-5-6,1 4-5,3-4-7,-2 1 1,1-2-8,1-3-3,0 1 1,-1-1 0,3-3-3,-4 0 5,4 0-5,-4-4 15,-1 3-6,4-3 8,-8-1-1,3 3 1,-1-3 13,-2 1-9,-4 2 7,2-3-4,-2-1 6,-1 1-1,-2 1 3,1-3 6,-5 4 0,1 10-3,3-20 9,-3 20-3,-3-16-1,0 6 1,3 10-5,-3-16 11,-2 9-5,5 7-2,-6-13-1,6 13 7,-10-8-10,10 8 6,-11-6 0,11 6 5,-14-9-9,14 9 4,-9-2 1,9 2 5,0 0-1,-19 2-1,19-2 9,-14 9-5,7-3-2,0 1 2,7-7 3,-9 12 0,4-3 1,2 0 1,3-9 1,-6 17 0,6-6-5,-2 3-1,2-14 1,2 17-3,0-7 1,-1 1 1,-1-11-3,6 17-1,-1-9-4,1 1 3,-6-9-6,10 11-2,-4-8-2,-6-3-1,12 7-3,-12-7-2,13 4-8,-13-4-1,14-1 1,-14 1-1,17-8-5,-17 8 3,17-9-2,-12 4 0,4-2 1,-1-2 4,1-3-1,-1 1 2,3-1-3,-2 1 2,-1 0 5,4-3 4,-1 3 2,-1 3 1,-1-4-1,2 5 6,1-4 1,-1 1 3,3-1-3,-3 0 4,-1 8-4,0-4 5,0-1-4,-2 0 2,2 5 2,-10 3-5,16-6 3,-8 2 2,-8 4 1,12-4-7,-12 4-1,0 0 3,14-4-3,-14 4 0,0 0 3,16 0-6,-16 0 4,0 0-1,14 8-1,-14-8 2,9 10-2,-6-3 1,-3-7-1,8 13 0,-3-6 4,1 3 2,-3 0-2,3 2 2,-1-1 4,-2 0-4,0 0 5,-1 0-2,-1-1-4,2 0-2,-1 1 3,0-1-2,-1 1 1,4-2 2,-5-9 1,8 19-1,-7-12-3,-1-7 0,10 14 0,-6-9 3,-4-5-6,11 10 4,-11-10 4,14 7-7,-6-6-2,-8-1-5,19 0-11,-9 0-5,6-7-8,-2 3-12,2 1-4,-4-4-10,2-2-5,0 0-17,0-1 2,-3-3 3,1 2 14,1-1 10,-4-2-8,2 5 4,-3-5 5,-3 4 14,2-4 3,-3 5 14,-1-2 11,-3 11 2,3-17 10,-3 17 10,4-18 4,-4 7 8,0 11-2,0-14 4,0 14 6,2-12 4,-2 12-6,0 0 7,0 0-4,2-13-5,-2 13-4,0 0 0,0 0-3,0 0-6,4-12-2,-4 12-1,0 0 0,0 0-7,0 0-3,0 0 1,0 0-1,0 0-8,0 0 14,0 0 8,0 0 7,0 0-4,0 0 4,-6 49 0,1-41 2,5 4-6,0-12 3,0 21-2,0-12-6,5 0 2,-3 7 1,1-2-2,-3-3-3,1-1 3,1 1-5,2-1-2,3 0-3,-1-3 5,-1 1-2,4 1 3,-4-4-2,4 2-6,2-2 8,1-3-3,2 2 2,0-4-5,-1 1 0,2-2 0,2-3-2,-1 1 1,0-3 0,-2 1-2,1 0-3,2-8 4,-1 6-11,-4-1-1,2-3-1,0 0 0,-4 0-3,2 0 0,-6 1-7,4-5 6,1 0-2,-5 1 0,0 2-1,0 0-10,-4-1 5,4-2 3,-6-2-3,6-6 2,-6 8-7,2 1 11,-2-4 0,0 3 2,0 1 0,0 3-1,0 11 1,-2-21 7,2 21-4,-3-19-3,3 19 1,-3-15 6,-2 9 1,5 6-5,-6-12 1,6 12 2,-3-11 0,3 11 1,0 0 0,-14-4 1,14 4 1,0 0-5,0 0 2,-20 4 3,20-4-4,0 0-3,-17 5 6,17-5 4,-5 9-3,5-9 0,0 0 2,-11 9-1,11-9 0,0 0 1,-1 10 0,1-10-5,0 0 6,12 15 6,-4-12-7,0 3 2,4-1 1,2-3-1,0 3-4,0-1-1,3-1-3,2 1-7,-2-4-2,3 0-3,7-3-4,-7 6-2,0-6-5,2 2 2,-2-2 4,7 1-3,-7 0-1,2-4 2,-3 0-1,-2 4 2,1-5 0,-1 3 4,1-1-3,-4 2 5,0-3 0,-5 2 3,2 1 0,-2-1 3,-9 4 5,16-8-1,-7 4-7,-9 4 8,14-2 2,-14 2-4,8-5 5,-8 5 4,0 0 3,9-7 1,-9 7 1,0 0-1,0 0-5,0 0 5,11-5 0,-11 5 0,0 0 3,0 0-5,0 0 0,0 0-1,0 0-1,0 0 0,0 0-2,0 0-4,0 0 1,0 0 4,0 0 2,0 0 0,0 0-4,0 0 1,0 0 3,0 0 7,-17 30 0,17-30 5,-9 12-2,2-5 7,0 2 5,-1 3 1,-3 0 0,3 2 5,-1 1-1,-2-1 7,2-3 4,1 0 4,-1 2 3,4-5 3,0 5 2,-1 1-1,3 0 0,-2-4 3,4-2-1,-3 8-1,4-16 1,-1 18-3,1-18-1,5 20-2,-5-12-4,1 3-6,5-3-1,-2 2-7,-4-10 4,14 14-3,-5-9-3,0 4-8,4-4 1,-1 2-1,4-2-4,-2 1-5,0-2-9,-2-4-10,-1 3-9,6-6-14,-1 0-17,-1-2-20,2 0-25,-1-2-15,0-2-32,1-2-10,-2-1-20,1-1-17,3-2-145,-5 0-360,1-2 159</inkml:trace>
          <inkml:trace contextRef="#ctx0" brushRef="#br0" timeOffset="125051.485">14116 4420 133,'0'0'305,"0"0"-10,0 0-9,0 0-16,0 0-7,0 0-11,0 0-4,8 6-25,-8-6-18,0 0-11,0 0-15,0 0-11,0 0-12,0 0-11,0 0-4,0 0-13,0 0-8,0 0 1,0 0-20,0 0 5,0 0-18,0 0-7,0 0-7,0 0-3,0 0-7,0 0-6,0 0-13,0 0-1,0 0-7,0 0-12,0 0-14,0 0-48,0 0-44,0 0-40,0 0-71,0 0-72,0 0-83,0 0-253,0 0-649,0 0 288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4:53.7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336EB2-1A13-4093-8154-9EB540816691}" emma:medium="tactile" emma:mode="ink">
          <msink:context xmlns:msink="http://schemas.microsoft.com/ink/2010/main" type="inkDrawing" rotatedBoundingBox="27787,9972 29737,10097 29733,10172 27782,10047" semanticType="underline" shapeName="Other">
            <msink:sourceLink direction="with" ref="{5B42C993-82C7-48F4-8F40-B82E7E1DC941}"/>
          </msink:context>
        </emma:interpretation>
      </emma:emma>
    </inkml:annotationXML>
    <inkml:trace contextRef="#ctx0" brushRef="#br0">0 30 35,'0'0'89,"0"0"-7,10-11-4,-10 11-7,0 0-12,0 0 12,4-8-7,-4 8-11,0 0 4,0 0-4,0 0-4,7-7-5,-7 7-6,0 0-12,0 0 5,0 0-3,0 0-10,0 0 7,0 0-21,0 0 11,0 0 0,0 0-7,0 0 16,0 0-12,12-4-7,-12 4 8,0 0-6,0 0 0,0 0 8,0 0-11,0 0 5,20 12-1,-12-7 0,1-3-1,5 3 0,0 1 1,7-1-5,5 1-8,-6-1 8,4 2-1,1-4 7,4 4-6,-1-3 4,2 0 1,1-1-9,-1 1 5,1-1 2,-2 1-2,-1 0-6,-1-1 0,1 0 6,-8-2 6,7 2-11,-7-2 7,-3 1 3,3 0-5,0 1-4,-2-1-13,-1 0 13,0-2 2,2 4 6,1-1-3,-3-1-5,3 0 0,0-2 12,5 3 4,-1-1-11,7 0-10,-2-2 7,-2 0 7,-5 1-10,4 3 1,-6-2 10,-2-2-11,2 0-2,0 1 0,-3-1 1,0 0-6,-1 3 12,-5-2-4,3-1 1,-14 0 6,20 0-6,-6-1-2,-14 1 2,22-3 2,-11 2-2,-11 1-1,17-2 4,-17 2 1,20-2-7,-11 0 2,-9 2 2,19 0 1,-19 0-4,22 0-1,-11-1-3,-11 1 2,23 0 8,-12 0-4,6 0-1,-17 0-3,24 1 4,-12-2-5,2 4 0,-3-1 0,3-2 8,-2 2-5,-12-2 1,22 1 0,-12 2-5,-10-3 5,20 5 3,-11-5 1,-9 0-4,20 2-1,-9-2-6,-11 0 10,27 1 0,-13 2-1,0-6 4,3 6-6,0-3-1,2 1 1,-1-1 1,-2 0-4,1 0 3,0 0-1,0 2-2,-3-2 6,-14 0-1,24 0-6,-15 0 8,-9 0-8,17 1 2,-6-1 2,-11 0 1,17 0 1,-7 3-6,-10-3 3,17-3 0,-17 3 10,20-1-5,-20 1-3,20-2 1,-10 1-8,-10 1 4,14-3 3,-14 3-1,17-1 3,-17 1-7,11-3-1,-11 3-1,0 0 14,12-4-6,-12 4-2,0 0 0,0 0-4,0 0 7,0 0-9,0 0 1,0 0 21,0 0-16,14 1 0,-14-1-1,0 0-5,0 0 6,0 0-1,0 0-17,0 0 14,0 0 3,0 0-1,0 0-6,0 0-12,0 0-6,0 0-1,0 0-13,13-4-16,-13 4-10,0 0-24,0 0-61,0 0-165,0 0 73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4:50.6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D0DDC9-97E6-4B4A-BF75-517C88A88B2E}" emma:medium="tactile" emma:mode="ink">
          <msink:context xmlns:msink="http://schemas.microsoft.com/ink/2010/main" type="inkDrawing" rotatedBoundingBox="18843,10123 21759,10281 21756,10324 18840,10167" semanticType="underline" shapeName="Other">
            <msink:sourceLink direction="with" ref="{4646AE05-DC75-4C34-89A5-A314FDD50721}"/>
          </msink:context>
        </emma:interpretation>
      </emma:emma>
    </inkml:annotationXML>
    <inkml:trace contextRef="#ctx0" brushRef="#br0">-4 0 92,'0'0'109,"-4"-11"-12,4 11-3,0 0-8,0 0 1,0 0-9,0 0-12,0 0-3,0 0-18,0 0 15,0 0-6,0 0-15,0 0 1,0 0-8,0 0 1,0 0-5,0 0-4,0 0-10,0 0 9,0 0 1,0 0-5,0 0-5,0 0-2,0 0-1,0 0-2,0 0-5,0 0 3,0 0 0,0 0-3,0 0 2,0 0 2,0 0-8,0 0 4,0 0 1,35 7 5,-35-7 2,19 4-13,-10-1-5,-1 1 7,-8-4 2,23 5-7,-7-3 15,0 3-5,-2-3-6,3 3-1,0-3 0,2 2 7,1-3-6,0 2 6,-3-2-2,5 2 3,-2-3 1,7 3 4,-1-2 0,1 1-2,-7-1 2,2-1 5,4 0-2,-7 0 0,1 0 1,7 0-12,-7 3 11,-1-3 1,2 1-7,0-1 1,-1 0-3,-5 2 6,6-2-8,-6 1 4,-2-1-2,-1 3 1,-12-3-1,25-3 4,-16 6-10,-9-3 2,22 0 1,-22 0-5,17 1 6,-17-1 2,17 0 1,-6-1 3,2 2-6,1-1 0,-14 0 8,28 0-7,-9 0-3,-4-1-1,4 2 1,-4-1 4,4 0-2,-2 0 1,0 2 2,-1-2-4,-2 0 3,1 3-2,-1-3-3,-1 0 10,-1 1-14,-12-1 1,27 0 4,-16 0 3,0 1-1,3 3-5,-14-4 0,21 1 0,-11-1 1,4 1-7,3-1 11,-3 1-1,3 3-2,0-3 0,-1 0-1,2-1-3,3 1 1,-4 3 4,2-4-1,1 1 2,-3 0-5,3 1 2,-1 1-5,-2-3 4,2 4-2,-5-1-3,1-3 3,-2 1 2,-1 2-6,1-2 22,-13-1-18,23 2 3,-7-2-1,1 1-2,-2 3-1,1-2 0,-2-2 7,5 1-2,-1 0-4,-1-1 3,2 0 1,1 0 0,-3 0-8,4 3 9,-3-3-1,-1 3-3,4-3-3,-3 0 6,1 3-4,-2-3-1,0 1 0,-1-1 3,-1 3 0,3-2-1,-4 1 2,1-2 1,1 2 3,-1 0-1,-15-2-5,24 0-2,-13 1 4,6-2 0,-2 2 0,4-2 3,1 2-4,-1 1-1,0-2-3,1-2 5,-1 2-2,-2 0 0,1 0 3,3 0-3,-6 0 1,1 0 0,-2 0 5,3 2 0,-2-2-7,-2 0-1,-13 0 1,22 2 4,-13-2-4,-9 0 5,17 1-4,-17-1 1,16 2 3,-16-2-5,15 2 0,-15-2 11,14 0-11,-14 0 2,21 2 0,-9-4-4,-12 2 2,22 4-7,-10-4 7,-12 0 3,22 2-3,-9 1 4,-1-3 0,-12 0-5,22 1-3,-10 0 4,-12-1 5,19 2-2,-8 1-3,-11-3 0,19 0 3,-10 1-7,-9-1 2,15 1 10,-15-1-3,22 0 0,-12 0-5,-10 0 9,20 2-9,-9-2 1,1 0 6,-12 0-1,22-2-7,-8 4 5,-14-2-3,22 0 7,-11-2-9,3 2 2,-14 0-2,20 0 5,-11-1-13,-9 1 14,19 0-4,-19 0 5,16 0-2,-16 0 2,12-1-7,-12 1 8,0 0-5,19-3-2,-19 3 6,0 0-2,15-2-3,-15 2 2,13-2 1,-13 2-2,0 0-3,14-5 3,-14 5-1,0 0 5,9-4-10,-9 4 13,0 0-5,0 0-6,0 0 1,0 0-11,0 0 4,14-2-3,-14 2-12,0 0 6,0 0-8,0 0-11,0 0-4,0 0-6,0 0-13,0 0-7,0 0-20,0 0-11,0 0-19,0 0-61,0 0-195,0 0 87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4:55.35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275194-4554-4DEE-A44D-A1DF4912ED9A}" emma:medium="tactile" emma:mode="ink">
          <msink:context xmlns:msink="http://schemas.microsoft.com/ink/2010/main" type="inkDrawing" rotatedBoundingBox="27896,10431 29835,10527 29834,10549 27895,10453" semanticType="underline" shapeName="Other">
            <msink:sourceLink direction="with" ref="{5B42C993-82C7-48F4-8F40-B82E7E1DC941}"/>
          </msink:context>
        </emma:interpretation>
      </emma:emma>
    </inkml:annotationXML>
    <inkml:trace contextRef="#ctx0" brushRef="#br0">0 4 30,'0'0'91,"0"0"-2,0 0-7,0 0 2,0 0 2,0 0-10,0 0-3,0 0-7,0 0-7,0 0-10,0 0 1,0 0-3,22-1-11,-22 1 0,18 0-4,-18 0-1,21-2-9,-7 2 3,-14 0-3,20 2 0,-6 3-4,0-5-7,2 0 3,-2 2-4,3-2-3,-6 2 9,9 1-9,-5-1-2,3 0 3,2-2 0,8 3 2,-11 2-3,6-3 2,-2-2 0,8 4-7,-12-1 1,3-3-1,5 0 10,-1 1-9,-4 2 8,0-2-9,0-1 5,1 2-1,-1-1-1,-3 0 1,3-1 4,-6 3-5,5 0 2,-5-3 2,0 0-6,-3 0 3,-11 0 2,20 0 3,-7-3-5,4 6-1,0-3-5,-3 0 0,3 1 3,0-1-4,-1 0 8,1 2-2,0-1-1,0 2-7,0-3 6,0 0-3,4 0 2,-4 1-6,3 1 6,-4-2 1,1 2 0,0-4-5,0 4 5,-6-2-3,-2 2 2,-9-2-5,20 1 1,-20-1 10,18 0-9,-18 0-1,12 2 2,-12-2-1,11 0 0,-11 0 6,0 0 2,0 0-4,14 0 5,-14 0 4,0 0-8,14 0 5,-14 0-6,0 0 5,23 0-4,-13 0 6,-10 0-5,25-2-1,-16 2-1,8 2 1,0-2 2,-1 2-8,1-1-1,-3-1 5,0 2 2,0-2-9,-2 2 0,-12-2-1,25 2 2,-15 0-1,-10-2-3,17 5 0,-5-5 2,-12 0-3,17 1 4,-17-1-1,18 1 3,-18-1 2,17 2-7,-17-2 8,17 0-5,-8 3-1,-9-3 6,20 0-1,-12 0 0,-8 0-2,20-3-2,-20 3 11,21 0-9,-21 0 3,17 3-1,-17-3 0,15-3-3,-15 3 6,16 4-6,-16-4 4,12 0-2,-12 0 4,14 1 6,-14-1-10,0 0-3,16 0 10,-16 0 1,14-1-3,-14 1 4,17-4-3,-17 4 2,17 0-3,-6-2 6,-11 2-7,19 5-3,-19-5 7,22 0-3,-13-3-5,-9 3 8,20 0-10,-20 0 5,17 3-4,-17-3 5,14 0 0,-14 0 2,13 0-3,-13 0-3,0 0 2,0 0-4,14 0 5,-14 0-1,0 0-2,0 0 0,11 1 2,-11-1-2,0 0 4,0 0 1,0 0 5,0 0 3,0 0-4,0 0 1,0 0 0,18 0-3,-18 0 2,0 0-2,14 0-6,-14 0 6,14 1-1,-14-1 1,18-1-3,-18 1 5,0 0-4,17 3 0,-17-3-5,12 4 8,-12-4-9,8 3 0,-8-3 5,0 0 3,14 1-7,-14-1 7,0 0-7,6 6 2,-6-6 5,0 0 1,0 0 0,0 0-1,0 0-1,0 0 2,0 0-2,13 3 2,-13-3 0,0 0 2,0 0-5,0 0 2,0 0-1,0 0 1,0 0-5,0 0 4,0 0-2,0 0 3,0 0-5,0 0 3,0 0-4,0 0-1,0 0 0,0 0-1,0 0-2,0 0-4,0 0-7,0 0 3,0 0-9,0 0-9,0 0 0,0 0-13,0 0-13,0 0-8,0 0-18,0 0-13,0 0-96,0 0-207,0 0 93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4:52.0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D27EA2-0843-474E-A024-2AF098410B85}" emma:medium="tactile" emma:mode="ink">
          <msink:context xmlns:msink="http://schemas.microsoft.com/ink/2010/main" type="inkDrawing" rotatedBoundingBox="18894,10339 21621,10581 21615,10647 18889,10406" shapeName="Other"/>
        </emma:interpretation>
      </emma:emma>
    </inkml:annotationXML>
    <inkml:trace contextRef="#ctx0" brushRef="#br0">-634 9042 67,'0'0'96,"0"0"-15,0 0-5,0 0-10,0 0-10,0 0-3,0 0 0,0 0-8,0 0 2,0 0 0,0 0 3,0 0-2,0 0-6,0 0-3,0 0 4,0 0-4,0 0 3,0 0-7,0 0-7,0 0 2,0 0 8,34-4 3,-34 4-4,22-3-3,-6 2-6,-1-3 3,3 4 2,-3-1-14,5 1 11,7-1-11,-1 0 0,-1 2 5,3-1-7,3 0 5,-1 0-10,0 1 2,1-1 2,-3 5-12,3-4 5,0 2 2,-1-2-3,-1 1-1,1-2-7,-5 1 6,3-1 0,-8 3-7,6-2 8,-5 1-5,-3-1 7,7 3-10,3-2-1,-7-1 5,-1 2-3,8-2 7,-8 3-3,0-4-5,1 3 5,-3 1-5,7-1 0,-6 1 2,3-2 0,-4 3-2,-1-3-4,4 3 5,-3-1 1,0-1-7,0 1 8,-2 0 2,1 0-3,-2-1-10,0 1 11,0 0-5,2-1 5,-1 0-1,-2 0-4,-2-1 1,4 0 10,-1 1-9,3-1-1,-4-2 2,3 1-8,1 1 9,3 2 6,-3-2-3,1 0-1,1 1-9,4-3-3,-7 2 3,5-2 1,-2 5-6,2-8 3,-2 6-1,0-2-2,2-1 1,-2 1 2,0 1-2,-1 2 2,-2-4 3,2 1 0,-4 1-1,4-2 0,-3 1-1,1-1-2,-2 0 6,-1 3 0,-1-3-3,-13 0 10,23 3-1,-10-2-7,-1 1 3,-12-2-4,23 1 2,-9 0 5,-3 2-7,0-1 3,-11-2 2,25 2-4,-9 2 1,-5-3-4,3 0 6,1 0 0,-2 3 3,-2-3-6,-1 1 0,-10-2 1,24 2 0,-10-2-2,3 2 10,-1-2-3,-1 0-2,2 0 1,-3 0-7,3 0 1,-4 0 3,1 0-4,1 0 0,3 0 11,-3 0-16,-1 1 5,-1 1 10,2 0-11,-1-4 8,3 2-9,-6 2-4,-11-2-1,28 0 7,-17 2-1,5-1 6,-4 2-11,-12-3-3,22 1 9,-10-1 3,-12 0-2,22 2 0,-12-2 2,-10 0-1,17 0-1,-8 1 8,-9-1-6,16 0-2,-16 0 1,17 0 0,-17 0 3,17-1-3,-17 1 0,17 0 3,-17 0 0,14-2-5,-14 2 6,14 2-18,-14-2 15,13 1 5,-13-1 6,0 0-9,18 0-5,-8 3 9,-10-3-12,15 0 4,-15 0-2,19-3-5,-19 3 8,15-1 8,-15 1-8,16 1-3,-16-1 0,19-1-1,-19 1 4,14 0 3,-14 0-4,14 0-2,-14 0 2,14-2-2,-14 2 10,0 0-5,14 0 14,-14 0-12,0 0-1,0 0 6,15 2-3,-15-2-4,0 0 1,0 0-1,0 0 3,8 4-5,-8-4 3,0 0 3,0 0-4,0 0 6,0 0-12,0 0 5,0 0 9,0 0 3,0 0-4,0 0 12,0 0-3,0 0 3,0 0 0,0 0-8,0 0-1,0 0 3,0 0-9,0 0 2,0 0-2,0 0 7,0 0-17,0 0-8,0 0-14,0 0-13,13-10-26,-13 10-16,0 0-85,0 0-182,0 0 81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6:32.33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32DF83-CF64-494F-A7E4-45CE0B046D06}" emma:medium="tactile" emma:mode="ink">
          <msink:context xmlns:msink="http://schemas.microsoft.com/ink/2010/main" type="inkDrawing" rotatedBoundingBox="25604,15234 28228,15423 28222,15505 25598,15316" semanticType="underline" shapeName="Other">
            <msink:sourceLink direction="with" ref="{AD4180CC-DAA6-4F55-89FD-F10B5B5FF458}"/>
            <msink:sourceLink direction="with" ref="{11347518-7D59-4EE7-B167-E7DB9D8CD691}"/>
          </msink:context>
        </emma:interpretation>
      </emma:emma>
    </inkml:annotationXML>
    <inkml:trace contextRef="#ctx0" brushRef="#br0">-3 0 104,'0'0'245,"0"0"-14,0 0-10,0 0-10,0 0 1,-5 5-8,5-5-12,0 0-9,24 5-10,-10-3-9,12 0-13,15-2-6,2 3-12,10 1-12,3-2-10,22 7-11,-3 1-14,3-6-4,7 5-9,-1-4-8,7 6-3,1 0-10,6 0-4,-3-1-5,3 0-6,0 1-2,-6-4-9,-5 6-5,2-9-7,4 9-3,-13-6 2,4-2-5,-3 0-2,0 4 3,-7-5-6,-16-3-3,0 2 3,-1-3 0,4 1-2,-11-1-1,4 2 2,-6-2-1,-4-3 3,-11-1-1,-5 4-2,-2-2 2,-5 0 1,-4 2 2,-3-2-3,-3 1-1,-11 1 1,15-7-1,-15 7-8,14-4-13,-14 4-14,10-5-17,-10 5-23,7-6-27,-7 6-31,0 0-41,10-7-41,-10 7-43,0 0-175,0 0-466,0 0 206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7:11.64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408322-F914-44C8-A6F7-C53D9023E87D}" emma:medium="tactile" emma:mode="ink">
          <msink:context xmlns:msink="http://schemas.microsoft.com/ink/2010/main" type="writingRegion" rotatedBoundingBox="282,337 29194,-428 29580,14139 668,14905"/>
        </emma:interpretation>
      </emma:emma>
    </inkml:annotationXML>
    <inkml:traceGroup>
      <inkml:annotationXML>
        <emma:emma xmlns:emma="http://www.w3.org/2003/04/emma" version="1.0">
          <emma:interpretation id="{585C2233-9C71-489C-B277-5CEE102B8D04}" emma:medium="tactile" emma:mode="ink">
            <msink:context xmlns:msink="http://schemas.microsoft.com/ink/2010/main" type="paragraph" rotatedBoundingBox="725,686 14159,-273 14294,1616 860,2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D96CFB-52EE-4869-8A20-03918A1BE114}" emma:medium="tactile" emma:mode="ink">
              <msink:context xmlns:msink="http://schemas.microsoft.com/ink/2010/main" type="line" rotatedBoundingBox="725,686 14159,-273 14294,1616 860,2576"/>
            </emma:interpretation>
          </emma:emma>
        </inkml:annotationXML>
        <inkml:traceGroup>
          <inkml:annotationXML>
            <emma:emma xmlns:emma="http://www.w3.org/2003/04/emma" version="1.0">
              <emma:interpretation id="{5290413D-C58A-4E99-9BA3-636E3C1CC680}" emma:medium="tactile" emma:mode="ink">
                <msink:context xmlns:msink="http://schemas.microsoft.com/ink/2010/main" type="inkWord" rotatedBoundingBox="725,686 4726,400 4861,2290 860,2576"/>
              </emma:interpretation>
              <emma:one-of disjunction-type="recognition" id="oneOf0">
                <emma:interpretation id="interp0" emma:lang="en-US" emma:confidence="0">
                  <emma:literal>$stiE]</emma:literal>
                </emma:interpretation>
                <emma:interpretation id="interp1" emma:lang="en-US" emma:confidence="0">
                  <emma:literal>-$stiE]</emma:literal>
                </emma:interpretation>
                <emma:interpretation id="interp2" emma:lang="en-US" emma:confidence="0">
                  <emma:literal>-$stiE}</emma:literal>
                </emma:interpretation>
                <emma:interpretation id="interp3" emma:lang="en-US" emma:confidence="0">
                  <emma:literal>-$ztiE]</emma:literal>
                </emma:interpretation>
                <emma:interpretation id="interp4" emma:lang="en-US" emma:confidence="0">
                  <emma:literal>-$stiE;]</emma:literal>
                </emma:interpretation>
              </emma:one-of>
            </emma:emma>
          </inkml:annotationXML>
          <inkml:trace contextRef="#ctx0" brushRef="#br0">1054-648 90,'0'0'200,"0"0"-17,0 0-4,-6-12-12,6 12-8,0 0-13,0 0-2,0 0-8,0 0-11,0 0-6,0 0-13,0 0-4,0 0-8,0 0-9,0 0-9,0 0-5,0 0-7,0 0-10,0 0-4,0 0-7,0 0-6,0 0-3,0 0-7,0 0-1,0 0-6,0 0 2,0 0-3,0 0 5,0 0 3,0 0-2,0 0 4,1 40-1,-1-40 7,0 18 2,0-2 4,0-6 6,4 5-3,-3-5 8,4 6-9,-4-2 3,-1 5 0,2 1 5,4 1-2,-1 3 1,-2 1 0,0-2 0,2 2-2,-1 0-4,-2-2 0,1 0 0,0 1-6,-1-6-12,2 0 3,-2 1 3,1 1-6,0-2-4,2-3 2,-2 7-1,0-8-10,0-2 4,2 6-1,-2-7-2,0-3 2,-1 1-12,-2-9-13,6 16-16,-5-9-12,-1-7-16,5 11-19,-5-11-18,3 8-24,-3-8-30,0 0-20,3 14-36,-3-14-24,0 0-35,0 0-149,2 10-440,-2-10 196</inkml:trace>
          <inkml:trace contextRef="#ctx0" brushRef="#br0" timeOffset="358.8017">872 136 19,'0'0'175,"0"0"-1,0 0-5,0 0 2,-11 6-12,11-6 3,0 0-3,0 0-12,0 0-4,0 0-14,0 0-12,0 0-3,0 0-11,0 0-12,0 0 8,0 0-10,34 3-9,-18-3-6,4-2-7,8 2-10,-1 0-2,1-1-6,3-2-8,-2 3 0,-1-1-14,0-1-4,0 1-4,4 2-12,-8-1-4,-3 0-6,5 2-1,-6-2-6,-2 0-1,0 1-3,1 3-1,-8-4-2,-11 0 3,20-1-1,-20 1 4,17 0-1,-17 0 1,11 0 4,-11 0 1,0 0 1,13 1 1,-13-1-4,0 0 3,0 0-2,0 0-2,12 2-12,-12-2-11,0 0-15,0 0-28,0 0-33,0 0-36,0 0-39,0 0-145,0 0-355,12-7 157</inkml:trace>
          <inkml:trace contextRef="#ctx0" brushRef="#br0" timeOffset="1212.3147">1204 435 101,'-13'10'153,"7"-7"-12,6-3 4,-14 8-18,6-5-6,8-3-6,-14 4-3,14-4-7,-14 7-12,6-3 2,8-4-17,-17 5 1,17-5-6,-14 2-7,14-2-2,-14 1-6,14-1-4,-14 0-4,14 0-2,0 0-3,-15-3 0,15 3-4,-8-7 0,8 7-5,0 0 3,-11-9-5,11 9 2,0 0-4,-2-11-4,2 11 0,-1-11-2,1 11-3,0 0-2,8-21-8,-8 21 3,6-12-4,-2 5 1,-4 7-5,13-12 3,-5 5-2,-2 0-2,2 1-1,-8 6-3,17-11 0,-17 11-4,15-7-1,-7 7 6,-8 0-4,14-1-1,-14 1 1,14 3-2,-6 5 2,1-4 5,-1 6-6,-2-6 0,2 6 1,-2 4 8,-3 2-3,4-1-7,-6 9 11,2 2 1,-1 2 1,-8 0 4,3 1-2,-2-1 1,-1 1 1,-2-1-1,-3-1 0,2 0 3,-1 1-3,-4-3-2,0-2-3,2 2 6,-2-5-4,0 8-3,1-14-1,-1 0 2,2 1-5,-4-4 4,2-1-4,2 0 0,2 0-7,-4-3-1,0 3 2,0-6-3,4-1 0,0 1 0,10-4 0,-20 1-6,20-1 2,-19 0 4,19 0-1,-14-4-2,14 4 2,-14-7 0,14 7 3,-9-3-2,9 3 3,-6-8 5,6 8 0,0 0-2,-8-10 0,8 10 2,0 0 2,0-12 4,0 12-4,0 0 3,1-16-2,-1 16-3,4-13 2,-4 13 1,6-10-4,-6 10 0,14-13 3,-8 6-2,2 0 0,3 2 2,-4-2 2,1 1 2,-8 6-3,14-7 1,-14 7 2,14-6 6,-6 4-3,-8 2 3,19-5-5,-19 5 2,12 0 2,-12 0-2,13-1-1,-13 1-1,14 2 5,-5 3 1,-1 1-3,0-1 5,-1 2-2,3-1 6,-2 2-3,1-4 2,-3 5-5,5 3 0,-3 0 0,0-6-5,1 1 3,-1-2-5,3 4 0,-4-4 2,1 2-4,-2-2 1,5 1-6,-6 1-7,6-5-21,-11-2-10,14 6-18,-6-3-28,-8-3-25,18 1-30,-18-1-35,24-1-43,-10-5-163,-3 1-409,3-4 182</inkml:trace>
          <inkml:trace contextRef="#ctx0" brushRef="#br0" timeOffset="1993.868">1774-32 11,'0'0'179,"0"0"-5,0 0 0,0 0-10,0 0-10,0 0-5,0 0-7,0 0-8,0 0-3,0 0-7,0 0-2,0 0-7,0 0-8,0 0-4,0 0-3,0 0-4,0 0-6,35 7-3,-19-7-13,1 2-1,0-2-11,3 0-4,1 0-7,5 0-7,2 0-5,-9 1 8,6-1-16,-8 3 1,3 0-7,-3-2-3,3-1-6,-1 0-1,-3 1-2,-4-1-2,-12 0-6,22-1 3,-10 2-5,-1-1 1,-11 0-3,21 3-3,-21-3-5,17 0-2,-17 0-7,14-4-11,-14 4-16,15-3-8,-15 3-19,14-5-14,-14 5-18,13-6-28,-10-1-15,-3 7-34,11-12-28,-11 12-113,1-8-347,-1 8 154</inkml:trace>
          <inkml:trace contextRef="#ctx0" brushRef="#br0" timeOffset="2366.653">1956-244 22,'0'0'159,"0"0"-19,0 0-4,0 0-11,0 0-4,0 0 7,0 0 6,0 0-2,-8 18-2,8-18-4,0 0 2,11 22-5,-8-12-4,-2 0-3,4 3-2,3-1-6,-2 1-5,0 2-2,-1 2-4,-2-2-8,3 7-3,-4 0-11,3 1 2,-2 0-7,1 0-5,3-4-7,-4 3-4,1 3-9,1-10 0,-2 9-6,-1-4 5,4-2-11,-3 0-4,0-4-3,3 4-2,-1 0-18,-3-6-14,2 3-24,-2-5-22,-1 4-25,4-6-33,-3 1-33,-2-9-29,4 8-26,-4-8-205,0 0-437,0 0 195</inkml:trace>
          <inkml:trace contextRef="#ctx0" brushRef="#br0" timeOffset="2766.4251">2607-448 67,'0'0'169,"0"0"-11,0 0-4,0 0 5,0 0-6,0 0-4,0 0-1,-2 31-13,2-16 3,0-2-14,0 4-1,2-2-6,-2 7-5,3 3-9,-2 1-1,-1-1-7,2-3-5,-1 1-10,-1 1-5,5 0-7,-3-8-6,1 2-5,-2-1-4,1-1-8,-1-1-3,3 0-3,-1-3-11,1-3-18,-2 2-20,-2-11-26,6 15-28,-6-15-32,2 11-32,4-5-29,-6-6-44,0 0-160,0 0-391,0 0 174</inkml:trace>
          <inkml:trace contextRef="#ctx0" brushRef="#br0" timeOffset="3211.7993">2465-584 118,'0'0'174,"0"0"-10,0 0-6,0 0-12,0 0-11,0 0-12,0 0-17,0 0-4,0 0-10,0 0-17,0 0-17,0 0-16,14-24-7,-11 17-7,-3 7-2,12-12-4,-7 5-2,0 0-6,-5 7 8,6-12-1,-6 12 12,5-13 1,-5 13 5,0 0-2,1-10 4,-1 10-2,0 0-3,0 0-3,0 0 3,-9-14 4,9 14-6,-13-4 2,13 4 2,0 0-8,-21 5 1,21-5-3,-14 6-3,14-6-2,-14 7 0,6-1-3,8-6-4,-13 4 2,13-4 0,-6 7-1,6-7-5,-6 9 0,6-9-4,0 0 2,0 0-2,0 0-3,0 0-11,0 0-17,14 14-12,-14-14-17,0 0-18,16 2-26,-16-2-17,15 0-22,-15 0-20,0 0-141,17-2-321,-17 2 141</inkml:trace>
          <inkml:trace contextRef="#ctx0" brushRef="#br0" timeOffset="-701.96">15 12 33,'0'0'153,"0"0"-2,0 0-7,0 0-6,0 0-3,-17-1-5,17 1-6,0 0-6,0 0-3,0 0-7,0 0-2,0 0-4,0 0-4,0 0-2,0 0-3,0 0 2,0 0-4,0 0-3,0 0-4,0 0-9,0 0-6,0 0-1,0 0-4,0 0 0,0 0-5,0 0-1,0 0-2,0 0-1,0 0 6,0 0-5,0 0-4,42 7-1,-31-7-2,2 0-7,2 0-3,2 0-3,-1 0-3,4 1-5,-1-1 1,0-1-5,4 2-6,0-2 2,-1 1-1,-2 0-4,1 0 4,0 0-4,-2-2 1,1 2-3,-4 0-4,-4 2 3,-12-2-5,22 0 0,-11 0-1,-11 0 2,16 1-7,-16-1 4,17 3-1,-17-3 0,11 3 10,-11-3-13,12 1 1,-12-1 7,0 0-5,16-1 1,-16 1-2,0 0 1,18 0-1,-18 0 0,8 2 3,-8-2 5,0 0-11,16 2 1,-16-2-2,0 0 3,15 0 1,-15 0-1,0 0-6,0 0-4,0 0-8,14 0-8,-14 0-9,0 0-18,0 0-14,0 0-18,0 0-31,17-3-29,-17 3-26,8-7-36,-8 7-31,10-7-163,-10 7-431,14-12 192</inkml:trace>
          <inkml:trace contextRef="#ctx0" brushRef="#br0" timeOffset="5409.5551">3215 113 31,'0'0'195,"0"0"-5,0 0-11,0 0-6,0 0-8,0 0-8,0 0-5,0 0-6,0 0-9,22 11-11,-22-11-10,31-5-11,-3 5-8,-1 1-13,2-8-5,1 7-11,15 0-7,-3-2-7,0-3-1,-1 4-8,1-2-2,-11 0-9,3 2 1,11-3-6,-6 4-3,-6-3-3,-3 3 1,2 0-8,-7 0-1,-1 0 5,-4 0-7,-5-3-3,3 3-1,-4 0 1,-14 0-3,17-1-3,-17 1 3,14 0 2,-14 0-4,0 0-1,17-2 4,-17 2-7,0 0 4,9 3-2,-9-3-3,0 0-8,0 0-9,0 0-6,0 0-15,0 0-14,0 0-16,0 0-18,14-3-17,-14 3-22,0 0-46,0 0-176,0 0-377,0 0 167</inkml:trace>
          <inkml:trace contextRef="#ctx0" brushRef="#br0" timeOffset="3891.4263">3275-770 149,'0'0'200,"0"0"-12,0 0-12,0 0-11,0 0-12,0 0-11,0 0-12,51-9-6,-32 8-10,1-2-15,8 2-6,0 2-12,2-2-8,2 1-7,-2-2-1,-2 2-11,5-1-5,-2-2-5,1 3-6,-4 0-9,1-1-3,-1 1-4,-8-2-5,0 4-11,-4-4 2,-4 2-5,-12 0-3,25 0-6,-25 0 2,14 0-5,-14 0-1,11-2-3,-11 2-3,0 0-3,0 0-6,19 0-2,-19 0-15,0 0-9,0 0-25,0 0-23,0 0-30,0 0-24,0-14-120,0 14-295,0 0 130</inkml:trace>
          <inkml:trace contextRef="#ctx0" brushRef="#br0" timeOffset="6144.1319">3611 410 145,'0'0'159,"0"0"-18,-14 2-11,14-2-16,-11 2-4,11-2-14,-16 0-9,16 0-5,0 0-7,0 0-7,-23-4 3,23 4 2,-6-5-8,6 5-6,0 0-3,-9-11-10,9 11-3,0 0-3,-8-11-3,8 11-2,0 0-5,1-15-5,-1 15 3,0 0 2,0 0-3,2-17 1,-2 17-4,0 0 1,6-8-1,-6 8-6,0 0-1,13-4-1,-13 4-5,0 0 3,0 0-3,23 12 1,-12-6-1,-3 1-2,1 1 0,3 2 1,-4 2-6,0 4 9,0 2 6,-4 1-1,3 2-1,-3 4 1,-2 1 0,-4-2 2,-1 1 2,-3 1 1,4-4-3,-7 2 4,0-3-2,1 2-1,2-5-7,-2-3 3,-1 1 0,-2 2-1,1-4-6,-1 0 2,1-2 1,-3 1-2,1-2-3,-2 1 1,1-3-5,5-3 1,-2 0-2,-5-2-3,5 1-5,10-5-2,-16 5-7,16-5-3,-12 0-2,12 0 0,0 0-3,-21-3-1,21 3 4,-7-7 0,7 7 2,0 0 8,-7-11-2,7 11 6,0 0 7,-3-12 2,3 12 4,0 0 3,-3-9 3,3 9 4,0 0 1,0 0-2,11-16 2,-11 16-1,6-7-2,-6 7 0,10-9 2,-10 9 2,9-9 3,-9 9-7,11-7-1,-11 7 0,8-2-2,-8 2 1,0 0 2,18 2 6,-18-2 1,16 7 9,-8 4-1,6-3 14,-2 2-8,1-2 1,1 4 2,-5 2-1,5 4 0,-3-4-2,-2 1 0,5-1-5,-3 1-4,-6-2-2,7 0-5,1 1 3,-1-3-6,-3 2 2,-1-4-5,0 2-4,3 0-6,-2-4-5,-2 0-14,-1-3-8,-6-4-13,15 9-6,-8-3-24,-7-6-19,10 2-27,-10-2-32,0 0-32,16-1-33,-16 1-182,14-12-422,-8 7 187</inkml:trace>
          <inkml:trace contextRef="#ctx0" brushRef="#br0" timeOffset="4333.1871">3323-751 115,'0'0'142,"0"0"-8,0 0-8,0 0-14,0 0-14,0 0 6,-16 6-6,16-6 1,0 0-3,-1 19 1,1-19 2,1 18 4,4-7 0,-7 4-4,4 1-2,-2 4 4,2-1-4,2 4-1,-2 3-7,2 1 1,-2 3-15,0-2 0,2-1-4,-4-2-5,5 4-7,0-2-5,-2 0 0,3-3-2,-1 3 0,-1-2-4,1 1 0,-2-3-2,2-5-10,-2-1 3,2-2-2,-4 2-9,5-4 0,-6 1-2,5-6-4,-3 2 0,-2-10-1,0 19-7,0-19 2,0 12-2,0-12-3,1 10 3,-1-10 2,0 0-5,0 0-3,-3 15-2,3-15 0,0 0-1,-14 7 3,14-7-5,-14 2-6,14-2-7,-23-2-12,23 2-7,-16-9-6,7 3-25,-2 3-23,11 3-23,-14-12-32,8 1-40,-1 3-35,6-5-189,-2 1-435,3-2 193</inkml:trace>
          <inkml:trace contextRef="#ctx0" brushRef="#br0" timeOffset="4958.8117">3623-510 104,'0'0'152,"0"0"-3,10-7-12,-10 7-10,12-2-12,-12 2-6,0 0-9,22 0-5,-22 0-15,19 5-4,-10-5-14,-9 0-3,19 7-7,-7-3 0,-2 3-7,0-3-2,1 4-1,-1-2-8,-1 1-3,-3 1 0,2-1-6,0 4-1,-8-3-2,5 2-1,-5-10-1,1 15-3,-1-15-4,-1 18-1,-4-9 8,5-9-21,-10 17 10,4-9 1,-2 1-2,-2-1 3,0-4-7,10-4 5,-14 14-10,6-9 6,1 1-6,7-6-5,-17 7 6,13-2 1,4-5-2,0 0 3,-10 7 0,10-7 0,0 0 0,0 0 2,0 0 4,-10 6 9,10-6-3,0 0 1,0 0 8,0 0 1,0 0-5,0 0-4,0 0 2,0 0 0,0 0-6,0 0-1,0 0 3,36 0-5,-36 0 0,12 1-2,-12-1 0,16 5 1,-8-3 2,-8-2 0,15 7 2,-4-2 3,-3-2-1,0 4 3,3-3 4,-2 4-1,-4-1 0,3-2 2,-1 4 0,-2-2 0,-2 4-2,2-3-1,3 2 1,-8-2 0,0-8 2,4 21-7,-4-12 3,0-9-3,0 20 3,0-12-7,0-8 2,-3 18 0,2-6-6,-6-5 2,1 3 3,0-3-2,-2 1-1,-1-2 0,-2 0-2,2 0-4,-4-4 4,-1 3-12,-2-1-10,-2-3-18,2 2-22,1-3-18,-6 0-21,4 0-12,2-3-26,-1 2-16,-1-3-9,6-1-141,11 5-321,-23-2 142</inkml:trace>
        </inkml:traceGroup>
        <inkml:traceGroup>
          <inkml:annotationXML>
            <emma:emma xmlns:emma="http://www.w3.org/2003/04/emma" version="1.0">
              <emma:interpretation id="{8F43B66B-CBE6-4092-A621-08D5239598D1}" emma:medium="tactile" emma:mode="ink">
                <msink:context xmlns:msink="http://schemas.microsoft.com/ink/2010/main" type="inkWord" rotatedBoundingBox="5673,1178 6079,1148 6108,1550 5701,1579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E</emma:literal>
                </emma:interpretation>
                <emma:interpretation id="interp9" emma:lang="en-US" emma:confidence="0">
                  <emma:literal>5</emma:literal>
                </emma:interpretation>
              </emma:one-of>
            </emma:emma>
          </inkml:annotationXML>
          <inkml:trace contextRef="#ctx0" brushRef="#br0" timeOffset="7290.0973">4949 228 13,'0'0'184,"0"0"1,0 0 1,-4 9-11,4-9-4,0 0 1,0 0-6,0 0-3,0 0-9,18 15-7,-12-12-13,6 2-10,-1-2-10,-11-3-9,25 7-9,-8-4-9,-1 0-9,4 0-4,-3-2-9,3 3-6,1-4-9,-1 0-2,0 0-5,0 2-8,1-4-3,-4 2-5,0 0-1,-3-3-6,-2 6-3,-12-3 3,19-3-4,-19 3-4,16 0 4,-16 0-5,0 0-5,14 3-1,-14-3-3,0 0-5,0 0-6,0 0-12,0 0-9,9-5-12,-9 5-8,0 0-24,0 0-33,0 0-32,2-13-25,-2 13-33,0 0-170,4-11-399,-4 11 177</inkml:trace>
          <inkml:trace contextRef="#ctx0" brushRef="#br0" timeOffset="6931.3029">4917-91 9,'0'0'182,"0"0"-6,0 0-11,0 0-10,-14 1-3,14-1-14,0 0-8,0 0-12,0 0-3,0 0-14,0 0-3,0 0-9,0 0 1,0 0-1,0 0 5,0 0 4,0 0 3,0 0-8,32 14-7,-23-12-7,8-1-5,0 2-12,2-3-3,1 1-8,10 1-3,-4 0-6,-1 1-5,2-3 3,-4 0-13,0 5-6,-4-4-5,0 0-7,-2-1-4,-3 4-18,-3-4-5,-2 2-13,-9-2-12,20 5-18,-13-4-13,-7-1-13,0 0 0,14 0-18,-14 0-17,0 0 0,0 0-28,0 0-24,14-6-120,-14 6-318,0 0 141</inkml:trace>
        </inkml:traceGroup>
        <inkml:traceGroup>
          <inkml:annotationXML>
            <emma:emma xmlns:emma="http://www.w3.org/2003/04/emma" version="1.0">
              <emma:interpretation id="{341D2239-BE68-4D48-BA70-E596A5EDCF32}" emma:medium="tactile" emma:mode="ink">
                <msink:context xmlns:msink="http://schemas.microsoft.com/ink/2010/main" type="inkWord" rotatedBoundingBox="6792,295 14162,-231 14291,1569 6920,2095"/>
              </emma:interpretation>
              <emma:one-of disjunction-type="recognition" id="oneOf2">
                <emma:interpretation id="interp10" emma:lang="en-US" emma:confidence="0">
                  <emma:literal>scooting)</emma:literal>
                </emma:interpretation>
                <emma:interpretation id="interp11" emma:lang="en-US" emma:confidence="0">
                  <emma:literal>Economizing)</emma:literal>
                </emma:interpretation>
                <emma:interpretation id="interp12" emma:lang="en-US" emma:confidence="0">
                  <emma:literal>Ecosoi_sinod</emma:literal>
                </emma:interpretation>
                <emma:interpretation id="interp13" emma:lang="en-US" emma:confidence="0">
                  <emma:literal>Eeosoi_sinod</emma:literal>
                </emma:interpretation>
                <emma:interpretation id="interp14" emma:lang="en-US" emma:confidence="0">
                  <emma:literal>Erotizing)</emma:literal>
                </emma:interpretation>
              </emma:one-of>
            </emma:emma>
          </inkml:annotationXML>
          <inkml:trace contextRef="#ctx0" brushRef="#br0" timeOffset="8645.0752">6088-49 132,'0'0'197,"0"0"-9,0 0 1,0 0-3,0 0-11,0 0-9,0 0-11,0 0-12,0 0-12,0 0-15,0 0-15,0 0-7,0 0-8,0 0-9,35-20-4,-29 16-7,2 0-10,-8 4-4,15-10-5,-7 3-1,-2 2-6,2-2-3,-2-1-8,5-3 2,-5 4-9,4 0-2,-2 0-5,1-4-2,-1-2-5,-2 0-3,3 3-5,-1-4 1,-5 4 0,3 1-3,-6-9 3,7 6-4,-3-1 2,-4-2 0,3-1-1,-3 2 0,0 14-3,0-25 7,0 11-4,-3 0-1,3 2 0,-6 1 2,6 11 1,-8-22-1,5 10-1,-5-4-1,5 8-3,-3-5 4,-6 1 0,7 3 0,-4-2-2,2 4 2,0 0-1,7 7 0,-14-14 0,7 7-1,7 7 1,-14-7-1,5 3 1,9 4-2,-11-4-1,11 4 1,-16-4 2,16 4 0,-14-3-5,14 3 5,0 0-3,0 0 2,-20 7 0,20-7 4,-8 4-3,8-4 1,-6 7-3,6-7 3,0 0-2,-6 13 0,6-13 1,0 0 2,-3 12 2,3-12 2,0 0-4,0 0 8,9 19-6,-9-19 8,10 6 0,0-1-1,0 1 1,4-3 0,0 1 2,6-1-5,-3 0-3,7-1-2,2 2-8,-3-3-7,2-1-12,-1-1 4,-4 1-10,8 1-6,2-1-2,-10-1-1,6 1-4,-6-5 10,1 4-9,-1-2 5,-1 1 2,1 1 5,-1-3 5,-5 4-4,3-5 13,0 1-9,-3 3 4,1-3 8,-4 1-1,-1-1-4,1 0-1,-11 4 7,20-7 0,-11 4 6,2-1 0,-11 4 3,17-7-3,-17 7 4,14-3-1,-8-1 1,-6 4-1,14-4 2,-14 4-6,0 0 6,13-3 0,-13 3 2,0 0 0,0 0-8,0 0-1,0 0 7,14 0-1,-14 0-9,0 0 2,0 0-7,0 0 7,0 0 2,0 0 4,0 0-5,0 0 4,0 0 1,0 0 6,0 0-4,0 0 3,0 0 4,0 0-8,0 0-1,0 0 3,0 0 1,-34 11 1,34-11 0,0 0 6,-13 10-1,13-10-3,-11 7-1,5-2 5,6-5-1,-11 10 4,5-6-2,-3 4 5,4-1 1,5-7 3,-14 14 3,8-6 3,-1-1 7,1 3-2,2-2 3,-3 1 0,1-1 1,-2 2 5,5-1-1,0 3 2,-3-1 6,1 3-1,2-7 2,3 8-6,-6 0 7,6-2-2,0-13 3,0 21 1,3-5 0,0-8-1,0 3-2,2-2-3,-2 0 2,0-1-4,6 2-1,-1 0-3,2-5 1,-3 2-5,0 0 3,2 2-9,5-4 8,-3 0-10,3-1-1,1-2-1,-1 2-5,7 0-4,-7-3 3,6 1-5,-3-2-9,-1 1-9,1-1-7,0 0-7,-3-1-12,-5-1-3,-9 2-8,25-4-11,-15 3-12,-3-3-11,-7 4-14,21-3-11,-21 3-17,17-8-17,-8 5-27,-9 3-20,14-7-138,-14 7-349,6-7 155</inkml:trace>
          <inkml:trace contextRef="#ctx0" brushRef="#br0" timeOffset="9739.6237">7695-1092 67,'0'0'118,"0"0"1,-18 4-14,18-4-3,0 0-2,-17 3-10,17-3-3,-11 4-7,11-4 0,-10 9-3,10-9 2,-17 9 0,9-2-4,-1 0-4,-5 3-1,3-2 0,-1 2-7,1 2 1,-2 1-6,-1-2-1,4 2-1,-6 1 1,-1 4-2,6-5-3,-2-1-4,3 3 7,-1 0-5,-2 1 0,2-2 2,2 3-2,-2-3-8,-1 1 0,1 7 1,1-5-2,-4 2 0,3 4-4,2-2 1,1-4-5,-1 6 4,3-1-5,-2 3-2,-1-2-2,-2 2 1,4 1-2,1-1 0,-2 3-4,-1-1 5,4-2-1,-4 1 1,0 0 1,7-1-1,-4 0 3,6 1 1,-3-4-8,6 1 4,-3-4-5,0 0 5,-3 3-1,3 3-1,0-5-1,0-2 0,3 6-2,-3-4-1,3 4 1,0-5 8,-1 6-11,1-11 5,3 9-3,-3-1 4,-3-4-6,3 7 6,2-2-3,1-4-3,0 6-3,1-8 2,0 7-5,0 0-1,0 0 2,6-5-5,-5-1 2,1-1 4,5-3-9,0 4 2,-1-4-2,-3-1 4,11 6-7,-6-5 3,-1-2-1,0-1 3,0 0 2,2-2-6,-2 3-1,0-4 2,0 0-8,2 1-8,-6-2-11,4-2-11,-4 2-17,1 0-18,4-7-21,-4 2-27,6 0-38,0-2-30,1-4-36,2 1-43,0-5-152,6-2-447,-8 1 199</inkml:trace>
          <inkml:trace contextRef="#ctx0" brushRef="#br0" timeOffset="10562.152">7811-509 131,'-7'-12'208,"7"12"-10,0 0-6,0 0-15,-3-14-9,3 14-16,0 0-12,7-15-18,-7 15-8,7-11-13,0 5-12,-1-3-12,2 2-7,-2 0-4,8 0-8,-2 0-6,-1 2-6,3-2-8,-1 0-1,1 1-5,3 1-4,-2 1-4,-4 1-7,-11 3-4,25 0-7,-12 0 0,1 0 1,-2 5-5,-12-5 0,17 6-9,-6-5-1,0 1 1,-2 2-4,-9-4-4,14 5-4,-14-5 7,16 3-9,-16-3 0,8 2 0,-8-2 2,0 0 0,0 0 5,0 0 1,0 0 6,14 0-3,-14 0 3,0 0-7,0 0 6,0 0-3,0 0 0,0 0 3,0 0-1,0 0 1,0 0 0,0 0-4,0 0 8,-34-16-3,34 16 1,-14-1 2,14 1 7,-21-4-6,21 4 0,-17 0-4,17 0 4,-23 4-2,12-1 0,-5-1 6,5 0 2,-6 3 0,3 0 2,-1-1 9,1 3 0,0 1 3,0 0 0,-2 0-2,2 1 0,0-1 7,2 2 0,-2 1 1,6 1 4,-2-3 7,1 3-4,-2-5 5,5 5 3,-5 3 7,5-6-2,0 4 2,-2-2 2,5 5-3,-3-4 2,2 3-2,0-3-2,4 2 0,0 0 6,0 2-11,0-7-1,3 3 1,2 1-6,1 1-2,3-2-1,-4-1 1,4 0-5,2 1-2,1-2-3,6 1 0,-4 0-5,6-4-15,0 0-15,-3 0-16,3-4-19,7 5-19,-7-3-29,8-2-25,-4 1-28,7-6-23,-5 2-37,-2-2-153,-4-1-393,3-2 175</inkml:trace>
          <inkml:trace contextRef="#ctx0" brushRef="#br0" timeOffset="11051.8708">8384-514 157,'0'0'170,"-17"7"-17,10 0-4,-4 1-4,4 0-2,-6 3-8,2-1-10,-1 5-10,4-1-1,-4 0-8,1-2-7,5 2-7,2 1-7,-3-4-3,7-1-10,-4 2-2,4-12-12,4 21 4,-4-10-5,3 0-6,1-4-8,3 1-1,10-1-8,-2-1-1,-1 0-12,3 0-6,1-2-18,-1-4-9,3 1-7,-3-2-6,0-2-5,3 3 2,-2-4-3,-6 1 6,-1 3-11,3-5 13,-14 5 1,12-8 6,-2 2 3,-6-1 2,-4 7 10,10-12-6,-10 12 9,1-13 0,-1 13 5,-4-15 1,4 15 0,-10-18 3,7 11 3,3 7-1,-11-16 4,5 9 2,6 7-5,-11-13 3,5 8-7,-3-3 0,9 8-4,-11-10 4,4 5-3,7 5-7,-10-12-13,3 7-17,7 5-13,-11-7-25,11 7-21,-7-9-27,7 9-17,-13-9-29,13 9-113,-8-4-297,8 4 132</inkml:trace>
          <inkml:trace contextRef="#ctx0" brushRef="#br0" timeOffset="11546.588">8754-676 83,'-15'5'124,"15"-5"1,-14 4-2,14-4-15,-14 5-2,8-2-7,-4 4-3,10-7-8,-14 11-8,9-6-1,5-5 2,-9 16-4,6-9-2,0 4-4,3-11-2,0 18 4,0-18-3,6 20-3,0-7-1,-3-2-6,2 1 1,8 2-2,-6 0-3,3 1-3,-2-5-4,4 2-4,-1 0 1,3-1-4,-2 2-2,-4-3-6,3-1 1,2 3-5,1-1-2,-8-2-1,6-4 0,-4 6-6,-2-4-3,0 0 1,-4 0 1,4 4-1,-6-11-1,8 14 3,-6-7 0,-2-7 2,0 12 6,0-12 0,-2 14 0,2-14 0,-5 13 3,-1-4-5,6-9-2,-11 10 1,-1-5-4,6 1-2,-5-3-2,11-3-2,-17 5-5,9-1-12,8-4-12,-16 2-27,16-2-20,0 0-32,-20 0-39,20 0-33,-11-11-43,11 11-167,-6-12-403,6 12 179</inkml:trace>
          <inkml:trace contextRef="#ctx0" brushRef="#br0" timeOffset="12148.7219">9097-629 47,'0'0'180,"0"0"4,0 0 4,0 0-16,0 0-1,-13 37-10,10-23-5,-1-1-11,1 2-3,-2 3-9,3 0-9,-1 1-9,3 5-7,-3-4-10,2-5-7,1 4-9,1-1-6,1-4-5,-1 3-4,4-6-2,-4 0-3,6 3-2,4-6-2,-5 0-6,3-2-5,-1-2-2,8 3-3,-2-3-5,0-2 1,3-2-5,3 0-8,-6 0-3,3 0-4,0-2-5,-1 1-6,-2-3-4,3 1-8,-5 0-4,2-1-1,-3-3 1,2 0 4,2-1-5,-7 1 0,0 0 1,0-4-1,1 3-1,0-5 4,-1 2 1,-5 1 1,5-3-3,0-1 1,-7 3 0,6-2 1,-6 2 0,2-3 0,-3 0-2,-3 0 4,3-2 0,-1 0-2,-6 0 0,4 3 2,-3-1-1,-5 0-1,5 1 1,-5 2-1,0 0 0,-1 2-3,1 0 5,-3 1 0,1 1 0,-1 0-1,3 4-1,-4-3 2,5 5 2,-2 0-1,12 1-3,-25 0 1,14 1-1,0 2 1,-1 1 2,-2 3-1,3 4-2,0-4 4,3 0-1,0 2 1,2 2-1,-2 2 3,2-5 1,2 3 1,0-3 4,0 1-1,4-9 2,-2 18-1,2-18-2,5 16 2,-2-9-2,-3-7 3,14 9-2,-5-4-9,7 2-17,-2-2-15,0-3-22,3-2-21,0 4-24,0-4-32,2-4-6,-2 4-26,0-3-17,0-1-145,-6 2-356,2-3 158</inkml:trace>
          <inkml:trace contextRef="#ctx0" brushRef="#br0" timeOffset="12644.64">9601-426 84,'0'0'224,"0"0"-2,0 0-4,0 0-6,0 0-3,13 7-5,-13-7-15,0 0-6,20 3-19,-12-3-9,6 4-20,3-4-3,6 0-11,1 0-19,4 2-13,1-2-7,-1 0-9,5 0-8,0 0-6,-2 0-14,0-2-5,0 2-9,-4 2-13,4-2-12,-6 0-8,-5-2-9,-1-1-6,-4 2-7,1 1-11,-4 0-8,-12 0-15,21-1-13,-21 1-19,15-6-19,-15 6-24,13-7-16,-6 3-32,-7 4-22,8-11-120,-8 11-350,0 0 156</inkml:trace>
          <inkml:trace contextRef="#ctx0" brushRef="#br0" timeOffset="12980.5977">9830-620 18,'0'0'230,"0"0"-14,0 0-10,0 0-16,0 0-19,0 0-14,0 0-18,0 0-12,0 0-5,0 0 0,0 0-4,5 30-6,-5-18-6,5 2-6,-1 3-9,1-2-2,-3 3-6,2 4-5,4-3-4,-5-2-5,3 6-7,2 0-6,-3-5-5,1 6-6,-4-7-3,1 2 0,1-1-8,-2 0-3,1-3-3,0 3-8,2-2-15,-2-2-18,2 0-15,-1-3-23,-2 4-27,1-6-31,-3-9-25,0 0-38,9 21-24,-4-15-180,-5-6-407,0 0 180</inkml:trace>
          <inkml:trace contextRef="#ctx0" brushRef="#br0" timeOffset="25695.2855">6157 159 4,'0'0'97,"0"0"-3,0 0-5,0 0 1,0 0-6,0 0-3,0 0-4,0 0-6,0 0-4,0 0-5,0 0 6,0 0-20,0 0 6,44-3-9,-24 3-4,0 0-7,3 0 3,9 0-1,-3 0-9,2 0-6,0 0 2,5 0-2,-5 0-6,1 1 3,0 1-5,-4 2-3,2-3-3,-2-1 2,-2 4 2,-5-4-2,-4 0 0,0 0-5,-5 0 2,2 0 0,-14 0-1,14 0 5,-14 0 4,14 0 2,-14 0-5,10 2 1,-10-2 1,0 0-7,0 0 5,0 0-1,0 0-4,0 0-7,0 0-2,0 0 0,0 0-14,0 0-9,0 0-10,0 0-13,0 0-9,0 0-14,0 0-11,0 0 1,-55 0-5,40 0-9,1 0-53,-7 0-160,1-2 71</inkml:trace>
          <inkml:trace contextRef="#ctx0" brushRef="#br0" timeOffset="29578.0742">6187 189 53,'0'0'100,"0"0"3,-16 0-8,16 0 9,0 0-8,0 0-4,0 0-2,0 0-7,0 0-7,0 0-8,0 0-4,0 0-10,0 0-6,50-7-2,-33 7-7,3-5-4,7 3-7,1 2-5,1-4 0,-1 4-6,5-3-5,-2 3 0,0-4-5,2 3 1,11-5-6,-13 2 3,-3 3 1,1-2 3,-8-1-3,-4 4 0,0 0 3,3 0-1,-11-2-18,-9 2 14,21-1 3,-21 1 4,14-4 2,-14 4-4,0 0 2,14 1-1,-14-1 3,0 0 0,0 0-1,0 0 2,0 0 0,0 0-2,0 0-1,12-3-3,-12 3 7,0 0-3,0 0-5,0 0 4,0 0-1,0 0 5,0 0-16,0 0 6,0 0 6,0 0-4,0 0 2,0 0 2,0 0-13,0 0 10,0 0-7,0 0 2,0 0 2,0 0-4,11-1-3,-11 1-2,0 0 7,0 0 2,0 0 0,0 0 0,0 0-7,0 0 2,0 0 0,0 0 0,0 0 3,0 0 2,0 0-7,0 0 3,0 0 1,0 0 2,0 0-4,0 0-3,0 0 3,0 0 2,0 0 0,0 0-7,0 0 6,0 0 1,0 0 0,0 0-5,0 0 8,0 0-8,0 0 6,0 0-6,0 0 7,0 0-5,0 0 3,0 0-4,0 0 6,0 0-3,0 0 2,0 0-2,0 0-1,0 0 2,0 0-5,0 0-1,0 0 0,0 0 5,0 0-3,0 0-1,0 0 1,0 0 2,0 0 0,0 0 2,0 0 2,0 0 0,0 0 1,0 0-10,0 0 1,0 0 6,0 0-4,0 0 9,0 0-7,0 0 0,0 0 1,0 0-2,0 0 5,0 0-4,0 0 2,0 0 3,0 0-5,0 0-2,0 0 2,0 0-1,0 0-2,0 0 1,0 0 3,0 0-5,0 0 1,0 0 4,0 0-2,0 0 1,0 0 3,0 0-1,0 0 0,0 0-8,0 0 5,0 0 0,0 0-1,0 0 3,0 0 2,0 0-7,0 0-4,0 0 13,0 0 1,0 0-3,0 0 1,0 0 3,0 0-5,0 0 5,0 0 1,0 0 2,0 0 1,0 0-4,0 0-4,0 0 2,0 0 1,0 0 2,0 0 2,0 0 1,0 0-9,0 0 7,0 0 1,0 0-3,0 0-1,0 0 0,0 0 1,0 0 0,0 0-3,0 0 3,0 0-1,0 0 1,0 0-5,0 0-3,0 0 6,0 0-1,0 0-3,0 0 4,0 0 2,0 0-8,0 0 2,0 0 5,0 0-4,0 0-3,0 0 6,0 0-7,0 0 0,0 0-2,0 0 3,0 0 0,0 0-7,0 0 11,0 0-1,0 0-5,0 0 0,0 0 3,0 0-1,0 0 0,0 0-1,0 0 1,0 0-4,0 0 10,0 0-5,0 0 1,0 0-2,0 0 1,0 0-3,0 0 2,0 0 1,0 0-2,0 0 0,0 0 6,0 0-15,0 0 11,0 0 1,0 0 4,0 0-2,0 0-5,0 0 0,0 0 1,0 0 4,0 0 0,0 0 0,0 0-6,0 0 4,0 0 0,0 0-2,0 0 2,0 0 0,0 0 4,0 0-1,0 0-2,0 0 1,0 0 0,0 0-1,0 0 1,0 0 3,0 0-4,0 0 1,0 0 6,0 0-3,0 0-1,0 0 4,0 0-6,0 0 0,0 0 5,0 0-2,0 0 0,0 0-5,0 0 5,0 0 0,0 0-2,0 0 0,0 0-5,0 0 2,0 0-1,0 0 4,0 0-3,0 0 2,0 0-3,0 0 3,0 0-4,0 0-4,0 0 9,0 0-7,0 0 1,0 0 4,0 0-2,0 0-2,0 0-2,0 0 2,0 0 1,0 0 3,0 0-2,0 0 1,0 0-1,0 0-1,0 0 0,0 0 6,0 0-8,0 0 4,0 0-2,0 0 9,0 0-8,0 0 0,0 0 1,0 0 0,0 0-3,0 0 2,0 0-2,0 0 2,0 0 0,0 0-1,0 0 4,0 0 0,0 0-4,0 0 1,0 0 4,0 0-4,0 0-4,0 0 0,0 0 7,0 0-2,0 0 3,0 0-3,0 0-2,0 0 1,0 0 0,0 0 0,0 0-4,0 0 8,0 0-5,0 0 0,0 0 6,0 0-3,0 0-2,0 0 5,0 0-5,0 0-4,0 0 7,0 0 0,0 0-1,0 0-4,0 0 3,0 0 2,0 0 3,0 0-3,0 0 2,0 0-1,0 0 5,0 0 0,0 0 6,0 0 3,0 0-6,0 0 3,0 0 1,0 0-2,0 0-5,0 0 4,0 0-1,0 0-2,0 0-1,0 0 4,0 0 3,0 0-5,0 0-4,0 0-1,0 0 1,0 0 1,0 0 2,0 0-1,0 0-5,0 0 2,0 0 3,0 0-6,0 0 0,0 0 0,0 0 3,0 0-2,0 0 4,0 0-5,0 0 2,0 0 0,0 0-3,0 0 4,0 0-2,0 0 2,0 0-1,0 0-3,0 0 5,0 0 3,0 0-2,0 0 1,0 0 2,0 0-2,0 0-1,0 0 1,0 0-1,0 0-1,0 0 1,0 0-1,0 0 2,0 0-2,0 0-5,0 0 5,0 0 0,0 0-4,0 0 1,0 0 0,0 0 1,0 0-4,0 0 3,0 0-3,0 0-1,0 0 0,0 0 1,0 0 1,0 0 1,0 0-1,0 0-1,0 0-1,0 0 0,0 0-3,0 0 6,0 0-3,0 0 0,0 0-2,0 0 2,0 0 4,0 0-6,0 0 0,0 0 4,0 0 0,0 0-3,0 0 4,0 0-3,0 0-6,0 0 8,0 0-1,0 0-5,0 0 4,0 0 1,0 0-2,0 0 4,0 0-4,0 0 2,0 0 0,0 0-1,0 0-1,0 0-1,0 0 2,0 0 0,0 0 4,0 0-4,0 0 0,0 0 1,0 0-1,0 0 0,0 0-1,0 0 2,0 0 1,0 0-2,0 0 2,0 0-3,0 0 0,0 0 2,0 0-1,0 0 2,0 0-1,0 0-1,0 0 2,0 0-3,0 0 2,0 0 2,0 0-3,0 0-2,0 0 1,0 0 4,0 0-3,0 0-1,0 0 1,0 0 1,0 0-3,0 0 4,0 0-4,0 0 4,0 0-3,0 0 1,0 0 1,-44-4-1,44 4-2,-17 0 2,17 0 0,-17-4 1,17 4 2,-23-2-5,12 2 0,11 0 1,-23 0 1,2-5-3,7 4 1,-6 0-3,3 0 1,0 1-4,1 0-1,-4 0-2,3-4 0,0 4 5,-3 0-6,-1 4-1,4-2 1,-3-1 1,0 3 0,-1-2-1,7 3-4,-6-5 3,3 5-3,0-2 2,1 1-1,2 2 3,0-2-7,3-1 3,2 2 6,9-5-2,-14 9 1,14-9 8,-16 1-8,16-1 1,-10 4 0,10-4 3,-11 2 3,11-2 1,0 0 2,0 0-1,0 0 0,-13 5 7,13-5 3,0 0 3,0 0 3,0 0 6,0 0 0,0 0 2,0 0-5,0 0 0,0 0-3,0 0-1,0 0 1,0 0-5,30-18-5,-22 15 1,4-2 1,5 2-5,0-4 1,0 6 1,-3-1-4,7 1-1,2-3-1,-3 4-2,7-6-1,1 1-2,1 4 0,-1-1 1,2-2-4,1 3-6,-1 0 5,1 1-4,-5 0 1,2-1-1,-1 1 2,-7-5-4,-3 5 5,0-1-3,-7 1 4,4 1-5,-14-1 1,17 1 3,-17-1 0,17 0 1,-17 0 5,9 4 0,-9-4-2,0 0 2,0 0-2,0 0 0,0 0 5,0 0 2,0 0-2,0 0-2,0 0 2,0 0 0,0 0 2,0 0 0,0 0-5,0 0 5,0 0 2,0 0-4,0 0 3,0 0 0,0 0-1,0 0 5,0 0-7,-43-5 3,43 5-2,0 0 3,0 0-3,-17 0 6,17 0-7,0 0 1,-10 5 5,10-5 2,0 0-4,0 0-1,0 0 0,0 0 5,0 0-2,0 0-3,-17 1 5,17-1 1,0 0-2,0 0 0,0 0 1,0 0-6,0 0 3,0 0 0,0 0 3,0 0 0,0 0-6,0 0 4,0 0 0,0 0-2,0 0 0,0 0-3,0 0 4,0 0-2,0 0 4,0 0 0,0 0-1,0 0-2,0 0-3,0 0 1,0 0-1,0 0 3,0 0-3,0 0 2,0 0 5,0 0-4,0 0 3,0 0-3,0 0 3,0 0-1,0 0-2,0 0 4,0 0-5,0 0 1,0 0 4,0 0-3,0 0 0,0 0 2,0 0-5,0 0 6,0 0-3,0 0-4,0 0 6,0 0 0,0 0 0,0 0-3,0 0 3,0 0-2,0 0-1,0 0 0,0 0 1,0 0-3,0 0 6,0 0-2,0 0-1,0 0-4,0 0 3,0 0-2,0 0 1,0 0-1,-6 7 4,6-7-4,0 0 2,0 0-1,0 0 3,0 0 0,0 0-3,0 0 3,0 0-2,0 0 2,0 0-7,0 0 5,0 0 2,0 0-1,0 0-4,0 0 9,0 0 2,0 0 2,0 0-3,0 0 3,0 0 1,0 0-1,0 0 2,0 0-3,0 0-1,0 0 1,0 0-1,0 0 1,0 0-4,0 0-1,0 0 1,0 0-2,0 0 0,0 0 1,0 0 0,0 0 0,0 0-4,0 0 2,0 0-1,0 0 5,0 0-5,0 0 4,0 0 0,0 0-1,0 0-3,0 0 2,0 0-4,0 0 4,0 0-4,0 0 1,0 0 4,0 0-5,0 0 3,0 0 3,0 0-4,0 0 1,0 0 0,0 0 3,0 0-1,0 0-2,0 0 7,0 0 0,0 0-3,0 0 2,0 0 0,0 0 0,0 0-1,0 0 6,0 0-3,0 0-3,0 0 0,0 0 0,0 0 1,0 0-1,0 0-5,0 0 3,0 0-2,0 0-4,0 0 2,0 0-2,-19-12 0,19 12 2,-15-1-2,1 6-3,14-5 5,-27 0-11,13 1 0,0 0-3,-1 0-3,1-1 0,-4 0 2,1 4 0,0-2-3,3-2 3,2 1 0,-5-1-1,3 5 2,14-5 6,-21 0-6,21 0 5,-20-1-4,20 1 1,-11 1 6,11-1-1,0 0 0,0 0-3,-19-1-5,19 1-2,0 0 4,0 0 1,-7 4-7,7-4-1,0 0 2,0 0-3,0 0 0,0 0 4,0 0-1,0 0 4,0 0 4,0 0-10,0 0-3,0 0 5,0 0-3,37-4 2,-20 0 0,-17 4 2,30-2-6,-13 1-3,3 2 7,2-1-5,-3 0-1,-2 2 1,3-2 0,-3-1-5,0 1 6,0 0-7,-3 0 7,-14 0 0,27-1 1,-19 1 1,-8 0 0,18-1 5,-18 1 13,14 0-9,-14 0 3,0 0 1,14 0 2,-14 0-6,0 0 11,0 0 1,0 0-9,0 0 8,0 0 5,0 0-2,0 0 2,0 0-8,0 0 5,0 0-3,0 0 4,0 0 0,-40-6 1,40 6-8,-24 0 7,14 0 0,-8 0-3,18 0-3,-29 0 2,15 0 0,0-1 2,14 1-4,-24 0 1,24 0 3,-20 0 13,20 0-23,-17 0 11,17 0-1,-14 0-7,14 0 3,0 0-1,-15 1 2,15-1 4,0 0-6,0 0 4,0 0 6,-11 1-4,11-1-4,0 0 4,0 0-11,0 0 10,0 0 1,0 0-10,0 0 4,0 0 0,0 0-3,0 0 4,0 0-6,0 0 0,0 0 11,0 0-16,0 0 7,0 0 0,0 0-1,43-2-5,-43 2 3,11-4 1,-11 4 0,0 0 7,0 0-7,17 0 9,-17 0-2,0 0 2,0 0 0,0 0 0,0 0 2,10-4-4,-10 4 5,0 0-3,0 0-8,0 0 5,0 0 7,0 0-6,0 0 1,0 0 6,0 0-6,0 0 10,0 0-2,0 0-1,0 0-4,0 0-3,0 0 7,0 0-1,0 0 9,0 0-14,0 0 5,0 0 2,0 0-5,0 0 6,0 0 3,0 0-4,0 0-10,0 0 6,0 0-2,0 0 1,0 0-3,0 0 3,0 0 5,0 0-3,0 0-10,0 0 6,0 0 7,0 0-6,0 0-4,0 0 2,0 0 2,0 0-1,0 0-5,0 0 7,0 0-2,0 0 0,0 0-4,0 0 5,0 0 5,0 0-7,0 0-1,0 0 3,0 0-8,0 0 8,0 0-2,0 0 4,0 0-3,0 0-3,0 0-3,0 0 12,0 0-6,0 0-17,0 0 23,0 0-6,0 0-6,0 0 4,0 0 2,0 0-3,0 0 5,0 0-3,0 0-4,0 0 6,0 0-1,0 0 0,0 0-1,0 0 1,0 0-2,0 0 4,0 0 0,0 0 1,0 0-4,0 0 6,0 0-14,0 0-7,0 0-7,0 0-7,0 0-16,0 0-7,0 0-3,0 0-14,0 0-7,0 0-5,0 0-81,0 0-176,0 0 77</inkml:trace>
          <inkml:trace contextRef="#ctx0" brushRef="#br0" timeOffset="13856.1982">10553-838 174,'-2'-11'180,"2"11"-16,0 0-14,0 0-11,0 0-16,0 0-16,0 0-5,0 0-14,0 0-22,5-13-17,-5 13-17,0 0-8,6-9-9,-6 9 4,0 0-1,3-11 9,-3 11-10,0 0 6,5-11 4,-5 11 4,0 0 4,0 0 2,0 0 2,-5-15 4,5 15-5,0 0 1,0 0 1,-7-7-5,7 7-2,0 0-2,0 0-1,-25 0 1,25 0-4,0 0-3,-16 4-5,16-4 1,0 0-7,-14 3 1,14-3-3,0 0-10,0 0-22,-8 8-22,8-8-24,0 0-22,0 0-16,0 0-26,0 0-23,0 0-101,16 24-275,-16-24 123</inkml:trace>
          <inkml:trace contextRef="#ctx0" brushRef="#br0" timeOffset="14528.8126">11154-879 92,'-9'-22'107,"9"22"-6,-11-3-12,11 3-7,-13-4 1,13 4-5,0 0-2,-28 4 3,19-1-10,-4-2 7,13-1-1,-21 4-4,7 2-12,0-2 13,4 3-12,-2 0 2,1-1-9,2 0 15,-2 2-11,1 0-3,3-1-1,-1 2 4,2 1-4,-2-1-3,3 3-1,-1-1-2,3-2 3,3-9-6,-3 24-2,6-10-1,-2 0-1,2 0-8,7 1 5,-6-2-5,6 1-1,-1 2-2,4-1 0,-4-2-2,5 1-3,-3-2-3,1 1-1,7 1-2,-7-3 0,-1 0-4,-1 4 4,-3-5-2,6 1-2,-4 3-5,4-3 4,-9 0-4,4-1-1,0 2 6,-3-1 0,-1-3-4,3 5 3,-3-5 2,2 4 1,-4-4 4,3 1-3,-2 0-3,-3-9-1,0 18-2,0-18-3,3 14 3,-3-14 2,0 12-2,0-12 0,-5 10-2,5-10 7,-4 11-6,4-11 0,-11 10-1,1-6-1,-1 0 0,-3 2-1,-3-6 4,6 1-4,-6-1 0,2 0-1,-4 0-6,8 0 6,-3-3-3,14 3-9,-23-4-23,12-1-17,0 2-23,2-3-23,9 6-32,-14-12-21,9 5-30,5 7-32,-6-15-118,6 15-350,0-15 155</inkml:trace>
          <inkml:trace contextRef="#ctx0" brushRef="#br0" timeOffset="14839.1524">11403-646 156,'0'0'179,"0"0"2,0 0 8,5 21-9,-4-12-7,4 3-8,-3 2-8,-2 4-6,1-3-13,5 3-14,-1 0-11,-3 1-12,1-2-4,3 5-11,-1-4-10,-2 0-8,0-3-4,5 0-7,-5-1-5,3-2-11,-1-1-16,-1-4-20,1 3-20,0-1-28,-5-9-23,7 13-25,-5-8-13,-2-5-38,0 0-44,11 6-137,-11-6-347,0 0 153</inkml:trace>
          <inkml:trace contextRef="#ctx0" brushRef="#br0" timeOffset="15011.249">11402-834 162,'0'0'174,"0"0"-16,0 0-16,0-12-15,0 12-27,0 0-46,0 0-35,0 0-40,0 0-29,0 0-24,0 0-59,0 0-142,0 0 63</inkml:trace>
          <inkml:trace contextRef="#ctx0" brushRef="#br0" timeOffset="15708.8599">11629-659 141,'0'0'195,"0"0"-6,0 0-7,0 0-5,0 0-15,0 0-13,0 0-13,-3-28-12,3 28-14,0 0-10,8-14-11,-8 14-8,12-10-10,-6 3-6,4 4-2,-10 3-17,20-5 3,-8 2-4,-1 0-6,-11 3-6,22 0-7,-13 3-1,8 1 1,-3 2-7,1 2 1,-8-1-1,4 1-1,2 6-4,1 1-4,-3 0-1,-1-1 1,3-1 0,-1 3-6,-2 7 5,1-2-2,-8-3 3,6-4-1,-4 2-7,-1-1 6,3-1-3,-4 1 0,0-6 0,-3-9-4,-3 20 2,3-12-1,0-8-3,0 17 0,0-17 0,-3 11 4,3-11-8,-11 9 6,11-9-2,0 0 4,-10 7 2,10-7-5,0 0 3,0 0-2,0 0-4,0 0-6,-23-16 0,23 16-5,-5-12-3,5 12-1,-1-16-8,1 16 6,1-20 0,1 6-3,3 2 5,-4 1-6,4-3 7,1 2 0,-1-2 6,1 1 0,2 1 5,1-1 0,-4 0 0,4 5 4,-3-2-4,2-1 4,0 4 2,0-2-4,1-3 4,2 5 2,1-4-3,-4 4-1,5-4 0,-4 1 3,0 5-4,2 0-4,-1-1 3,-3 1 2,4-2-2,-1 3 5,-10 4-5,18-6 2,-8 3 3,-10 3-4,18-4-2,-18 4 3,16 0 3,-16 0 1,17-1 1,-17 1-5,14 1 5,-14-1 3,11 4-2,-11-4 2,12 9-1,-12-9 7,11 12 1,-4-2 5,0 3 1,-4 0-1,5-1 2,-2 2 0,-1 1 1,-2-1 1,7 0-2,-7 3-1,3-3-1,-1 0 2,-2 1-1,1-1-4,-2 0-1,-1-3 2,4 4-4,0-2-2,-4-4-1,1 0 2,-1 4-11,4-6-6,0 3-20,-5-10-14,3 11-17,-3-11-23,5 14-11,-5-14-20,9 6-39,-9-6-40,11 4-115,-11-4-330,0 0 146</inkml:trace>
          <inkml:trace contextRef="#ctx0" brushRef="#br0" timeOffset="16293.9196">12635-805 175,'-13'8'180,"6"-2"-15,-1 1-9,0 1-10,2 7-8,1-6-4,-1 7-7,0-2-8,1 1-9,0 2-3,-1 2-11,3-4-6,3 0-3,-5 3-5,5 0-9,-1-4-6,1 1 1,1 1-7,1-2-9,3 0 7,-2 1-17,3-1 1,-3-4-12,5 2-4,-2-2-10,5-2-9,-2 3-3,1-7-8,4 4-8,-7-4-8,6-2-1,-4-1-6,-9-1-6,28-1-2,-15-1-3,-2-3 2,3 1-5,-4-7 2,5 1 0,-5-1 2,4-1 1,-1-2 5,1-9-2,-5 9 6,2-4 7,-3 0 2,0 2 22,-2-3-19,0 1 9,-3 1-1,2-3 10,-3 4-2,-1-2 7,-1 3 4,-1-2-7,1 3-1,-5 1 1,3 2 4,-6-2-6,2 3 2,0 1-3,-2 1 4,0 0 1,1 2-7,-6 0-3,1-1 7,-2 2-3,-2 3-4,7 1 4,9 1-3,-24 0 0,15 3 4,9-3 1,-25 7 1,14-2 0,0 1 1,4 0 3,-1-1 2,8-5-2,-13 11 2,10-2 3,3-9 4,-6 14 0,6-14 5,0 14-4,0-14 1,2 13 0,-2-13 2,7 17-5,0-11-2,0 1-3,1-3-13,3 3-14,-2-3-12,5 3-22,-1-3-28,-4-2-8,-9-2-24,30 0-45,-15-2-20,-15 2-89,27-4-284,-13 0 126</inkml:trace>
          <inkml:trace contextRef="#ctx0" brushRef="#br0" timeOffset="17194.4931">12996-1288 144,'0'0'168,"0"0"3,0 0-13,0 0-13,0 0-6,0 0-14,0 0-20,0 0 3,0 0-9,0 0-15,0 0-7,0 0-8,0 0-6,0 0-5,0 0-5,0 0-4,0 0-3,0 0-2,0 0 3,0 0-3,36 16-4,-30-12 3,2 1 3,0 1-7,3-2 3,-4 3-2,6 0 0,-1 1-4,2 4 3,-3-5-10,2 2 1,1-2-9,0 4 6,-2-3-5,1 0 1,-2 6-4,-1-6-1,3 5-3,-2-1-4,0-1 2,-4 3-1,3 0-3,-1-2-1,1 3 1,-1-3-1,0 2-1,-1 0 0,-5-4-4,5 5 4,-2-2-4,0 0 0,1 4 1,-1-5 2,0 2-4,0 0 1,0-3 3,2 4-3,-2 0-3,-2 1 2,0-2 1,-1-1-2,2 1 3,-2 1-3,2-3 2,0 4 2,-2-2-1,3 0-2,2 3 2,-5-3 0,0 0-3,2 3 0,-4-2 1,5 2 4,2-1-5,-8-2 3,5 3-4,-4-2 4,-1 3-3,3-3 2,1 2-6,-4-3 6,1 5-6,4-3 10,-5-2-7,1 0 3,-1 1 0,-1 0-2,2-4 3,-2 5 1,2-2-5,-1 0 5,0-3-2,2-1 0,-2-10 1,3 25-1,-6-10-1,6-5 1,-6 2 2,3 2-1,-2-2-3,2 5 4,-4-7-4,4 6 1,-2-1 0,1-2-1,-3 3 5,1-4-4,-1 3 0,1-1-1,-1 0 0,1 4 2,3-4-5,-1 0 3,-5 2 1,2-7 0,1 3 1,-3 0-1,1-2-2,2 4 3,-1-7-2,1 3 2,3-10-1,-7 18 0,3-9-2,-3-1 1,4 1-1,-3 0 2,0 3-1,-2-2 2,2 1 1,1 0-1,-3 0-2,2-3 1,-2 5-2,2-2-1,-2-3 0,-1 3 4,3 3-1,-2-3-3,2-3 5,1 3-3,5-11-1,-9 14-1,2-5 3,1 0-2,-2-2 11,1-2-7,7-5-1,-14 14 5,7-10 0,0 3 4,0-1-1,7-6-5,-7 12 3,7-12-3,-13 7 4,13-7 2,-8 7-7,8-7-5,-7 5-12,7-5-20,0 0-17,0 0-29,-13 2-49,13-2-53,0 0-54,0 0-144,-19-16-408,19 16 182</inkml:trace>
          <inkml:trace contextRef="#ctx0" brushRef="#br0" timeOffset="13472.5908">10612-592 66,'0'0'205,"0"0"-9,0 0-19,0 0-9,0 0 6,0 0 0,0 0-8,8 25-6,-3-15-9,-1 4-6,-1-4-10,4 4-9,-4 2-13,3-1-8,0 3-10,-3-4-10,2 5-8,1-2-8,0 1-7,-6-1-5,8 0-8,-2-2-5,-3-1-16,1 1-14,-1 0-28,0-2-26,0 0-23,-3-4-29,0-9-36,1 19-25,3-11-28,-4-8-21,0 0-126,0 0-356,-5 14 158</inkml:trace>
        </inkml:traceGroup>
      </inkml:traceGroup>
    </inkml:traceGroup>
    <inkml:traceGroup>
      <inkml:annotationXML>
        <emma:emma xmlns:emma="http://www.w3.org/2003/04/emma" version="1.0">
          <emma:interpretation id="{87630B43-E7E6-4CF4-BAF9-7EA263E39B0E}" emma:medium="tactile" emma:mode="ink">
            <msink:context xmlns:msink="http://schemas.microsoft.com/ink/2010/main" type="paragraph" rotatedBoundingBox="512,3266 14861,2671 14957,4993 608,5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09B7FD-D7F9-42B3-81BE-4751474A1626}" emma:medium="tactile" emma:mode="ink">
              <msink:context xmlns:msink="http://schemas.microsoft.com/ink/2010/main" type="inkBullet" rotatedBoundingBox="540,3957 1167,3932 1168,3959 541,3985"/>
            </emma:interpretation>
            <emma:one-of disjunction-type="recognition" id="oneOf3">
              <emma:interpretation id="interp15" emma:lang="en-US" emma:confidence="0">
                <emma:literal>_</emma:literal>
              </emma:interpretation>
              <emma:interpretation id="interp16" emma:lang="en-US" emma:confidence="0">
                <emma:literal>-</emma:literal>
              </emma:interpretation>
              <emma:interpretation id="interp17" emma:lang="en-US" emma:confidence="0">
                <emma:literal>.</emma:literal>
              </emma:interpretation>
              <emma:interpretation id="interp18" emma:lang="en-US" emma:confidence="0">
                <emma:literal>,</emma:literal>
              </emma:interpretation>
              <emma:interpretation id="interp19" emma:lang="en-US" emma:confidence="0">
                <emma:literal>)</emma:literal>
              </emma:interpretation>
            </emma:one-of>
          </emma:emma>
        </inkml:annotationXML>
        <inkml:trace contextRef="#ctx0" brushRef="#br0" timeOffset="18456.2914">-229 2696 110,'0'0'203,"0"0"-8,0 0-10,0 0-6,0 0-4,0 0-4,0 0-15,0 0-9,0 0-10,0 0-2,0 0-4,0 0-6,26 11-8,-8-10-8,-3 1-11,5-1-8,4-1-2,4 0-14,0 0-8,1-1-4,6-1-8,-6-2-3,4 0-6,9 3-4,0-6-6,-9 7-6,-4-3-2,1-1-3,-1 4-6,-10 0-3,0-3-8,-4 1-7,-2 2-11,-13 0-8,19-2-9,-19 2-14,0 0-3,14 0-12,-14 0-1,0 0-11,10 0-6,-10 0-11,0 0-10,0 0-15,0 0-18,0 0-19,0 0-12,0 0-23,18-2-114,-18 2-322,9-12 142</inkml:trace>
      </inkml:traceGroup>
      <inkml:traceGroup>
        <inkml:annotationXML>
          <emma:emma xmlns:emma="http://www.w3.org/2003/04/emma" version="1.0">
            <emma:interpretation id="{DAF2A84D-C30C-4427-BFA9-165A4BC08840}" emma:medium="tactile" emma:mode="ink">
              <msink:context xmlns:msink="http://schemas.microsoft.com/ink/2010/main" type="line" rotatedBoundingBox="1434,3228 14861,2671 14957,4993 1530,5550"/>
            </emma:interpretation>
          </emma:emma>
        </inkml:annotationXML>
        <inkml:traceGroup>
          <inkml:annotationXML>
            <emma:emma xmlns:emma="http://www.w3.org/2003/04/emma" version="1.0">
              <emma:interpretation id="{D0E63238-342C-4E97-8EB6-FA475FBD27D8}" emma:medium="tactile" emma:mode="ink">
                <msink:context xmlns:msink="http://schemas.microsoft.com/ink/2010/main" type="inkWord" rotatedBoundingBox="1445,3492 4848,3351 4924,5169 1520,5310"/>
              </emma:interpretation>
              <emma:one-of disjunction-type="recognition" id="oneOf4">
                <emma:interpretation id="interp20" emma:lang="en-US" emma:confidence="0">
                  <emma:literal>Itis]]</emma:literal>
                </emma:interpretation>
                <emma:interpretation id="interp21" emma:lang="en-US" emma:confidence="0">
                  <emma:literal>Itis]</emma:literal>
                </emma:interpretation>
                <emma:interpretation id="interp22" emma:lang="en-US" emma:confidence="0">
                  <emma:literal>Inti]]</emma:literal>
                </emma:interpretation>
                <emma:interpretation id="interp23" emma:lang="en-US" emma:confidence="0">
                  <emma:literal>Intis]</emma:literal>
                </emma:interpretation>
                <emma:interpretation id="interp24" emma:lang="en-US" emma:confidence="0">
                  <emma:literal>Intis]]</emma:literal>
                </emma:interpretation>
              </emma:one-of>
            </emma:emma>
          </inkml:annotationXML>
          <inkml:trace contextRef="#ctx0" brushRef="#br0" timeOffset="20334.6706">1797 2885 100,'0'0'232,"0"0"-12,0 0-9,0 0-7,0 0-8,0 0-3,0 0-9,0 0-4,0 0-8,20 15-16,-9-11-11,5 0-14,-1-1-12,4 2-12,1-3-11,7 2-10,2-3-11,-1 3-12,2-2-19,1-2-10,-3 1-18,2-1-13,1 0-15,-3-1-9,-3-1-23,-5-2-15,0 3-13,-1-3-17,-2 3-11,-3-5-20,-3 3-18,3-1-21,-2 0-26,-12 4-143,10-11-356,-10 11 158</inkml:trace>
          <inkml:trace contextRef="#ctx0" brushRef="#br0" timeOffset="20624.5047">2046 2652 76,'0'0'217,"0"0"-15,0 0-13,0 0-12,0 0-16,0 0-17,0 0-2,0 0 3,-11 15 1,11-15 5,3 18 0,-3-18-1,5 25-3,1-9-8,-3 0-7,5 7-8,1-1-3,1 1-16,-4 1-5,2-1-6,-2 3-14,2-1-6,-2 0-3,0 1-7,-3-3-9,2 0-5,1-4-5,-3 0-4,4-1-8,-3 0-19,-1-4-15,2 2-24,1-4-15,-3-1-27,0-1-35,-3-10-30,8 17-43,0-12-35,0 4-58,-8-9-152,17 3-455,-9-2 201</inkml:trace>
          <inkml:trace contextRef="#ctx0" brushRef="#br0" timeOffset="21358.7507">2667 2305 29,'0'0'207,"0"0"-13,0 0-9,0 0-6,0 0-13,0 0-6,0 0-16,5-14-17,-5 14-13,8-7-9,-8 7-16,8-3-6,-8 3-10,6-11-5,-6 11-11,6-9 0,-6 9-5,0 0-2,3-9-4,-3 9-4,0 0-5,0 0-3,0 0-7,0 0-2,0 0-2,-20-12-3,20 12 2,0 0-3,-17 1 3,17-1 2,0 0-10,-20 4-4,20-4 4,-13 7-1,13-7-4,-9 7-5,9-7-14,-7 7-24,7-7-28,0 0-27,0 0-30,-4 11-31,4-11-38,0 0-128,0 0-341,0 0 150</inkml:trace>
          <inkml:trace contextRef="#ctx0" brushRef="#br0" timeOffset="21000.4408">2720 2457 134,'0'0'203,"0"0"0,-18 17 0,18-17-4,6 18-9,-6-18-5,3 23-5,2-9-13,1 11-12,-5-7-12,7 8-7,0-2-15,-3 3-12,1 0-10,0 0-9,0-1-9,2-3-8,-2 1-9,1-4-16,-4-2-22,1-4-30,-1 0-26,2 1-35,-2-5-30,0-3-37,4 2-36,-7-9-44,4 7-139,-4-7-379,0 0 167</inkml:trace>
          <inkml:trace contextRef="#ctx0" brushRef="#br0" timeOffset="18906.0325">1079 2215 19,'0'0'242,"-9"-7"-9,9 7-13,0 0-16,0 0-16,0 0-13,0 0-20,0 0-13,0 0-17,0 0-11,0 0-10,0 0 4,0 0-7,0 0 0,0 0-8,9 40-4,-6-29-2,2 5-3,-4 4 2,4 4-9,-2 3-3,-3-4-5,6 5-5,-4 1-3,1 1-6,-1-5-4,-1 1-8,-1 0-6,5-1 1,-5-6-2,-3 2-6,7-4-2,-4 0-6,7-3-21,-3-1-24,-1-5-28,-1 3-34,3-4-37,-1 4-36,-4-11-46,8 14-44,-6-9-164,-2-5-444,0 0 197</inkml:trace>
          <inkml:trace contextRef="#ctx0" brushRef="#br0" timeOffset="19192.8688">705 2940 183,'0'0'218,"0"0"-12,0 0-4,0 0-7,21 10-8,-21-10-13,17 4-7,-2-3-17,4 3-10,7-4-15,1 2-9,1-1-11,3 3-12,0-4-9,13 0-6,-10 4-11,-1-3-5,10-1-3,-2 0-10,-12 2-9,4-2-5,-2 0-16,0 4-10,-1-4-7,-8 0-17,4 0-13,-7 1-10,1 1-19,-4-2-16,-4 2-11,-1-2-20,-11 0-2,19 0-15,-19 0-5,12 0-10,-12 0-26,0 0-125,0 0-308,8-9 136</inkml:trace>
          <inkml:trace contextRef="#ctx0" brushRef="#br0" timeOffset="19889.9258">1186 3296 48,'0'0'175,"-15"0"-5,15 0-5,-14 2-5,14-2-3,0 0 6,0 0-16,-19-4-5,19 4-9,0 0-10,0 0-10,-9-10-3,9 10-9,0 0-7,-5-12-7,5 12-10,0 0-7,0 0-7,11-22-8,-5 17-8,-6 5-6,8-10 0,0 4-6,-8 6-6,12-5-6,-12 5-1,14-2-5,-14 2-1,0 0 1,24 7-5,-17 0-2,1 2-1,-2-2 2,1 2-3,1 7-1,-4-3 3,-1 7 0,2 4 2,-10-3 2,5 7 4,-3-2-1,-3 3-3,0-2 2,-2-1-5,0 0 0,0 0-1,-4-2-1,-1-2 1,-1 0-1,-1-4-5,1 1-11,1-5-4,1 0-1,1-3-2,-1-3 3,1 1 1,6-4 3,5-5 2,-12 6-4,12-6-5,-13 0-2,13 0-5,0 0-1,0 0 2,-19-16-4,19 16 3,-3-9 1,3 9 2,2-19 2,-2 19-2,1-21 3,4 11 4,-5 10-4,8-17 1,-3 7 9,-2 3 0,-3 7 2,9-17-2,-6 12 1,-3 5 3,8-9 8,-8 9-5,6-7-1,-6 7-2,8-5 1,-8 5 3,0 0 6,0 0 1,20-2 8,-20 2 3,13 7 6,-13-7 8,14 7-1,-7-3 7,4 1 1,-3-3 1,1 5-2,2-1 4,-11-6-2,21 8 1,-11-1-6,3 1-2,1-1-5,-5-2-4,2 1-3,3-2-15,0 2-16,0-1-21,-1-5-19,-1 2-22,-1 3-37,6-2-35,-1-1-38,-1 0-36,2-4-175,-6 2-422,-11 0 187</inkml:trace>
          <inkml:trace contextRef="#ctx0" brushRef="#br0" timeOffset="22804.9675">3726 2459 105,'0'0'170,"14"0"-6,-14 0-14,17 1-12,-17-1-8,24 0-11,-10 4-3,-5 0-17,7-2-3,2 2-14,-4 0-7,0 3-8,0-3-6,2-1-9,-7 1-1,2 3-8,-5 0-5,2 0-7,-2 1 6,1 0-14,-7-8-7,4 14-5,-4-3-5,0-11-5,-3 14 2,0-2-5,-5-5-2,2 3-8,-2-2 1,1-1-5,-3 0 8,10-7-7,-11 15 3,5-8-6,0 0 8,6-7-1,-6 8 2,6-8-5,-7 9 8,7-9-2,0 0 5,2 16 4,-2-16 10,0 0 6,9 12 8,-9-12-2,10 10 8,-1-6-2,-4 3 3,2-3 4,4 5-1,-3 0 1,1-2 3,2 1 0,-1 2 4,-4 1 0,2-1 1,-1 0 1,-2 3 0,1-2 4,-1 3-3,-2-2 3,-1-1-3,1-1 0,-2 1 5,-1 0-6,0-11 1,-1 19-1,1-19-5,0 15-4,-5-5-3,5-10-3,-8 15-4,2-4-2,0-8 1,6-3-3,-14 11-10,0-4-23,5-2-26,-5-1-25,-5-1-28,0-1-31,2-2-28,-2 0-37,1 0-34,-4-2-129,-3-1-379,5 3 168</inkml:trace>
          <inkml:trace contextRef="#ctx0" brushRef="#br0" timeOffset="22125.3577">3395 2259 28,'-5'15'173,"3"-5"1,2-10-6,-3 22-3,0-7-2,6 11-5,0-5 0,-1-2-8,1 2-4,0 2-7,2 5-6,3-2-8,-2 3-10,2-3-4,-1 3-10,4-1-5,-3-4-4,1 3-10,2-4-4,-1 3-12,2-5-1,1 2-9,-6-2-7,0-4-1,2-1-5,-3-2-2,-1 1-6,-4-4-5,-1 1-6,2-2 2,-2-10-6,0 21-1,0-13-10,0-8-4,-2 17-5,-5-10-5,-1-1-11,-5-4-14,2 3-18,11-5-18,-24 4-15,6-4-8,3 0-25,-1-4-22,5-2-23,-1-3-32,1-3-169,-1 1-389,5-3 172</inkml:trace>
          <inkml:trace contextRef="#ctx0" brushRef="#br0" timeOffset="21776.1861">3476 2238 84,'0'0'263,"0"0"-12,0 0-9,0 0-5,0 0-14,0 0-7,0 0-10,0 0-19,0 0-13,0 0-18,0 0-17,0 0-16,0 0-9,49-1-15,-28-2-5,3 2-8,6 1-21,1-5-12,0 4-13,-3-4-19,4 2-19,-1 3-14,-3 0-16,0-2-23,-3 0-15,0 1-17,-7-3-21,1 1-11,-7 2-27,6-5-21,-8 2-28,-2 1-163,2-4-383,-10 7 170</inkml:trace>
          <inkml:trace contextRef="#ctx0" brushRef="#br0" timeOffset="22985.8641">3290 3141 82,'0'0'240,"0"0"-11,0 0-12,0 0-14,0 0-12,0 0-10,0 0-13,0 0-4,0 0-12,24 5-6,-7-3-8,3-2-14,10 0-11,12 0-10,1-2-5,-4 0-18,8 0-6,-4 2-10,1-1-7,3-4-12,-4 4-11,4 1-10,-3-3-8,-1 6-5,-10-6-12,0 3 1,-4 3-8,2-2-4,-4-1-4,-8 0 3,1 1-3,-3 4-5,-6-5-6,-11 0-6,18 2-4,-10 0-2,-8-2 1,0 0-6,14 2 5,-14-2-1,0 0-3,0 0-7,0 0-21,0 0-27,0 0-20,0 0-31,0 0-38,0 0-122,0 0-335,0 0 148</inkml:trace>
          <inkml:trace contextRef="#ctx0" brushRef="#br0" timeOffset="23633.6748">3678 3396 99,'0'0'171,"-13"8"-12,6-3-11,7-5-9,-16 5-8,7-1-8,9-4-6,-11 2-8,11-2-5,0 0-4,0 0 0,0 0-6,-19 0-9,19 0-7,0 0-11,-3-13-5,3 13-6,0 0-8,2-19-1,-2 19-9,9-12-2,-3 3-5,2 4-4,0-4-3,-8 9-2,17-11-1,-9 6-1,-1-1-2,-7 6-5,18-5 0,-11 3-2,-7 2-5,22 6 2,-9-4-3,-2 5 5,1 3-5,-3 1 2,4 1-3,-5 4 6,1-1-2,-6 4 5,-1 6 8,-2 1 0,-2 2-1,0-3-3,-4 0 0,-2 2-1,-2-3 2,-4 3 0,0-5-4,-2 3-2,0-2-1,-4 0 0,0-6 0,4 1-4,-7-4 3,7-3-3,1 1 0,-4 1-2,5-6 3,0 0 0,0-2 0,5 1-2,-2-5 3,2 3 2,9-4-7,-18 0 0,18 0 2,0 0-6,-20-6-1,20 6-2,-9-10-4,9 10 0,-6-7 1,6 7 2,0 0-2,1-20-1,-1 20 1,6-12 2,-6 12-1,13-14 0,-5 9 3,-8 5 3,11-10 6,-7 6 3,-4 4 5,19-10 2,-11 7 8,3-1 0,-11 4 1,14-5 1,-14 5 1,18 0 2,-18 0 3,21 6 4,-9 0 4,-1 0 2,-2-1 2,5 6 8,0-4-4,0 2 0,0 3-3,0-3-4,0 3-4,-1-3-4,-1 3-5,2-5-3,0 6-3,0-5-11,-1 3-20,-2-2-19,1-4-21,2 3-22,-1-1-26,-4-4-25,2 3-34,-2-3-22,7-1-40,-16-2-204,17-2-456,-5-2 203</inkml:trace>
        </inkml:traceGroup>
        <inkml:traceGroup>
          <inkml:annotationXML>
            <emma:emma xmlns:emma="http://www.w3.org/2003/04/emma" version="1.0">
              <emma:interpretation id="{87D1EF6C-F1A0-46EB-BEA4-202FF5DEA836}" emma:medium="tactile" emma:mode="ink">
                <msink:context xmlns:msink="http://schemas.microsoft.com/ink/2010/main" type="inkWord" rotatedBoundingBox="5718,3997 6115,3980 6134,4434 5737,4451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_</emma:literal>
                </emma:interpretation>
                <emma:interpretation id="interp27" emma:lang="en-US" emma:confidence="0">
                  <emma:literal>-</emma:literal>
                </emma:interpretation>
                <emma:interpretation id="interp28" emma:lang="en-US" emma:confidence="0">
                  <emma:literal>[</emma:literal>
                </emma:interpretation>
                <emma:interpretation id="interp29" emma:lang="en-US" emma:confidence="0">
                  <emma:literal>..</emma:literal>
                </emma:interpretation>
              </emma:one-of>
            </emma:emma>
          </inkml:annotationXML>
          <inkml:trace contextRef="#ctx0" brushRef="#br0" timeOffset="24302.2928">4958 2729 22,'-9'4'217,"9"-4"-8,0 0-8,0 0-3,0 0-9,0 0-13,0 0-15,0 0-3,0 0-11,0 0-11,0 0-11,0 0-7,0 0-4,0 0-4,0 0-4,20 14-7,-9-10-6,-11-4-10,26 7-7,-10-6-7,4 2-7,0-2-9,8-1-8,-1 3-8,-5 0-17,-2-6-12,6 3-20,-1 3-19,-5-3-19,-1-3-15,-5 2-22,-3 1-20,-11 0-21,20-2-23,-7 1-15,-13 1-14,14 0-163,-14 0-371,0 0 164</inkml:trace>
          <inkml:trace contextRef="#ctx0" brushRef="#br0" timeOffset="24582.1322">4992 3144 112,'0'0'219,"0"0"6,0 0-4,0 0-5,3 19-4,-3-19-2,0 0-9,14 4-14,-14-4-11,21 2-13,-11-1-14,6-2-16,1-1-10,2 2-12,7 2-13,-9-4-11,7 2-8,-7 0-10,5 0-14,-4 0-18,3-3-12,-6 3-14,2 0-11,-3 0-18,-3 3-20,2-1-21,-13-2-20,20-2-15,-20 2-21,0 0-19,20 0-21,-20 0-30,8-4-22,-8 4-133,0 0-367,9-7 163</inkml:trace>
        </inkml:traceGroup>
        <inkml:traceGroup>
          <inkml:annotationXML>
            <emma:emma xmlns:emma="http://www.w3.org/2003/04/emma" version="1.0">
              <emma:interpretation id="{4EE48940-4400-4DCF-AEBC-B2C1C80F635C}" emma:medium="tactile" emma:mode="ink">
                <msink:context xmlns:msink="http://schemas.microsoft.com/ink/2010/main" type="inkWord" rotatedBoundingBox="6897,3114 10233,2976 10315,4949 6979,5088"/>
              </emma:interpretation>
              <emma:one-of disjunction-type="recognition" id="oneOf6">
                <emma:interpretation id="interp30" emma:lang="en-US" emma:confidence="0">
                  <emma:literal>(20,213 t</emma:literal>
                </emma:interpretation>
                <emma:interpretation id="interp31" emma:lang="en-US" emma:confidence="0">
                  <emma:literal>(10,251</emma:literal>
                </emma:interpretation>
                <emma:interpretation id="interp32" emma:lang="en-US" emma:confidence="0">
                  <emma:literal>(10,231</emma:literal>
                </emma:interpretation>
                <emma:interpretation id="interp33" emma:lang="en-US" emma:confidence="0">
                  <emma:literal>(20,251</emma:literal>
                </emma:interpretation>
                <emma:interpretation id="interp34" emma:lang="en-US" emma:confidence="0">
                  <emma:literal>(20,231</emma:literal>
                </emma:interpretation>
              </emma:one-of>
            </emma:emma>
          </inkml:annotationXML>
          <inkml:trace contextRef="#ctx0" brushRef="#br0" timeOffset="33249.1784">6982 2556 158,'0'0'185,"0"0"-5,0-19-7,0 19-2,0 0-11,3-14-11,-3 14-8,4-15-12,-4 15-13,7-14-11,-4 8-7,4-2-14,-1-2-10,-6 10-7,14-11 0,-8 4-12,5-5-7,0 3-5,1-2-3,2 4-6,0-2-5,4 2-3,-3 0-2,2-2-3,3 4-1,1-3-6,-4 2-4,0 1-2,-3 1 1,0 1-5,5 0-2,-12 3-2,7-1 1,2 1-4,-16 0 4,17-3-5,-17 3-1,17 3 0,-17-3-1,14 2-4,-14-2 2,13 2-1,-13-2-3,0 0 1,8 4 3,-8-4 0,0 0 2,0 0-1,12 3-1,-12-3 0,0 0 2,0 0-3,0 0 5,0 0-4,0 0 3,0 0-1,0 0 0,0 0 3,0 0 2,0 0-2,0 0 1,-39 1-2,39-1 1,-22 0 2,10 4 2,1-2-2,-6-4 2,1 2 0,16 0 3,-28 2 3,11 2 2,0-4 8,1-3-2,2 6-2,0-3 6,14 0-2,-20 4 1,6 0-2,5 1 0,-2-3 5,-2 5 1,-1-2-2,0 4 0,2-1 3,4 0-1,-4 1 3,1 7 3,1-4 5,3-1-2,-3 5 4,3 0 1,0-1 3,1 5 2,6-4 4,-5 5-1,2 1-1,3-5 4,3 8-2,-1-6-3,4 0 1,-3-3-4,4 2-5,0 0 0,0-2-2,2 0 0,-1 1-4,4-2-2,2 2 5,0-4-8,0-2-4,-1-1-2,-2 2 5,6-4 3,-5-1-11,5 0-3,-3 1-7,-3-5-10,2 0-7,-3-2-18,8-1-20,-3 0-25,-1 0-25,0-4-32,3 0-36,7-4-33,-4-2-49,-3 3-164,3-8-447,1 1 198</inkml:trace>
          <inkml:trace contextRef="#ctx0" brushRef="#br0" timeOffset="33694.9266">7666 2505 190,'0'0'212,"-17"-2"-9,17 2-12,0 0-11,-17 2-16,17-2-12,-18 7-11,12-4-6,-8 5-11,11-2-7,-9 5-10,1 5-7,0 0 1,5-1-14,-4 7-5,3-4-6,0 0-6,4 1-5,0-5-9,3 4-3,0-4-4,3-2-6,0 0 0,7 1 0,-3-1-4,0-2-3,7-3-2,-2 0-3,2 0-2,0-2-3,0-3 2,6-1-7,-4-1-3,-2 0-1,-3 0 2,-11 0-4,23-1-3,-10-1 0,-6-3-1,3 1-3,-2-3-2,-8 7 1,12-14 1,-7 7-5,-2-4 1,0 4 1,0-7-2,-3-1-1,0 15 5,-3-26-5,3 15 2,-6-3 0,-2 0 2,2 2-6,0-1 1,1 3-2,-5 0 3,4 0-7,-2 2 2,2 1-15,-2 0-14,-1 3-20,9 4-23,-17-11-26,8 8-29,9 3-33,-17-5-36,17 5-39,-14 0-127,14 0-395,0 0 175</inkml:trace>
          <inkml:trace contextRef="#ctx0" brushRef="#br0" timeOffset="34209.3296">8024 2281 47,'-23'1'161,"10"1"1,-1-2-20,0 4-6,3 1-8,-4 1-7,7 0-11,-1-1-8,-2 1-6,1-1-1,3 6-2,0-6-8,1 6-3,1-2-3,2 2-4,3 2-2,0-13-2,0 21-1,3-7-3,2-4 2,4 0 4,-1 7-15,2-6 1,4 3-3,-5-1 0,5 1-5,0 2-2,-2-8-3,2 7-2,0-5-3,-1 3-3,1-1-6,-5-1 1,2 0-4,-2-1-1,-4 2-5,5 1 1,-6 0-3,2-2-3,-6 0 4,4 0-3,-4-11 4,0 21 0,0-13-2,0-8 2,-7 20-2,4-11 2,0-2 0,3-7-5,-11 15-1,0-8-1,5 0 0,-2-3 1,-1 6-3,9-10-3,-20 7 1,10-6-20,10-1-18,-17 5-17,9-3-28,8-2-24,0 0-32,-26-7-39,26 7-39,-9-8-199,1-2-437,5 3 194</inkml:trace>
          <inkml:trace contextRef="#ctx0" brushRef="#br0" timeOffset="32285.1294">6985 1825 143,'0'0'143,"0"0"-6,0 0-6,0 0-8,-3-14-4,3 14-12,0 0-6,0 0-3,0 0-8,0 0-1,0 0-16,0 0 4,0 0-11,0 0-4,0 0-5,0 0-3,0 0-3,0 0-10,0 0-1,0 0-7,0 0-3,-20 1 0,20-1-2,0 0-4,-26 7 1,18-4-10,-6-2 5,14-1 3,-24 9-5,12-8 5,1 0-2,-3 2 0,5 0-2,-5 0 3,4 2 0,10-5-2,-23 7 2,9-2-1,3-3 5,2 5-8,-8-3 3,6 3 1,-6-4 1,4 6 0,-1-3-1,0 2 2,2 5 0,-2-6-3,-4 2-1,4 1 0,-1-2-4,1 3 1,0 0-2,0 1 1,1 1 1,-1-3 0,0 5 0,2-3 1,1 2-3,-3-3-2,2 1 4,1 2-2,-2 4 1,2-6 2,-3 2-1,5 0 0,-2 4-2,2-4 2,-2 4-3,-2 1 3,2-4-6,2 0 3,1 1-2,-1 0 3,1 0-4,2-2 1,0 11 1,-2-9-2,2-2 0,-4 0 0,3 5-2,0-2 1,3-2-2,-3 4 1,4-4-3,-3 2 3,1-3-4,2 4 3,-3 1-2,0 6 1,0-7-3,1 8 2,2-9 1,-3 9-3,-2-3 2,2 2 0,6 0 1,-4-8-1,1 6 6,-1-4-6,1-2 1,-1 2 0,1-1 0,6 1 10,-6-1-5,3 1-2,-3-2 1,0-1 5,3 2-5,0 0 4,0 0-4,3-3 1,0 3-5,-3 1 5,0 1-1,3-5 0,1 5-4,-4-4-1,3 3 3,-2-1-3,2 7 2,0-6-2,1-2 7,-1 9-7,0-11-2,1 2 1,3 0 2,-4 1 3,0-4 0,2 4 3,1-2-2,0 1-1,0 6-3,2-7 5,-2-1-3,-3 9-1,4-1 2,0-5-2,3-4 4,-2 3-3,1-1 4,-1-1 1,-2 4 3,5-5-2,-5 1 3,3-4-2,-1 5 2,5-5 0,-6 2-1,3 1 2,1-2 4,-2 0-12,5-1 3,-5 1 4,2-3-5,3 1 0,-1 1 4,-2-4-12,0 4 5,1-6-7,2 2 3,-5 0 10,2 0-8,6 0-3,-4 2-12,1-7-7,0 5-14,0-3-25,1-4-12,-1 1-31,-3 1-27,10 0-33,-9 1-27,5-8-42,0 3-44,0-3-161,-3-2-467,-1 0 207</inkml:trace>
          <inkml:trace contextRef="#ctx0" brushRef="#br0" timeOffset="35537.9707">8557 2272 49,'0'0'135,"0"0"-6,0 0 0,0 0-5,0 0-6,12 12 2,-12-12-1,0 0-9,0 0-3,0 0-3,0 0-11,0 0 0,0 0-6,-23 12-8,23-12-6,-11 7-9,11-7-4,-14 4-4,14-4-5,-16 6-6,16-6-3,-17 0-1,8 1-5,9-1-6,0 0-1,-19-4-1,19 4 1,-12-5-2,12 5 0,0 0-2,-11-10 0,11 10-6,-7-9 2,7 9-4,-3-12-2,3 12-3,3-16-4,-3 16 0,7-16 1,-7 16-7,7-14-7,0 7 0,-1-2 4,-6 9-3,14-7-2,-9-1-3,-5 8 0,9-7 4,-3 2-3,-6 5-2,14-2-1,-14 2 3,17-1-3,-17 1 5,16 3 0,-16-3-2,15 11 5,-8-7-2,5 4-1,-1 1 1,3 1 2,-5 3 5,2-1 7,-1 6 2,-3-4 0,0-3 5,-4 7 2,0-3-3,2 5 1,-5 0 1,1-3-3,1 7-1,-2-4 1,-3-3-2,-2 0-1,-4 1 2,2 2-5,0 0 0,-7-5 1,0 3 5,1-2-6,-1-2 3,-6 3-5,7-3-6,-7 3-3,5-4-6,-1-3 3,2 2-4,1-1-1,-1-4-1,7-5 4,-6 7 0,5-6-1,8-3 6,-14 4 1,14-4 2,-15 1-4,15-1 1,0 0-2,0 0 2,-17-5 3,17 5-3,0 0 1,-3-14-1,3 14 0,0 0 0,6-21-1,-6 21 2,8-15-3,-7 7 8,-1 8-6,8-14 1,-5 8-2,-3 6 1,9-16 2,-7 11-1,-2 5 1,9-12 0,-9 12 5,7-9-4,-7 9 8,4-7-1,-4 7 0,0 0 1,6-11-1,-6 11 14,0 0-19,0 0-2,0 0 5,8-7 1,-8 7-4,0 0 1,0 0-1,0 0 0,0 0 4,0 0-2,24 11 6,-24-11 1,9 5 9,0 2 3,-4 0 0,1-1 1,4 2 5,-3-1 1,1 1 1,-2 1 0,1 4 2,2-2-5,-4-2-1,1 0 4,2 1-4,-5 1 1,3-4-4,-3 4-3,8 0-3,-2-5-1,-1 3-2,-2 2-1,1-4 0,-3 0 1,6 1-6,-10-8-9,9 8-11,-4-2-20,-5-6-18,9 7-18,-9-7-23,8 7-25,-8-7-35,9 0-32,-9 0-50,0 0-119,0 0-380,23-11 170</inkml:trace>
          <inkml:trace contextRef="#ctx0" brushRef="#br0" timeOffset="36858.5997">8893 2161 166,'-6'-8'265,"6"8"-14,0 0-11,0 0-14,0 0-11,0 0-23,0 0-16,0 0-20,0 0-12,0 0-17,39-7-11,-19 6-12,6-1-13,1 2-9,7-2-11,7-1-11,-7-3-8,6 6-10,4-3-11,-10-1-6,5 3-9,-8-2-12,-3 0-7,0 3-5,-7-1-12,-6-2-8,2 2-7,0-1-10,-4 0-10,-13 2-13,20-2-16,-20 2-12,11-1-25,-11 1-10,0 0-10,14 1-11,-14-1-30,0 0-99,0 0-304,0 0 135</inkml:trace>
          <inkml:trace contextRef="#ctx0" brushRef="#br0" timeOffset="36228.2156">8966 2252 28,'0'0'206,"0"0"-5,0 0-8,0 0-7,0 0-10,0 0-11,0 0-7,0 0-15,0 0-10,0 0-13,0 0-16,0 0-7,0 0-14,0 0-7,0 0-3,0 0 3,13 25 4,-13-25 4,-4 16-1,4-16 3,-3 26-5,3-10 3,0 0-2,3 1 0,-6 0-8,3 2 0,3 6-4,-3-8-5,0 0-7,0 0-2,0-1-3,4 0-8,-4 1-2,4 0-2,-2 2-5,-2-5-3,0 1-4,1-4 1,1 0-6,-2-11-15,0 19-17,1-12-20,-1-7-26,0 17-20,0-17-26,4 12-25,-4-12-21,3 11-23,-3-11-18,0 0-25,3 7-34,-3-7-133,0 0-410,0 0 181</inkml:trace>
          <inkml:trace contextRef="#ctx0" brushRef="#br0" timeOffset="37338.2539">8399 2961 129,'0'0'223,"0"0"-10,0 0-4,0 0-9,0 0-3,0 0-7,0 0-3,0 0-15,14 9-9,-14-9-10,28 0-12,-9 0-10,6 1-17,6-1-8,10 0-7,-9-1-12,12-3-9,-2 4-9,-2 0-6,-5 0-8,7-4-1,-8 8-11,6-8-4,-12 4-6,7 0-5,-6 4-5,2-4-5,-1 0-1,0-4 1,-2 8-1,-8-8-5,-3 8 1,0-4-2,-1 0 0,-2 0 5,-14 0-9,23 0 4,-23 0-2,14 0 2,-14 0 9,11-4-5,-11 4 1,0 0 1,12 4-3,-12-4-3,0 0 5,0 0-9,0 0-10,0 0-17,0 0-19,0 0-20,11-7-32,-11 7-55,0 0-46,8-7-44,-8 7-214,0 0-488,6-14 216</inkml:trace>
          <inkml:trace contextRef="#ctx0" brushRef="#br0" timeOffset="36567.7656">9158 2327 32,'0'0'251,"0"0"-16,0 0-16,0 0-18,0 0-16,0 0-19,0 0-16,0 0-18,0 0-11,0 0-2,0 0-7,0 0-3,0 0-1,0 0-3,-3 54-8,6-38-2,-3 0-1,1 2-7,-1-2-11,0 7-1,2-2-5,-2-4-10,0 8-3,3-7-6,-3-2-2,0 1-8,1 0-4,-1-3 1,0 3-13,0-1-13,2-5-23,0-1-30,1 1-29,-3-11-30,0 17-38,0-17-30,0 14-28,0-14-43,0 0-136,0 0-406,0 0 181</inkml:trace>
          <inkml:trace contextRef="#ctx0" brushRef="#br0" timeOffset="38063.2625">8762 3197 61,'0'0'212,"0"0"-12,0 0-9,0 0-10,0 0-15,0 0-8,0 0-12,0 0-14,0 0-11,0 0-13,0 0-8,0 0-8,17-27-9,-17 27-7,17-7-5,-7 4-5,-10 3-8,17-3-4,-17 3-6,23-1-7,-23 1-5,22 1-2,-10 2-3,-2 0-3,1 3 0,0-2-8,-2 0 1,2 3-5,-5-3 0,5 4-1,-5 0-4,2 0-1,-2-1 0,-3 2-2,-3-9-1,0 21 0,0-21-4,-3 17-2,-3-7-8,-2 1-6,2 2-7,-5-1-4,3-5-6,-1 2-4,-2-5-1,2 3 3,9-7-6,-14 12 5,4-7 1,10-5 6,-7 7 5,7-7-2,0 0 7,-10 7 9,10-7 8,0 0 13,0 0 1,0 0-4,0 0 0,0 0 1,0 0-1,0 0 8,0 0 0,0 0 7,0 0 0,0 0-4,44-8 1,-44 8-2,11 1-1,-11-1-4,15-1-2,-15 1 1,8 3-3,-8-3-2,17 9-3,-9-5 5,0-1-3,-8-3-2,14 12 2,-6-6-2,-2 2 2,2-1 0,-2 1 2,0 0 8,5 5-4,-5-6 4,5 4 2,-5-1 3,2-1-3,-2 7 4,-3-6 1,1-1-3,3 6 1,-5-8-4,-2-7 5,5 15-2,-5-3-1,0-12 4,0 17-4,0-7 0,0-10 0,-4 14-3,4-14 1,-7 11-4,7-11-2,-10 11 0,3-6 0,-3 2-1,1-3-2,-2 1 2,-6-3-2,3 3 1,0-3-2,-5 3 1,2-5-5,-2 0 3,4 0-6,-6 0-12,21 0-8,-24 0-11,11 0-11,2-7-14,11 7-14,-15-4-18,15 4-15,-17-1-19,17 1-26,-14-10-21,14 10-36,-10-11-172,10 11-404,-5-15 179</inkml:trace>
        </inkml:traceGroup>
        <inkml:traceGroup>
          <inkml:annotationXML>
            <emma:emma xmlns:emma="http://www.w3.org/2003/04/emma" version="1.0">
              <emma:interpretation id="{AE428C06-E3C0-4BE2-B4C7-5DA9AF8B943E}" emma:medium="tactile" emma:mode="ink">
                <msink:context xmlns:msink="http://schemas.microsoft.com/ink/2010/main" type="inkWord" rotatedBoundingBox="10545,2850 14861,2671 14957,4993 10641,5172"/>
              </emma:interpretation>
              <emma:one-of disjunction-type="recognition" id="oneOf7">
                <emma:interpretation id="interp35" emma:lang="en-US" emma:confidence="0">
                  <emma:literal>tiniest)</emma:literal>
                </emma:interpretation>
                <emma:interpretation id="interp36" emma:lang="en-US" emma:confidence="0">
                  <emma:literal>Disinfest)</emma:literal>
                </emma:interpretation>
                <emma:interpretation id="interp37" emma:lang="en-US" emma:confidence="0">
                  <emma:literal>Disinsert)</emma:literal>
                </emma:interpretation>
                <emma:interpretation id="interp38" emma:lang="en-US" emma:confidence="0">
                  <emma:literal>Disinvest)</emma:literal>
                </emma:interpretation>
                <emma:interpretation id="interp39" emma:lang="en-US" emma:confidence="0">
                  <emma:literal>risings)</emma:literal>
                </emma:interpretation>
              </emma:one-of>
            </emma:emma>
          </inkml:annotationXML>
          <inkml:trace contextRef="#ctx0" brushRef="#br0" timeOffset="38986.7383">10017 2546 107,'0'0'205,"0"0"-7,0 0-8,0 0-12,0 0-12,0 0-5,0 0 4,0 0 4,0 24-5,0-24 0,5 21-6,-2-4-4,3 2-11,-1-1-7,0 4-8,1 3-6,-2-2-9,4 4-4,0 0-16,-2-1-7,1-1-6,-3-3-4,1 4-11,1-1-5,-3-1-5,2-1-9,1 3-3,-3-10-12,-1 1-21,1-1-14,2 0-19,-4-4-20,2 2-30,-3-3-34,3-2-26,-3-9-39,7 16-22,-7-16-31,4 9-209,-4-9-470,0 0 208</inkml:trace>
          <inkml:trace contextRef="#ctx0" brushRef="#br0" timeOffset="39743.3051">10620 2107 92,'0'0'173,"0"0"-5,0 0-3,0 0-2,0 0-4,0 0-17,0 0-9,0 0-12,0 0-10,0 0-11,0 0-11,0 0-7,26-12-11,-26 12-5,17-7-5,-6 3-9,-3-3-5,0 3-2,0-2-7,-8 6-2,12-9-3,-6 3 3,-6 6 4,7-8 0,-7 8 3,0 0-6,6-11-4,-6 11-2,0 0-11,0 0 2,0 0-6,-14-21-1,14 21 3,-17-4-7,17 4 1,-14-4 1,14 4-5,-16-1-1,16 1 0,-15 0-2,15 0 1,-18 1-9,18-1-9,-15 7-9,7 0-9,8-7-22,-16 12-18,13-7-13,-3 2-24,6-7-28,-3 17-14,3-17-28,-3 17-111,1-7-312,2-10 138</inkml:trace>
          <inkml:trace contextRef="#ctx0" brushRef="#br0" timeOffset="39327.5439">10646 2321 152,'0'0'208,"0"0"0,14 32-5,-7-17-7,-4 0-2,1 3-7,-1 4-13,4 1-7,-1-2-15,-1 4-8,1 0-13,2 2-12,-5-1-8,3 1-13,0-2-8,2 1-8,0 0-9,-4-10-6,3 4-11,-1-3-17,0 0-27,-1-3-29,-1 1-31,1-2-39,-2-4-40,3-1-43,-1-1-42,-5-7-155,0 0-399,5 11 177</inkml:trace>
          <inkml:trace contextRef="#ctx0" brushRef="#br0" timeOffset="40416.1626">11124 2138 39,'0'0'158,"-7"-10"-9,7 10-17,0 0-15,-13-10-6,13 10-9,0 0-9,-15-5-11,15 5-10,-14-2 1,14 2-12,-18 2-3,18-2-10,-21 5 3,13 1-6,-3-1-2,3 0 4,-1 4-10,1-2-7,2 0 5,6-7-6,-14 15-2,8-9-2,-1 2-2,3 2 0,1 1-1,-1-1 1,4-10 10,0 21 0,4-7 1,-3-3 5,5 3 2,1-2 2,2 2 2,2 2-3,-2-2 3,4 3 1,-1-3-1,2 3 0,-3-3-5,1-1 1,2-1-4,0 2 6,-1-1-12,1 1 1,-2-1-5,2 2 0,2-3-4,-4 1-3,-2-1 0,1-1 5,-4 3-2,3 0 0,1-7-3,-5 5 2,-3-2 6,2-2-3,-2 1-2,-3-9 1,3 17 0,-2-10 4,-1-7 0,0 17 0,0-17-1,-4 15 3,4-15-6,-8 13 0,5-6 1,-8-2-4,3 3 0,-1-1-7,-2-4 1,2 1 3,-4 0-4,-5-1 0,2-2-21,-3 3-16,4-4-20,-2 0-20,-2 0-17,0-4-27,2 4-24,6-2-44,-1-4-36,-2-1-176,3-3-417,3 2 185</inkml:trace>
          <inkml:trace contextRef="#ctx0" brushRef="#br0" timeOffset="40740.0124">11467 2337 137,'0'0'213,"3"13"-2,-3-13-2,2 22-11,-1-4-2,-1-4-4,0 5-19,0-4-8,5 3-5,-2-3-14,0 5-12,0 4-10,2-4-16,1-1-2,0-3-16,-1 1-9,4-2-7,-4 3-7,4-6-10,-1 2-18,-2-1-11,1-5-19,-4 3-18,3-2-30,-1 0-25,-5-9-22,7 11-33,-3-7-6,-4-4-31,0 0-41,0 0-157,0 0-383,0 0 169</inkml:trace>
          <inkml:trace contextRef="#ctx0" brushRef="#br0" timeOffset="41528.3686">11688 2313 16,'0'0'255,"6"-29"-9,-6 29-7,0 0-9,2-18-11,-2 18-17,5-7-14,-5 7-18,0 0-17,6-8-19,-6 8-1,9-6-26,-9 6-11,0 0-9,23 6-10,-23-6-2,22 8-13,-8-1-9,0-1 0,-3 6-7,5-5-8,-1 7-5,-2 0 1,1 4-4,0 3-3,-6-3-6,4 1 3,-4-2-5,-2 0-2,-3 0-6,2-2 2,-4 1-1,1-2-1,1-2-4,-3-3 2,0-9-11,-3 17-4,3-17-8,0 15-2,0-15-1,-2 14 2,2-14-1,0 0 2,0 0 5,0 0-3,2 12-7,-2-12-10,0 0-1,0 0 0,0 0-5,0 0 4,0 0 0,0-42 3,0 42 0,0-23 5,-2 7 0,2 5 1,5-6 3,-3 2 1,-1-4 7,4 4 1,1-2 7,-4 5 3,4-3-1,0 1 5,0 0 2,-1 2 2,1 4 2,0-2 5,1 3-2,-7 7-1,14-15 2,-8 8 1,-6 7-3,14-11 0,-6 2-3,-8 9 7,12-7-10,-4 4 2,-8 3 2,14-6-5,-14 6-1,16-1 1,-16 1 3,17 1-1,-8 5-3,-9-6 9,22 5-4,-10 2 0,-4 0 3,3 0 3,-3 4 0,1 0 2,2 4 3,-2-3-1,-2 5 1,0-3 3,-2 1-4,1 5 1,-3-8-5,2 7 1,-2-4-3,0 3 2,-1-4 0,-1 0-4,3 3-4,-3-3-14,1 0-10,-1 1-18,2-1-22,-3 0-23,0-14-30,2 18-31,-2-18-21,5 12-32,-5-12-25,3 13-135,-3-13-382,0 0 169</inkml:trace>
          <inkml:trace contextRef="#ctx0" brushRef="#br0" timeOffset="43784.4447">12566 2669 96,'0'0'213,"0"0"-8,0 0-13,0 0-2,-7 7-11,7-7-10,0 0-6,0 0-13,0 0-2,0 0 0,0 0 0,0 0-4,12 16-6,-12-16-6,22 11-10,-7-6-7,13-2-3,0 1-18,7-1-15,11-1 0,3-1-12,-1-2-5,2 2-4,0-4-14,-2 0 4,2 3-9,-5 0-3,2 0-5,-16 0-11,-3 0 2,3 0-8,-6 0-3,-7 3-5,-2-3-4,1 0 0,-7 0 1,-10 0-7,15 2 1,-15-2 3,14-2 1,-14 2-9,0 0-5,17-3-11,-17 3-11,0 0-18,10-4-22,-10 4-25,6-7-26,-6 7-17,8-7-33,-8 7-26,7-12-36,-7 12-143,5-11-412,-5 11 183</inkml:trace>
          <inkml:trace contextRef="#ctx0" brushRef="#br0" timeOffset="44507.1508">12772 3002 132,'0'0'197,"0"0"-3,0 0-4,0 0-9,0 0-12,0 0-22,0 0-9,0 0-19,0 0-12,0 0-9,0 0-9,25-25-9,-14 21-7,1 1-8,2-1-4,2 4-9,-1-4-4,2 4-5,-1 0-8,0 4-4,-1-4 3,2 5-7,-1 1-4,-4 1-3,1 1-3,-4-1 0,4 0-2,-6 3-2,1 3-1,-3-5 0,-2 2-2,2 8-5,-4-8 3,1 1-3,-2 0 0,0-11 1,-3 17 2,1-8-5,2-9 4,-6 14-5,3-5 4,-5 0-4,2-4-1,1 5-1,5-10-6,-12 11-4,1-5-4,4-2 1,7-4 1,-14 10 1,10-5-2,4-5 2,0 0 1,-11 7 2,11-7 2,0 0 3,0 0 3,-10 6 5,10-6-1,0 0 4,0 0 3,0 0-2,0 0-4,0 0 4,0 0 1,0 0-4,0 0 0,0 0-1,0 0-1,29 3-1,-29-3 2,14 3 0,-14-3-1,14 7 0,-8-4-2,2 2-1,-8-5 2,14 14 1,-7-11 1,0 6-1,2-3-1,-1 2 5,1 2 1,0 1 1,2 0 7,-6-4-2,1 6 4,0 3 5,2-4 0,-2-5 6,2 7-1,-2-3 2,-1-4-3,-2 3 1,2 1 1,0-2 3,-2 1 0,-2-1 0,-1-9-2,5 17-8,-5-17 4,-2 14 1,2-14-5,-11 17-1,8-10 4,-9 3-4,-4 1 9,-1-4-14,0 0 0,-11 4 0,3-4-7,-1 0 2,2-3 0,4 1 3,0 1-4,0-5-2,4 1-10,0-1-13,4-1-9,0 2-14,12-2-19,-22-2-18,14-2-32,8 4-21,-17-11-29,12 1-37,0-2-37,-1 2-146,5-6-407,-2 2 180</inkml:trace>
          <inkml:trace contextRef="#ctx0" brushRef="#br0" timeOffset="43351.6918">12935 1945 191,'0'0'244,"0"0"-13,0 0-16,0 0-10,-3-10-10,3 10-14,0 0-14,0 0-19,0 0-13,38-9-15,-13 8-12,4 1-10,13-5-11,6 4-5,1-5-13,1 4-9,4-4-9,-6 3-6,-3 2-8,1-1-12,-14-2-9,-2 4-10,-4-1-9,-4 2-17,-3-1-6,-2 0-6,0 3-17,-6-3-9,-11 0-12,19 1-6,-19-1-6,12 3-14,-12-3-10,10 4-6,-10-4-11,0 0-22,7 7-142,-7-7-310,0 0 137</inkml:trace>
          <inkml:trace contextRef="#ctx0" brushRef="#br0" timeOffset="46441.6345">13466 1429 187,'0'13'196,"0"-13"-13,0 0-12,0 0-16,0 0-8,0 0-17,0 0-12,0 0-9,0 0-9,14 0-8,-14 0-12,0 0-6,13 5-7,-13-5-4,11 7-7,-2-5 1,-9-2-6,14 9-2,-6-6 0,0 2-1,-1 2-2,4-4-1,-1 4-4,-1 0-3,0-3-2,5 4 0,-4 0-2,2 0-5,1 1-1,1-1 1,-3 3-2,1-1-5,2 1 0,0 0-5,0 1-1,0-2-2,-1 0-2,-1 2 0,-3-2-3,4 1 5,-4 1-6,0 1 0,2-1 5,-3 2-6,5-2-2,-6-1 2,1 2-2,3-1 0,-3-4 3,0 5 1,-1-2-2,-2-1-2,1-1-2,2 5 2,-2-1-1,1 0-1,0-2 1,-3 0 2,2 3-1,3-2-2,-4 2 1,4 3-1,-6-4 1,2 4 1,1-2-4,-1 3 5,1-4-3,0 0 1,2 1-1,-3 0 1,2 0 2,0 0-2,-1 2 0,2-3 3,-4 3 1,4-1-2,-5 2-2,4-1 1,-1-1 0,-2 0 2,0 2-1,0 0 0,-1-4-1,2-2 1,0 7-2,-2-10 3,1 7-2,-2-3 0,3 6 1,-2-7-4,-2 5 3,4-2 0,-3-1 0,2-2-1,-2 4-2,-1-7 0,2 3-1,-1 1 1,3-1-3,-4 6 3,1-4 0,-1 0-1,3-3-1,-3 1 1,1 4 0,2 0 0,-2-4 1,3 4-1,-4-7 1,-1 4 1,2 1 1,-2 2-2,3-2 0,-3 0-1,0 3-1,1-4 1,-1-1 0,0 6-1,0-10 3,2 6-5,-2-14 3,0 24 0,0-13 3,0-11-3,-2 24 0,2-14 0,0 5-2,-1-1 1,1 0 3,1-3-2,-2 4-2,-2 1 0,1-5 2,2 2-1,-1 2 0,-4 0 0,5-5 0,0-10 1,-3 22-1,0-9 0,3-2 0,-2-1 2,2-10-2,-1 18 1,-3-7 3,4-11 1,0 18 1,-1-8-8,1-10 1,0 18 1,-2-10 0,2-8 1,-1 16-2,1-16 1,1 11 2,-1-11-2,-1 14 4,1-14-4,-3 14-1,3-14-1,-2 11 2,2-11 1,-2 12 1,2-12-1,-3 15 0,3-15-1,-1 16-3,-2-9 9,0 5-7,3-12-2,0 14 3,0-14-2,-4 15 2,4-15 0,-3 13 1,3-13-1,-3 15 0,3-15 1,-1 13 0,1-13 1,-3 9-3,3-9 4,-2 11-3,2-11 0,0 0-2,-2 16 3,2-16 0,0 10-1,0-10 0,0 0 0,-4 15-2,4-15 4,-2 10 1,2-10-1,-4 12-4,4-12 2,-4 10 0,4-10-2,-6 14 1,6-14 4,-3 12-5,3-12 4,-3 8 0,3-8-1,-2 11-2,2-11 4,0 0-2,-4 14-2,4-14 1,0 0 0,-6 7 1,6-7-3,-2 11 1,2-11 2,-2 14 0,2-14 0,-3 11-5,3-11 7,-6 8-4,6-8 0,-3 15-1,3-15 1,-6 8 3,6-8-2,-7 13 3,7-13-1,-6 7-2,6-7 3,-3 9-2,3-9 2,0 0-3,-6 13 0,6-13-3,-2 10 3,2-10-2,0 0 1,-11 11 1,11-11-3,-4 7 0,4-7 6,0 0-3,-11 9-2,11-9 2,-5 10 1,5-10-2,-6 8 1,6-8 0,-3 10 1,3-10-1,0 0 0,-6 12 1,6-12 0,-5 7-1,5-7 0,-8 7 1,8-7 0,0 0-2,-6 11 2,6-11-2,0 0 6,-6 8-5,6-8 2,0 0-2,-8 6-1,8-6 0,0 0 3,0 0-4,-6 11 4,6-11 1,0 0-3,-7 8 0,7-8 0,0 0 0,0 0 2,-7 5-4,7-5 8,0 0-4,0 0-5,0 0 8,0 0-3,0 0 0,-10 6 0,10-6 1,0 0 0,0 0 0,0 0-3,-6 7 0,6-7-9,0 0-10,0 0-22,0 0-35,0 0-46,0 0-49,0 0-44,-1-27-195,1 27-444,0 0 196</inkml:trace>
          <inkml:trace contextRef="#ctx0" brushRef="#br0" timeOffset="38630.942">9826 2809 163,'0'0'205,"0"0"-4,0 0-4,0 0-4,0 0-9,0 0-5,0 0-16,0 0-10,0 0-15,0 0-7,0 0-14,0 0-7,45 4-10,-25-3-6,8-1-11,0 3-5,2-3-14,2 1-4,3 1-7,-4-2-5,0 1-9,3 2-5,-7-6-12,2 3-12,-1 0-11,-7 0-9,-1 0-10,-3 0-6,-3-1-14,-2 1-10,-12 0-11,14-3-22,-14 3-16,13-8-32,-7 2-21,-6 6-22,0 0-23,-3-16-100,3 16-320,-8-14 143</inkml:trace>
          <inkml:trace contextRef="#ctx0" brushRef="#br0" timeOffset="42745.9785">13023 2101 182,'0'0'234,"0"0"-1,0 0-16,0 0-16,0 0-13,0 0-19,0 0-16,0 0-13,0 0 1,0 0-3,0 0-4,0 0-8,1 40-6,4-28-7,-2 4-7,2 0-5,-4 4-7,4-4-9,-4 1-6,4-1-6,-3 11-10,-1-12-5,4 8-1,-4-5-9,1-1-1,1 1-10,-1 0-10,2-4-21,-1 2-19,-1-5-19,-2-2-24,0-9-33,3 17-36,-3-17-24,6 11-33,-6-11-20,3 6-49,-3-6-128,0 0-410,0 0 181</inkml:trace>
          <inkml:trace contextRef="#ctx0" brushRef="#br0" timeOffset="42419.1662">12546 2153 146,'0'0'180,"0"0"-13,0 0-2,-14 0-13,14 0-11,0 0-10,0 0-6,-19-2-3,19 2-9,0 0-10,-15-6-8,15 6-8,-10-4-5,10 4-5,-7-10-5,7 10-6,-7-10-5,7 10-4,-4-8-8,4 8 1,-5-13-5,5 13-3,-1-14-5,1 14 1,0-16-7,0 16-5,4-12-3,2 5-4,-6 7-2,14-16-3,-4 12-3,-2-2-5,4 0 1,2-1-3,-3 6 0,3 0-7,-14 1 3,22 2-2,-8 4 1,0 1-3,1 1-1,-2 1 4,-1 7 2,-1-4-5,0 5 6,-3-3-2,-2 5-3,2 4 1,-2 2 1,-3-8 1,0 6 2,-3-9-4,3 9 11,-3-5-12,0 3 2,-3-6-1,3 0 5,-4-1-6,2 5 1,-4-4 4,4-1-2,-5 0 0,-3-2-1,2 1 2,-1-2-1,-3 1 3,-1-4-6,-2 3-4,-1-5-1,2-1 0,-3 1 0,6-3 0,-6 1 1,8-1-1,9-3 3,-22 1-4,11-1 7,11 0-4,-16-4 6,16 4-4,0 0 2,-12-10-1,12 10 1,-5-8-1,5 8 2,-3-10-2,3 10-2,0 0 4,8-22 0,-2 16-1,-6 6 3,8-16-3,0 8 4,-2 2-2,-6 6 3,11-12 6,-11 12 2,7-11 6,0 8 4,-7 3-1,9-7 4,-9 7 1,6-8 2,-6 8 3,0 0-5,10-6 0,-10 6-2,0 0-1,0 0 2,0 0 3,20 9 1,-14-4 4,2 4 3,-2 1 2,2 3 3,-2-5 3,5 5-1,-3-1-1,0 2-2,1 1-3,2-4-1,-3 6-3,4-5-4,-4 2 0,-2 1-3,3-4-5,2-1-3,-1 2-5,-3-1-11,4-1-15,-3-2-17,0-4-22,0 6-26,0-6-25,2 0-28,-10-4-32,21 6-33,-9-5-42,-12-1-150,17-1-422,-17 1 186</inkml:trace>
          <inkml:trace contextRef="#ctx0" brushRef="#br0" timeOffset="43033.814">13259 2080 139,'0'0'207,"0"0"-13,0 0-17,0 0-8,0 0 3,0 0-8,5 20-7,-5-20-2,3 17-11,2-6-9,-4 4-6,6 0-7,-6 3-5,4 0-7,-4 0-13,4 0-4,-2 0-12,0 6-5,2 0-8,-5 0-4,3-7-9,0 6-6,0-7-17,-1 2-19,-2-3-30,1 1-29,-2-3-32,1-3-36,0-10-31,1 20-38,-1-11-207,0-9-422,0 0 187</inkml:trace>
          <inkml:trace contextRef="#ctx0" brushRef="#br0" timeOffset="40909.3288">11437 2095 80,'0'0'184,"0"0"-18,0-11-20,0 11-12,0 0-19,0 0-23,0 0-30,0 0-35,0 0-36,0 0-39,0 0-23,0 0-76,0 0-159,0 0 72</inkml:trace>
        </inkml:traceGroup>
      </inkml:traceGroup>
    </inkml:traceGroup>
    <inkml:traceGroup>
      <inkml:annotationXML>
        <emma:emma xmlns:emma="http://www.w3.org/2003/04/emma" version="1.0">
          <emma:interpretation id="{DFF664E2-FBAB-4DB2-A6EA-9C2466C3863C}" emma:medium="tactile" emma:mode="ink">
            <msink:context xmlns:msink="http://schemas.microsoft.com/ink/2010/main" type="paragraph" rotatedBoundingBox="438,5813 15109,5892 15099,7614 429,7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24590-2172-4279-9749-E8A19FD1193D}" emma:medium="tactile" emma:mode="ink">
              <msink:context xmlns:msink="http://schemas.microsoft.com/ink/2010/main" type="line" rotatedBoundingBox="438,5813 15109,5892 15099,7614 429,7535"/>
            </emma:interpretation>
          </emma:emma>
        </inkml:annotationXML>
        <inkml:traceGroup>
          <inkml:annotationXML>
            <emma:emma xmlns:emma="http://www.w3.org/2003/04/emma" version="1.0">
              <emma:interpretation id="{D02BB6E7-B532-4C03-BD4A-D788CB6F0A81}" emma:medium="tactile" emma:mode="ink">
                <msink:context xmlns:msink="http://schemas.microsoft.com/ink/2010/main" type="inkWord" rotatedBoundingBox="438,5813 3791,5831 3782,7553 429,7535"/>
              </emma:interpretation>
              <emma:one-of disjunction-type="recognition" id="oneOf8">
                <emma:interpretation id="interp40" emma:lang="en-US" emma:confidence="1">
                  <emma:literal>Raising</emma:literal>
                </emma:interpretation>
                <emma:interpretation id="interp41" emma:lang="en-US" emma:confidence="0">
                  <emma:literal>Railing</emma:literal>
                </emma:interpretation>
                <emma:interpretation id="interp42" emma:lang="en-US" emma:confidence="0">
                  <emma:literal>Raiding</emma:literal>
                </emma:interpretation>
                <emma:interpretation id="interp43" emma:lang="en-US" emma:confidence="0">
                  <emma:literal>Reising</emma:literal>
                </emma:interpretation>
                <emma:interpretation id="interp44" emma:lang="en-US" emma:confidence="0">
                  <emma:literal>Raisiug</emma:literal>
                </emma:interpretation>
              </emma:one-of>
            </emma:emma>
          </inkml:annotationXML>
          <inkml:trace contextRef="#ctx0" brushRef="#br0" timeOffset="56654.7693">-284 5004 13,'0'0'141,"0"0"-5,0 0-4,0 0 1,0 0-3,-4-12-5,4 12-12,0 0-11,0 0 2,0 0-6,0 0-8,0 0-3,0 0-7,0 0-2,0 0-3,0 0-11,0 0 0,0 0-9,0 0-4,0 0-8,0 0-1,0 0-2,0 0-2,0 0-7,0 0-4,0 0-7,0 0 2,0 0 0,-3-11-5,3 11 1,0 0-5,0 0 3,0 0-1,0 0-6,0 0 1,0 0-1,0 0 7,0 0 2,0 0 5,0 0 1,7 37 3,-7-37 3,0 17 1,0-5 4,0-2 2,2 5-2,-4-1 5,2 3 1,0 3-3,-1-2 7,1 4 2,0 3 1,0-3-2,0 2 0,-3 1-1,1-4 0,1 5-2,-2-1 1,1 0-3,2-3-3,-2-4 1,1-1-5,1 3-2,-3-2-5,3 2 1,0-4-3,0 1-5,0-1-1,-2 2-1,4-3-2,-4-4 0,4 5-1,-2-7-4,0-9-1,0 22 0,3-12 1,-3-10-11,0 17-10,3-9-27,-3-8-17,0 13-26,0-13-26,0 13-27,0-13-27,0 0-20,6 8-32,-6-8-35,0 0-130,0 0-407,0 0 180</inkml:trace>
          <inkml:trace contextRef="#ctx0" brushRef="#br0" timeOffset="59532.3082">-332 4923 94,'-1'-12'163,"1"-2"-11,0 0-6,1-2-10,-1 2-10,2 0-6,2-4-10,0 0-4,5 0-12,-4 3-10,1-1-8,2-2-3,1 0-10,2 3-7,1 1-5,2 0-5,-1 0-6,-1 2-5,2-3-1,-3 5-1,0-1-9,3 1-3,-2 0-1,3 1 1,-5 1-8,3 4 2,1-3-2,-3 1 0,-2 1-2,0 3-2,2-1-3,-11 3 2,21-2-4,-21 2 3,20 1-6,-20-1 3,22 3-2,-13-2 3,0 5-2,1-1 0,4 4-3,-5 2 1,2 1 4,-3-2-4,0 6 0,-1-2 3,3 4 0,-6-3 1,1 3 0,1-1 2,-4-2-1,-2 4 1,0-1-1,0 0-2,0 0 2,-2-3 0,1 3 0,-6 0 4,3 0-4,-4-1 0,3-1 1,-2 0-3,-1 0-1,0 0 1,-3-1-2,2-1 6,-4 3-3,4-5-2,-4 2 2,1 1-3,-2 2 0,0-5 3,0-1-1,3 1-2,-5-1-1,7-1 3,1-2-4,1-5 1,7-3 1,-14 11 3,6-10-1,8-1-1,-10 10-2,10-10 2,0 0 1,-7 8 2,7-8-1,0 0-2,-8 3 1,8-3 1,0 0-1,0 0 1,0 0 3,0 0 0,0 0 0,0 0-3,-14 0-2,14 0 2,0 0 1,0 0-5,0 0 5,0 0-3,0 0 2,0 0 4,0 0 1,0 0 5,0 0 6,0 0 1,0 0 1,0 0 5,0 0-1,0 0-2,0 0 4,0 0-5,0 0-1,0 0 5,0 0-3,0 0 1,0 0 0,0 0-1,0 0 2,0 0-3,0 0-2,0 0-2,0 0-4,0 0-1,0 0-2,0 0 2,0 0-4,0 0 1,0 0 2,0 0-3,0 0 4,0 0-5,0 0 0,0 0-2,0 0 2,0 0-4,0 0-1,0 0 0,0 0-1,0 0 0,0 0 5,0 0-3,0 0 3,0 0 5,0 0-4,0 0 3,0 0 2,0 0-2,0 0 1,0 0-2,0 0 2,0 0-3,0 0 3,0 0-5,0 0 2,0 0 0,0 0-1,0 0 1,0 0-2,0 0 1,0 0-2,0 0 0,0 0 1,0 0-4,0 0-1,0 0-2,0 0 2,0 0 2,0 0-1,0 0 1,0 0 3,0 0-3,0 0 6,0 0-2,-5-17 0,5 17-2,0 0 4,0 0-4,0 0 0,0 0 3,0 0 0,0 0-4,0 0-2,0 0 3,0 0-2,0 0-1,0 0 1,0 0-3,0 0 7,0 0-8,0 0 1,0 0-1,0 0 0,0 0-5,0 0 5,0 0-3,0 0-1,0 0 0,0 0 1,0 0 0,0 0-2,0 0 7,0 0-2,0 0-1,0 0 2,0 0-4,0 0-2,0 0 7,0 0-3,0 0 0,0 0-1,0 0 0,0 0 1,0 0-2,0 0 3,0 0-4,0 0 4,0 0-2,0 0 2,0 0 2,0 0-1,0 0-3,0 0-1,0 0 2,0 0 1,0 0 0,0 0-4,0 0 0,0 0 2,0 0 6,0 0-6,0 0-1,0 0 2,0 0-1,0 0 3,0 0-1,0 0-3,0 0 4,0 0 0,-8-10-1,8 10 0,0 0 0,0 0 0,0 0-1,0 0 2,0 0 4,0 0-4,0 0 1,0 0 2,0 0 2,0 0-5,0 0 0,0 0 2,0 0 0,0 0-1,0 0-3,0 0 4,0 0-2,0 0 1,0 0-1,0 0 1,0 0 1,0 0-3,0 0-3,0 0 3,0 0-1,0 0-1,0 0 0,0 0 2,0 0 1,0 0-3,0 0 0,0 0-3,0 0 3,0 0 4,0 0-4,0 0-2,0 0 3,0 0 0,0 0 1,0 0-2,0 0-3,0 0 8,0 0-2,0 0 5,0 0-7,0 0 3,0 0-4,0 0 3,0 0 1,0 0-4,0 0 0,0 0 5,0 0-6,0 0 0,0 0 2,0 0 3,0 0-1,0 0-2,0 0 1,0 0-2,0 0-3,0 0 4,0 0-1,0 0 2,0 0-5,0 0 3,0 0 0,0 0-1,0 0-2,0 0 1,0 0 2,0 0 2,0 0-1,0 0-3,11-15 1,-11 15 0,0 0 1,0 0-3,0 0 2,0 0 2,0 0-3,0 0 0,0 0 2,0 0-3,0 0 4,0 0-2,0 0-1,0 0 4,0 0-1,0 0-1,0 0 2,0 0-4,0 0 1,0 0 1,0 0-2,0 0 1,0 0-1,0 0 4,0 0-4,0 0 2,0 0 0,0 0-3,0 0 3,0 0-3,0 0 3,0 0 0,0 0 2,0 0-3,0 0 4,0 0-1,0 0-2,0 0 0,0 0 3,0 0-2,0 0-2,0 0 0,0 0 4,0 0-3,0 0 6,0 0-5,0 0 0,0 0 5,0 0-5,0 0-1,0 0-2,0 0 1,0 0 2,0 0-3,0 0 3,0 0 4,0 0-8,0 0 4,0 0-3,0 0 3,0 0-2,0 0 3,0 0 0,0 0-5,0 0 4,0 0-1,0 0 0,0 0 0,0 0 4,0 0-3,0 0-1,0 0 4,0 0-3,0 0 0,0 0-1,0 0-1,0 0 3,0 0 0,0 0-3,0 0 2,0 0-1,0 0 1,0 0 0,0 0 2,0 0-5,0 0 2,0 0 2,0 0-8,0 0 6,0 0-1,0 0 4,0 0-2,0 0-1,0 0 0,0 0-1,0 0 6,0 0-6,0 0-2,0 0 0,0 0 5,0 0-1,0 0-4,0 0 4,0 0-3,0 0-1,0 0 2,6-10 1,-6 10-2,0 0 2,0 0 3,0 0-3,0 0 0,0 0 0,0 0 2,0 0-2,0 0-2,0 0 8,0 0-8,0 0 0,0 0 2,0 0-1,0 0 1,0 0-1,0 0-1,0 0 1,0 0 0,0 0-1,0 0 7,0 0-9,0 0 3,0 0-1,0 0-3,0 0 5,0 0-2,0 0-1,0 0 0,0 0 0,0 0 1,0 0 4,0 0-6,0 0 1,0 0 2,0 0-2,0 0 2,0 0 3,0 0-1,0 0-3,0 0 0,0 0 3,0 0 0,0 0-2,0 0-3,0 0 3,0 0 1,0 0 0,0 0 0,0 0 0,0 0-2,0 0 0,0 0-1,0 0 2,0 0 1,0 0-1,0 0 3,0 0-2,0 0 1,0 0 0,0 0-1,0 0 5,0 0-6,0 0 0,0 0 2,0 0-4,0 0 2,0 0-2,0 0 3,0 0 6,0 0-8,0 0 2,0 0 3,0 0-4,0 0 1,0 0-1,0 0 4,0 0-5,0 0-1,0 0 2,0 0 1,0 0-2,0 0 2,0 0 2,0 0 0,0 0-3,0 0 3,0 0-1,0 0 1,0 0-2,0 0 3,0 0 0,0 0 1,0 0 5,0 0-8,0 0 1,0 0-1,0 0 4,0 0-1,0 0-2,0 0 5,0 0-1,0 0 0,0 0-1,0 0 2,0 0-2,0 0 1,0 0 3,0 0-6,0 0 2,0 0 1,0 0-3,0 0 2,0 0-3,0 0 0,0 0 3,0 0 0,0 0-3,0 0-2,0 0 4,0 0 6,0 0-9,0-14 3,0 14-2,0 0-1,0 0 0,0 0 4,0 0-3,0 0 3,0 0 0,0 0-3,0 0 7,0 0-3,0 0 1,0 0-2,0 0 4,0 0-3,0 0-2,0 0-2,0 0 2,0 0 2,0 0-3,0 0-2,11-3 1,-11 3 3,0 0-2,0 0-4,0 0-1,0 0 4,0 0-7,0 0 4,0 0-2,0 0-1,0 0-3,0 0 3,0 0 1,0 0 0,0 0 0,0 0 1,0 0 13,11 21-9,-11-21-4,8 12-1,-2-9 3,-6-3 1,10 12 1,-3-2-2,0-3-6,5 1 9,-3 3-3,4 5 2,-1 0-4,1-5 3,-4 3 0,4-1 0,-4 2-3,2-2 1,1 1 1,-2 0 2,2 1 1,-1 0-3,1-1 1,-4-1-2,5 1 1,-2 0-2,0 0 4,-1-3-2,0 0 1,2 1 0,-4-5 1,3 3 3,-6 0-6,5-3 3,-2 0 0,-1 2 0,0-2-2,1-3-1,3 1 2,-3 2 2,-2-1 0,2 0-2,0 1 2,-1-1-1,1 1 6,-8-7-1,14 12-5,-8-6-1,1-2 5,0 3-2,-7-7-3,14 10 6,-7-5-3,-1 2 4,0 0-2,-6-7 6,9 12-5,-2-10 1,-7-2 1,11 12 5,-11-12 4,7 7-7,-4-1 2,-3-6-4,7 11 0,-7-11-1,4 8 4,-4-8-5,0 0-4,8 13 6,-8-13 4,0 0-7,6 6 1,-6-6 0,0 0-3,0 0 3,0 0 0,0 0 1,0 0-3,4 7-3,-4-7 4,0 0-5,0 0-4,0 0-17,0 0-11,0 0-12,0 0-25,0 0-38,0 0-55,0 0-53,0 0-43,0 0-50,0 0-169,-5-44-515,2 36 228</inkml:trace>
          <inkml:trace contextRef="#ctx0" brushRef="#br0" timeOffset="60606.0335">668 5338 9,'-5'-7'154,"5"7"-11,0 0-3,-4-12-9,4 12-8,-5-9-7,5 9-9,-8-12-7,8 12-3,-8-12-7,8 12-3,-7-11-2,7 11-11,-13-14-2,10 8-6,3 6-3,-14-10-3,14 10-6,-13-6-7,3 3-3,0-1-3,10 4-5,-20 2-1,20-2-2,-20 3 1,6 4 1,4 0 3,-2-3 0,-2 7 3,1 2 0,-1 1 3,2 5 5,1-2 4,0-2-5,2 2 1,1-4-1,2 5-5,0-3-3,3 3 0,3-4-2,3 2-6,-2-2 0,4-3-3,-2 0-4,5 0-2,1-1 0,-1-3 0,1 5-7,-1-5-3,3-2-7,3-2-9,1 5-10,-2-6-7,3-1-11,-2 3-3,3-4-3,-17 0-2,25-7-9,-11 3-4,-4 0 0,-2 0-7,5 0 5,-5-3-4,-1-4 6,0 3-3,-1 0 7,-3-1 4,-3 9 5,8-19 2,-4 1 6,1 10 9,-5-8 8,0 7 4,0 9 9,3-25 6,-3 14 14,3 0 2,-3 11 5,2-17 3,-2 17 3,0-17 2,0 17 0,3-14 3,-3 14 2,0-11 1,0 11 3,0 0-2,3-16 1,-3 16-4,0 0-5,2-10 0,-2 10-9,0 0-3,0 0-5,0 0-1,0 0-2,0 0 0,0 0-2,0 0-1,0 0 3,0 0 3,-8 43 5,3-28 3,4 1 3,-1-1 3,2-1 1,0 1-1,-3-1-1,6 1 5,-1 0-3,2-1-3,-1-3 3,2 0-5,3 0-2,-2 4 1,2-5-4,4 1 1,-4-4-5,6 2 3,0 0-4,0-2-6,3-2-5,0-3-11,4-2-8,-1-2-14,5 2-8,-5 0-13,0-4-7,1 1-10,-1-4-1,0 2-4,2-5-3,-4 2 4,-4-1-1,2-2-6,-3-1 17,-4 3-4,-1-3 8,1 0 9,-4-1 6,-1 1 5,1-3 11,-3 7 3,-1-6 7,-1-1 4,0 15 5,-1-22 9,1 11 4,0 11 6,0-21 3,-2 9 6,2 12 6,0-20 0,0 9 2,0 11 2,-3-19 1,3 19 4,0-18-3,0 18 4,-2-12 0,2 12 2,0-14 4,0 14 8,0 0-2,0 0-1,2-14-4,-2 14-4,0 0-6,0 0-8,0 0-3,0 0-5,0 0 2,0 0-2,0 0 1,0 0 5,0 0 6,3 37 6,-1-21 0,-2 0 3,1-1 3,1 3 0,-2 0 0,3-3-4,0 3 5,0 0-4,0 1-4,-1-4-4,2 2-1,-4-1 0,2 0-6,3-4 0,-4-1-2,1 3-5,1-3-13,-2-3-11,4 2-18,-5-10-19,3 14-20,-3-14-16,6 8-27,-6-8-21,0 0-39,0 0-51,0 0-50,0 0-164,0 0-466,0 0 206</inkml:trace>
          <inkml:trace contextRef="#ctx0" brushRef="#br0" timeOffset="60804.185">1014 4949 95,'0'0'214,"0"0"-24,-4-8-17,4 8-20,0 0-21,0 0-19,0 0-29,0 0-34,0 0-28,0 0-26,0 0-16,0 0-26,0 0-24,0 0-32,0 0-62,0 0-178,0 0 78</inkml:trace>
          <inkml:trace contextRef="#ctx0" brushRef="#br0" timeOffset="61434.1722">1490 4988 102,'-6'-8'123,"6"8"-7,-6-10-6,6 10-7,0 0-8,-14-4-4,14 4-1,-11-6-5,11 6-4,-19 0-5,19 0-4,-19 3-6,19-3-3,-21 4-2,11-1-7,-1 1-3,2 2-6,-2-2-4,3 3-6,-4 1 3,4-1-9,0 4-1,4-3-3,-1 0-2,-1 2 2,1 1-5,3 0 2,2-11 1,0 25 2,2-14 1,3 0 0,1 5 3,2-2 0,1 0-4,2 0-4,5 4 0,2 1 2,-1-1-3,2 0 0,-3-7 1,-1 1 0,2 2-2,-1-2 4,-2 1-2,0-1 0,0 1-5,-2 0 4,2-2-1,-1-1-4,-4 3 1,-1-2 2,3 1-1,-5-1 0,0-3 3,-3 0-1,2 1 5,-2 1 4,-3-10 2,0 16 2,0-16 1,-1 19 2,1-19-2,-7 14 1,1-7 3,-2-3-3,1 3-5,-4-1-1,-3 2-3,0-3 0,-2 1-2,-3-5-5,4 2 0,-5 0-1,-1 2-1,6-5-5,-1 3 1,-1-2 2,2 1-7,2-2-14,13 0-14,-20 0-19,20 0-22,-16-2-20,16 2-36,-15-5-35,8-1-33,7 6-191,-12-12-406,12 12 180</inkml:trace>
          <inkml:trace contextRef="#ctx0" brushRef="#br0" timeOffset="61951.0403">1730 4941 183,'-3'-14'185,"3"14"-16,0 0-27,0 0-29,-3-11-28,3 11-36,0 0-49,0 0-40,0 0-108,0 0-160,0 0 71</inkml:trace>
          <inkml:trace contextRef="#ctx0" brushRef="#br0" timeOffset="61837.107">1753 5207 232,'5'7'237,"-5"-7"-12,5 18-10,-1-6-7,1 2-11,-2 0-11,-1 0-14,2 3-11,1-1-14,-2 2-13,2-1-10,1-1-12,-3 6-10,2-3-12,-2-4-9,2 2-5,1-5-11,0 6-15,0-4-16,-3-3-19,2 0-28,-2-2-25,2-2-30,-1 3-33,-4-10-31,8 11-32,-8-11-32,6 4-163,-6-4-388,0 0 172</inkml:trace>
          <inkml:trace contextRef="#ctx0" brushRef="#br0" timeOffset="63090.6478">1977 5196 75,'0'0'187,"0"22"-8,4-10-13,-4 3-4,1-1-11,-2 2-10,1-6-11,1 3-8,1-1-3,1-2-6,-3-10-6,6 18-7,-3-11-6,2 2-6,-5-9-9,8 14-9,-2-8-4,2-2-6,-8-4-6,15 4-5,-2-4-4,-13 0-3,26-5-5,-10 2-5,2-3-5,-2-2-1,7-3-2,-4 0-4,3-3-1,-5 3-3,-1 1 0,-4-6 0,2 5-2,3-4-1,-4 4 0,-1-3 9,-4 2 2,1 1 6,-3 1 5,1 3 5,-1-1 10,-6 8-6,8-10 5,-8 10-3,4-8-6,-4 8-9,0 0-2,11-7-7,-11 7-1,0 0-3,0 0-7,0 0 1,0 0-1,0 0 4,13 18-5,-13-18-3,6 15-1,-5-8 4,4 4-2,0 4-2,-1-5-1,3 1 1,-1-2-1,0 1-3,4 0 0,2 2-3,2-5-5,-2 0-13,7 0-6,-2-2-12,3-2-6,1 0-11,7-2-6,1-2-4,-1-2-5,4-4-1,-3 3-2,-4-6 0,3 3 4,-3-6 2,0 3 5,-3-4 8,-2-2-1,-4 6 12,-4-6 0,2 2 5,-6-4 6,3 0 17,-5 3 14,-3-2 3,2-2 13,-5 4 8,1-3 10,-2 0 7,-4 0 8,2 3 0,-2 4 9,1-5-4,2 7 5,-4-2-6,6 11-6,-8-12-6,0 3-2,8 9-8,-14-8 1,14 8-6,-19-3-6,19 3 0,-21 6-4,7-1 1,4 4-2,-2-1-1,-1 2 1,4 2-5,-3 0-2,4 2-6,0-3-1,3 3-7,-1-3-4,5 1-4,-4-5-3,3 4 4,2-11-5,0 0-2,5 20-2,-2-14-6,-3-6 0,8 11 1,-8-11-5,14 7 0,-5-4 7,-9-3-5,16 3 6,-16-3 2,17 0 1,-17 0 5,17-6 0,-17 6 3,14-1 1,-14 1 1,9-10 3,-9 10 3,11-5 0,-11 5 4,8-8 2,-8 8 3,13-8 1,-10 2 3,-3 6 6,8-10 6,-8 10 5,9-8 0,-9 8 3,5-11 3,-5 11 4,6-7 1,-6 7 3,6-7-2,-6 7-1,0 0 4,6-5 2,-6 5 0,0 0 0,0 0 0,0 0 0,6-9 1,-6 9 0,0 0-1,0 0-9,0 0-1,0 0-7,0 0-3,0 0-2,0 0-2,0 0-5,0 0 1,0 0 0,0 0-2,8 28-1,-6-13 3,1 3 4,-2 0 6,3 8-2,0-1 4,-2 14-1,2-3 2,3 4 2,-4-1 2,1 5-4,3 0 6,-1-1-5,-3 1-9,3 6 5,1 1-5,-3-5 0,-2 3-5,6 1 2,-2-1-5,0-2 0,-3 3 2,2-8-2,3 4-4,-7-5-1,4-2-3,-4-13-2,2 4 6,-1-6-8,-2-5-2,-2 0-8,4-2 0,-4-3 2,-1 0-1,0-1-1,-3-2-1,-2 0 0,-3-4 3,-3 2 5,-3-4-3,-3-1 0,-7-1 3,1-3-2,0-3 1,-3-1 2,0 0 0,4 1-1,0-9 1,0 5 2,8-3 2,-6-1-1,7-4-1,1 4 4,2-6-2,4 1-4,-1 0 6,3-8-2,0-1 2,4 2-5,3-5 3,2 3-2,6-12 0,-1 7 2,11-6-4,-4-1-4,0 2 5,3 1-14,3 1-2,-3 8-4,-1-1-8,2-1-6,1-4-10,-2 9 6,-3 2-11,-1-3 0,-3 9-8,-2 0-3,3 2-11,-3-2-13,-2 3-11,-1 3-21,0-3-19,-1 0-22,-4 11-18,6-14-28,-6 14-29,2-11-118,-2 11-381,0 0 169</inkml:trace>
        </inkml:traceGroup>
        <inkml:traceGroup>
          <inkml:annotationXML>
            <emma:emma xmlns:emma="http://www.w3.org/2003/04/emma" version="1.0">
              <emma:interpretation id="{DA0C0D45-BB19-4754-866C-10194B2CDC51}" emma:medium="tactile" emma:mode="ink">
                <msink:context xmlns:msink="http://schemas.microsoft.com/ink/2010/main" type="inkWord" rotatedBoundingBox="4593,6106 7472,6122 7466,7285 4587,7269"/>
              </emma:interpretation>
              <emma:one-of disjunction-type="recognition" id="oneOf9">
                <emma:interpretation id="interp45" emma:lang="en-US" emma:confidence="0">
                  <emma:literal>power</emma:literal>
                </emma:interpretation>
                <emma:interpretation id="interp46" emma:lang="en-US" emma:confidence="0">
                  <emma:literal>powel</emma:literal>
                </emma:interpretation>
                <emma:interpretation id="interp47" emma:lang="en-US" emma:confidence="0">
                  <emma:literal>bowel</emma:literal>
                </emma:interpretation>
                <emma:interpretation id="interp48" emma:lang="en-US" emma:confidence="0">
                  <emma:literal>paved</emma:literal>
                </emma:interpretation>
                <emma:interpretation id="interp49" emma:lang="en-US" emma:confidence="0">
                  <emma:literal>perved</emma:literal>
                </emma:interpretation>
              </emma:one-of>
            </emma:emma>
          </inkml:annotationXML>
          <inkml:trace contextRef="#ctx0" brushRef="#br0" timeOffset="63889.0072">3823 4893 92,'0'0'203,"1"-16"-11,-1 16-1,0 0-2,2-12-5,-2 12-7,0 0-4,0-15-11,0 15-8,3-11-5,-3 11-8,0 0-13,0 0-5,0 0-9,0 0-11,0 0-4,0 0-11,0 0-10,0 0-3,0 0-4,0 0-12,0 0-5,0 0-2,0 0-10,0 0-5,0 0-8,0 0-4,0 0 0,0 0-2,0 0 2,0 0-4,0 0 5,0 0 3,0 0 2,3 47 7,-1-25 1,4 4-3,-3 0 9,0 13 3,3 2 9,1 2-13,-3 5 4,1-3 0,0 4-8,1-2-1,-5 1 0,6 2-5,-3-2-7,-2-1-3,1-1 1,-3-3-3,5-1 10,-4 1-13,4-6 3,-4 1-5,3-7 1,0-4-10,-4 2 5,3-2-8,-3 1-17,-3-3-22,3-1-17,-3-8-23,2 2-24,-3-2-26,4-3-30,-3-2-29,3-11-28,0 16-24,0-16-39,0 0-177,-4 7-487,4-7 216</inkml:trace>
          <inkml:trace contextRef="#ctx0" brushRef="#br0" timeOffset="64319.7617">3947 5448 161,'2'-16'196,"-2"4"-7,1 3-12,-1 9-16,7-22-3,-7 8-9,1 2-6,2 0-8,-3 12-10,7-20-10,-4 9-3,0 1-13,1 1-1,1-1-13,0-1-7,-2 3-5,-3 8-7,11-14-10,-3 7-2,-1 0-5,1-1-9,2 1-3,-1 2-2,2 1-5,1 1-3,2-1-5,-1 1-2,-13 3-2,23 3-4,-6 1-1,-6-1-2,3 2-4,-3 0 1,3 2-2,-2 6 2,-1-4-3,-1 4 0,-2-2-1,-1 4 0,-4-1-4,4 1 5,-4-4-5,0 2 0,-3 3 4,-3-2-2,3 0 1,-3-3-2,0 2 1,-4-3 0,3 0 1,-6 1-3,2-3 2,-4 3-1,1-4 2,-6 4 0,6-6-4,-3 1 4,-1 1 1,-1-1 2,-1-4-3,7 3 0,1-3-3,9-2 3,-20 4-7,20-4-5,-17 0-10,17 0-18,-10 1-22,10-1-24,0 0-22,0 0-35,0 0-29,0 0-35,0 0-132,0 0-364,24-26 161</inkml:trace>
          <inkml:trace contextRef="#ctx0" brushRef="#br0" timeOffset="66181.1211">4544 5323 109,'-11'-7'186,"11"7"-11,0 0-9,0 0-15,-22 4-4,22-4-7,-14 16-1,6-9-8,0 4-11,1 2-8,-3-2-2,3 4-14,2-1-8,-3 4-9,-1-3-6,2 0-5,6 3-10,-2-3-3,0-1-9,3-4-4,0-10-4,0 23-2,3-15-6,0 2-9,2-2-4,-5-8-1,9 9-3,-4-4-1,-5-5-10,11 5-3,-11-5-7,0 0-4,14-3-1,-14 3-1,0 0-1,17-9 1,-11 2 0,-6 7 4,3-12-1,5 2 2,-8 10 4,0-19-3,3 10 5,0 0 2,-3 9 2,11-24 3,-8 15 5,3-5 1,-1 2 0,1-2-3,4 4 2,-3-2 0,1-2 3,5 6 0,-3-6-3,0 6-1,-1-4 4,2 5 2,-5 0 0,2 1 3,1 2-1,1-4-1,-10 8-1,14-7-1,-14 7-1,14-6-6,-6 5 1,-8 1 0,14-2 3,-14 2-6,0 0-3,17 6 1,-17-6 0,15 8 1,-5-5-1,-3 7 4,0-4-3,-1 7 1,2-5 4,-2 2-5,-3 0 2,8 1 1,-8 3-2,2-2 0,1 1-1,-3-1 0,3-1 1,-3-3 0,-1 3 2,-1-2-4,4 0 6,-2 1-6,3-2 1,-1 4-1,-2-5 0,7 0 0,-6-2-4,-4-5-6,13 10 1,-7-3-6,-6-7-6,20 4-4,-12-4 1,-8 0-3,20 0-4,-20 0-3,20-4 3,-10-3-2,1 4 4,-2-2-3,-1-1 4,3-6 0,-3 5 3,2 0 1,-2-2 0,2-5 3,-4 4 7,0-1 1,2 0 6,-4-1 5,0 0 10,2 4 3,0 0 7,-3-3 4,-3 11 1,5-15 7,-4 5 3,-1 10 2,5-14 3,-5 14 0,3-12 2,-3 12-3,5-12 0,-5 12 0,0 0-1,1-10 3,-1 10-4,0 0-3,0 0 2,5-10-8,-5 10-4,0 0-6,0 0-3,0 0-3,0 0 0,0 0-1,0 0-2,0 0 0,0 0-2,6 33 5,-6-22-7,3-2-2,-3 2 4,0-11 1,4 23-1,-3-13-1,1 3-1,2 3 1,-2-4-3,3 2-3,-2-5 3,0 0 2,0 2-2,2-3 2,1-1 0,0 4-4,2-6 5,1 1 2,2-3-8,0 1 3,1-1-9,-2 1-5,4-3-3,3 2-5,-17-3-2,23-3-7,-12-1 0,-11 4 3,17-7-3,-4 4-3,-5-1 4,1-3 2,-1 1 4,-2-2-1,0-1 4,-1 2-2,-1-3 4,4 1 2,-8 9 0,3-21 2,0 12-1,-3 9 6,2-21 3,-4 10 3,2 11-2,0-19 9,0 19-4,-3-17 1,3 17 1,-3-22-1,0 15 5,3 7 1,-8-14 2,5 6 2,3 8 0,-3-14 8,3 14 2,-6-8 3,6 8-5,0 0 2,-6-11-5,6 11-2,0 0 0,0 0-3,0 0-2,0 0-2,-3-11-3,3 11-1,0 0-5,0 0-5,0 0-2,0 0 2,0 0-1,0 0-2,32 9-5,-32-9-8,20 6-2,-2-3-4,-4-1-4,6 4-2,0-3-2,10 1-3,-4-1-2,2 1-1,-1-4 1,1 0-2,-2 4-2,-1-4 0,-3 2 1,3-2 0,-5-2 5,0 2 1,-3-3 1,-1 3 3,-5-1 1,-11 1 4,23-3 7,-15-1 2,-8 4 3,16-3 5,-16 3 1,11-7 8,-11 7 3,7-3 1,-7 3 7,0 0-3,10-10 3,-10 10 3,0 0 4,0 0 1,0 0 5,3-10-5,-3 10-4,0 0-4,0 0-2,0 0 0,0 0-1,0 0 2,0 0 2,0 0-6,0 0 5,0 0-2,-27 16 4,16-6 7,8-2 4,-9 2 1,4 1 5,-1 5-3,4-2 1,-4 0-1,2-1-1,3 3 2,-2-5-5,2 0-2,1 0 0,3-11-4,-3 25 3,0-14-5,6 0 1,-3-11-1,3 20 1,4-12-2,-1 5 0,0-7-4,5 1 1,6-2-1,-3 1 1,0-1-4,5-5-5,-2 0-6,3 0-10,0 0-7,1-4 4,7 0-7,1-3-3,-1 3 0,-1-3 2,-4-3 1,-3 4 2,1-2 2,-4-1 2,0-1 0,0-1 1,-3-1-1,-2-2 4,2 3 1,0-6 1,-4 4 1,4-1 2,-8-1 1,2 1 2,4-3 3,-9 1-2,8-2-2,-4 1 1,0 0 0,-4 2 0,4-4 4,-3 3-3,-1-2 2,4 2 0,-1-8 6,-3 8-7,2-1-2,-2 6 3,-3-5 0,3 7-3,-3 9 0,-3-22-3,0 14 1,3 8 3,-5-18 1,2 11-2,3 7 2,-6-14 2,-1 6 3,7 8-2,-7-11-3,7 11 1,-7-8 1,7 8-3,-7-7 4,7 7-3,0 0-2,0 0 5,-21 4-3,21-4 1,-9 9 3,9-9 1,-6 14 3,0-4 1,1-1-3,2 0 7,3-9-4,-3 23-2,0-9 4,3 4-2,3-4 1,0 0 7,3 2-4,-4-2 1,4 0 4,3 4 3,2-4-2,-2 0 5,2 3 1,-1-3-1,1-1 0,-2 1 1,2 3 0,-2-3-3,-4 0-1,4-1-1,-3 1-6,-4 0 1,1 3 0,-3-1 2,0-1-3,-3-1 1,1-3-2,-4 7-3,3-7 2,-3 1 1,3 0-6,1-4 0,2-8 6,-6 15 0,6-15 0,-3 15 5,3-15 5,0 0 5,3 14 12,-3-14 8,6 8 6,-6-8 3,8 7-3,1-3 1,-9-4-2,24 5-2,-10-3-6,3-2-5,0 0 2,0 0-6,0 0-2,0 0-7,4 0-1,-3 0 5,1 4-12,-4-4-2,-1 0-4,1 0-3,-15 0-3,23 0-4,-14-4-1,2 9-1,-11-5-3,20 0-3,-20 0 4,14-1-9,-14 1-2,13-4-3,-13 4-13,0 0-8,14-5-8,-14 5-12,0 0-14,8-2-17,-8 2-22,0 0-17,9-12-25,-9 12-23,9-7-166,-9 7-376,2-11 167</inkml:trace>
        </inkml:traceGroup>
        <inkml:traceGroup>
          <inkml:annotationXML>
            <emma:emma xmlns:emma="http://www.w3.org/2003/04/emma" version="1.0">
              <emma:interpretation id="{8AD4D17E-78DF-4FBB-B4ED-4A8BD4985C26}" emma:medium="tactile" emma:mode="ink">
                <msink:context xmlns:msink="http://schemas.microsoft.com/ink/2010/main" type="inkWord" rotatedBoundingBox="7929,6387 8712,6392 8709,6843 7926,6838"/>
              </emma:interpretation>
              <emma:one-of disjunction-type="recognition" id="oneOf10">
                <emma:interpretation id="interp50" emma:lang="en-US" emma:confidence="1">
                  <emma:literal>m</emma:literal>
                </emma:interpretation>
                <emma:interpretation id="interp51" emma:lang="en-US" emma:confidence="0">
                  <emma:literal>n</emma:literal>
                </emma:interpretation>
                <emma:interpretation id="interp52" emma:lang="en-US" emma:confidence="0">
                  <emma:literal>M</emma:literal>
                </emma:interpretation>
                <emma:interpretation id="interp53" emma:lang="en-US" emma:confidence="0">
                  <emma:literal>N</emma:literal>
                </emma:interpretation>
                <emma:interpretation id="interp5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67152.5627">7158 5329 9,'0'0'217,"0"0"-14,0 0-16,3-17-18,-3 17-14,0 0-17,0-19-6,0 19-18,3-14-7,2 6-11,1-4-10,1 4-6,0 0-5,3-5-10,-1 1-5,-1 3-6,6-1-4,-5 3-4,5 0-3,0-4-6,-4 6-6,0 3 0,6-5-5,-5 3-3,-2 3-4,-9 1-1,22-2-2,-22 2 0,20 2-7,-7 3 6,1-3-6,-5 5 0,2 5 7,0-1-1,-2 0 1,2 4 3,5 3 2,-8-2-4,4 4 0,-1-1 0,0 2 2,-5-3 1,3-3-2,-1 11-2,-2-9-2,5 1-3,-8-2-1,4-2 1,-1 1-1,-3-1-2,-1 1-1,1-4-1,0-3-1,0 2 0,-3-10-1,-3 18 0,3-18-2,-3 15 0,3-15 1,-5 12 0,5-12 1,-6 7 0,6-7 1,0 0 1,-10 7 0,10-7-4,0 0 4,0 0-2,0 0 1,-23-14-1,23 14 0,-5-15 2,5 15-3,-6-15-3,6 0 0,0 15-3,0-26-3,-3 12-1,6 3 3,0-1-5,0-2-1,2 0-5,-5-4 2,6 6-1,-3-2-1,4-3 1,0 3-3,-3 1 0,2-1 0,-3-1 1,2 0 3,-2 4-1,3 1 2,-3-1-2,2 1 4,1 0 0,0 3 4,-6 7-2,3-20 1,5 13 2,-2 0-1,0-1 3,-6 8-1,11-15 2,-7 8-3,-4 7-1,10-14 3,-3 9 0,-7 5 5,17-7-3,-11 4-2,3-1 5,-9 4-3,17-6 4,-9 5 2,-8 1-5,20 0-1,-20 0 3,18 0 7,-18 0-7,17 5-5,-8-2 3,-1 1 1,-2 2-1,3-2 4,-4 4 1,4-1 0,1 2 0,-2 3-2,-2 0 2,-3-2 2,5 5 2,-2-1-6,-3 4 5,3-3-3,-4 0 0,4 3 1,-3-3-1,0 3-1,-3-4 2,3 4-1,-1-3-2,1 0-3,0-1 2,0 1 3,-3 3-1,0-3-2,3-1 3,1 2-6,-1-4 0,-2-3-3,2 2-9,0-1-15,-3-10-19,4 15-18,-1-7-16,-3-8-23,7 13-9,0-8-28,-7-5-29,11 7-126,-11-7-319,9 0 141</inkml:trace>
        </inkml:traceGroup>
        <inkml:traceGroup>
          <inkml:annotationXML>
            <emma:emma xmlns:emma="http://www.w3.org/2003/04/emma" version="1.0">
              <emma:interpretation id="{E5FEA546-15D5-4858-8492-92FE926F615A}" emma:medium="tactile" emma:mode="ink">
                <msink:context xmlns:msink="http://schemas.microsoft.com/ink/2010/main" type="inkWord" rotatedBoundingBox="9398,6463 10406,6468 10403,6859 9395,6853"/>
              </emma:interpretation>
              <emma:one-of disjunction-type="recognition" id="oneOf11">
                <emma:interpretation id="interp55" emma:lang="en-US" emma:confidence="1">
                  <emma:literal>on</emma:literal>
                </emma:interpretation>
                <emma:interpretation id="interp56" emma:lang="en-US" emma:confidence="0">
                  <emma:literal>one</emma:literal>
                </emma:interpretation>
                <emma:interpretation id="interp57" emma:lang="en-US" emma:confidence="0">
                  <emma:literal>om</emma:literal>
                </emma:interpretation>
                <emma:interpretation id="interp58" emma:lang="en-US" emma:confidence="0">
                  <emma:literal>own</emma:literal>
                </emma:interpretation>
                <emma:interpretation id="interp5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68220.9517">8840 5237 107,'-8'-8'169,"8"8"-6,0 0-11,-9-11-4,9 11-10,-6-8-5,6 8-14,-5-7-5,5 7-12,-9-7-10,9 7-5,0 0-7,-18 0-5,18 0-3,-17 10-2,3-6 0,-1 8 1,1 2-1,3 0 1,-5 5-1,2-5-5,2 6-3,-2 0 0,0-5-3,8 4-3,-1-2 2,3 2-9,7-5-7,-3 4 1,3-4-4,2 0-5,4 4-2,-1-6 1,4 3-5,-3-4-2,2 0-3,3 0-2,0-3-4,2 3-3,3-5-4,-4 1-3,2-2-1,-3-2 3,2 1-7,0 1 1,-4-5-1,-12 0 0,20-3 1,-20 3 1,14-2-3,-1-5 3,-13 7 2,11-11-1,-8 4 6,-3 7-1,8-19-2,-8 5 1,3 1 4,-5-6-1,4 5 4,-5-2-6,1-3 1,-1 3-2,0 0 1,0 0-1,-1 2-1,3 0 1,-2 3-4,0-1 1,3 12-2,-7-20-8,4 13-12,3 7-19,-7-16-10,7 16-21,-10-9-19,10 9-14,-6-7-17,6 7-19,0 0-12,-14-6-27,14 6-19,0 0-149,0 0-369,0 0 165</inkml:trace>
          <inkml:trace contextRef="#ctx0" brushRef="#br0" timeOffset="68846.394">9025 5385 157,'0'0'172,"0"0"-17,3-17-11,-3 17-6,0-14-6,0 14-12,5-16-9,1 8-7,-6 8-6,8-14-4,-5 7-8,3-1-11,-6 8-7,11-14-4,-4 10-1,-7 4-11,14-5-7,-14 5-3,14-2-8,-14 2-1,17 0-6,-17 0-3,18 4-1,-8 1-4,-2 1-2,2 2-3,-3 2 2,5 0-4,-1 2 1,-3 2 5,1 2-9,-3 1 4,-1 0-6,-2 1 3,3-2-2,-6 3-1,4-5-4,-4 2 2,-4 1 1,4-3 1,0 1-1,0-4-7,-3-1 7,3-10-1,-3 18-3,3-18 4,0 14-6,0-14 3,0 12 0,0-12 6,0 0 1,0 0-2,0 0 1,0 0-5,0 0 1,0 0-1,0 0-3,0 0 1,0 0-1,16-28 5,-12 16-5,0 1-3,6-2-5,-5-1-1,6-2-6,-3 2 3,-2 2 1,3-6-1,-1 1 0,3 3-4,2 0 7,-7-3 0,2 5 2,-1-2-4,3 2 6,-7 4 1,6 1 2,-3-2 4,-6 9 0,8-14 4,-2 10 6,1-4 1,-7 8 3,7-9 3,-7 9 0,8-7 0,-8 7-3,13-9 0,-13 9 0,9-7-4,-9 7-2,17-4 4,-9 1-4,-8 3-2,17 0-1,-17 0 4,19 3-2,-7-2 2,-3 4 1,-1 0 3,3-1-1,-3 3 6,0 0 2,-2 4 3,6 1 0,-4 1 0,0 1 2,-3-1-2,-1 1 6,3 1-11,-3-1 1,-2 5-2,1-5-1,-2 1-2,1-1 3,0 2-6,-2-2 1,0-2-4,0-12-14,3 20-13,-3-12-15,0-8-21,0 18-22,0-18-19,3 11-24,-3-11-19,4 10-32,-4-10-19,0 0-149,5 9-362,-5-9 161</inkml:trace>
        </inkml:traceGroup>
        <inkml:traceGroup>
          <inkml:annotationXML>
            <emma:emma xmlns:emma="http://www.w3.org/2003/04/emma" version="1.0">
              <emma:interpretation id="{818FBE73-4346-4A6E-B16E-5745BBB7B904}" emma:medium="tactile" emma:mode="ink">
                <msink:context xmlns:msink="http://schemas.microsoft.com/ink/2010/main" type="inkWord" rotatedBoundingBox="10916,6055 12677,6064 12672,6916 10911,6906"/>
              </emma:interpretation>
              <emma:one-of disjunction-type="recognition" id="oneOf12">
                <emma:interpretation id="interp60" emma:lang="en-US" emma:confidence="1">
                  <emma:literal>both</emma:literal>
                </emma:interpretation>
                <emma:interpretation id="interp61" emma:lang="en-US" emma:confidence="0">
                  <emma:literal>bolh</emma:literal>
                </emma:interpretation>
                <emma:interpretation id="interp62" emma:lang="en-US" emma:confidence="0">
                  <emma:literal>bo\h</emma:literal>
                </emma:interpretation>
                <emma:interpretation id="interp63" emma:lang="en-US" emma:confidence="0">
                  <emma:literal>bodh</emma:literal>
                </emma:interpretation>
                <emma:interpretation id="interp64" emma:lang="en-US" emma:confidence="0">
                  <emma:literal>bolls</emma:literal>
                </emma:interpretation>
              </emma:one-of>
            </emma:emma>
          </inkml:annotationXML>
          <inkml:trace contextRef="#ctx0" brushRef="#br0" timeOffset="69728.2839">10146 4787 184,'0'0'198,"0"0"-14,0 0-11,0 0-15,0 0-18,0 0-15,0 0-4,0 0 0,0 0 1,0 0 1,8 48-4,-5-30-3,5 6-6,1 3-10,-4-1-1,1 4-3,8 8-7,-6-1-5,3 4-5,-5-5-10,4 3-4,-4-2-5,-1 2-3,-2-8-6,3-3-7,-1 9-6,-4-6-1,4-4-2,-5-2-6,3-2 2,-3-2-8,1-2-2,3-5 3,-4 5-8,-4-8-2,4 3-1,0-14-5,-1 16-4,1-16-4,0 13 4,0-13-1,0 0 4,0 12-1,0-12 1,0 0-1,0 0 2,0 0 1,0 0-6,0 0-4,0 0-3,0 0-3,0 0-2,0 0 0,5-41-5,-4 31-1,-1 10 0,0-29-2,0 19 0,2-6 3,1 7 3,-3-5 3,3-3-6,0 6 5,-3-1-1,3 1 0,3-2 4,-4 2-3,4-2 1,0 5 0,1 0 5,-4-4-2,-3 12-1,12-13 1,-4 4 0,-3 2 3,4 4 0,0-5-1,-9 8-3,14-7 1,-6 3-1,3 1 0,-11 3 2,23-3 0,-12 3-1,0 5-2,5-1 1,-2-1 7,0 4-5,0 0 6,0 4-6,-2-1 4,1 4-3,-1-3 12,-2 2-9,4 3-3,-7-1 2,1 2-2,0-2 2,-3-2-2,-1 4 6,-2-3-5,-4 4 1,2-3-2,-4-1 2,-1-1-1,0-2 0,-4 2 1,1-2 3,-1-1-4,-4-2 3,1 3-3,1-4 0,-6 0 1,1-3 0,-1-1-4,0-2-7,3-1-7,-2-1-6,-2-1-11,5 1-9,13 1-10,-22-6-21,13 1-9,3-2-30,6 7-27,-6-18-26,6 10-25,0 8-130,9-24-351,2 11 156</inkml:trace>
          <inkml:trace contextRef="#ctx0" brushRef="#br0" timeOffset="70099.0692">10875 5299 19,'-8'6'189,"2"1"-5,-5 4-5,5 1-7,-2-2-13,1 6-10,0-3-12,4 2-8,-5 2-13,5 2-14,2-4-13,-1 3-4,4 0-9,2-2-4,-1-2-9,4 0-3,1 2-7,-1-3-3,1-5-7,6 3-5,-1-4-6,1 0-1,-4 0-3,1-7 0,0 5-1,-1-3-3,-10-2-1,17 0-4,-17 0 3,14 0-6,-14 0-2,9-7 4,-9 7-6,6-14-2,-6 14 1,0-22-3,-1 7 2,-2 2-1,0-3-4,-2-1 2,-1 1-2,4 2-2,-3 0 2,2-1-1,-1 4 2,4 11-8,-3-22-13,-2 14-20,2-2-20,3 10-22,-10-14-26,10 14-26,-3-12-25,3 12-26,-11-11-119,11 11-323,-9-3 143</inkml:trace>
          <inkml:trace contextRef="#ctx0" brushRef="#br0" timeOffset="78011.0693">10989 4977 59,'0'0'184,"0"0"-5,0 0 15,0 0 6,0 0-3,6 33-6,-4-15-5,4 6-4,3 3-11,-4-1-6,1 4-18,5 9-4,-3-4-18,0 1-9,-2-1-13,2 5-13,-2-10-5,-1-2-8,-2 1-10,3 0-5,-1 0-6,2-3-10,0 0-16,0-1-26,-4-6-26,2-5-34,1 5-34,-3-2-37,2-6-49,-3 0-35,2 0-186,-4-11-428,0 0 189</inkml:trace>
          <inkml:trace contextRef="#ctx0" brushRef="#br0" timeOffset="78023.0624">11104 5309 135,'13'-4'125,"-4"-2"-1,7 1-16,4 2-4,0-2-14,0-1-8,5 2-12,-3 3-2,1-5-12,-1 2 0,-3-2-4,1 5-7,2-3-9,-3 1 4,-4-1-8,4 1-5,-4-4-8,-1 6 0,0-5-10,0 0 1,0 0-11,-3 2 5,-3-1-3,0-1 3,-8 6 1,14-11 1,-8 4-8,0-2 7,-6 9-4,7-14 4,-6 7-3,-1 7 0,2-17-2,-2 17 10,0-19-2,0 19-2,-3-15 8,3 15 5,-7-14 13,7 14 1,-6-11 5,6 11 1,-5-13 7,5 13 1,-6-7-4,6 7-6,0 0-1,-8-9-2,8 9-5,0 0-1,0 0-6,0 0 3,0 0 7,-21 16 3,14-6 4,4-2 7,-6 6 1,7 4 3,-4 0 1,3-1 0,0 1 4,6 6-1,-3 0 3,2-2 1,-2 1 2,1-5-6,4 7 0,1-6 8,0 2-15,-1-2-3,1-2-7,-1-2-3,3 1-2,-2-1-4,0 1-3,-3-4-6,2 4-6,-2-6-13,2 1-10,-4-1-11,2 0-6,-1 2-7,-2-12-5,1 19-6,-1-9-7,0-10-3,0 15-8,0-15 7,4 9 5,-4-9 11,0 0 9,0 0 4,3 12 1,-3-12 2,0 0 4,0 0-3,0 0 6,21-19-2,-13 10 3,3-2 1,3 0 1,-1-1-1,1-2 1,-3 3 4,3-3 1,-4 2 0,4 1 1,-1 1 1,-2-1 0,0 0 6,-3 4 1,-2-1 7,0 2 4,0-2 5,2 3-1,-8 5 9,12-11 2,-12 11 0,8-7 3,-8 7 4,6-6-9,-6 6-4,0 0-2,10-5 1,-10 5-6,0 0 2,0 0 2,0 0 3,20 7 0,-20-7 2,13 9-1,-7-3 0,-2 2 2,3-1 5,-3 4 1,3 3 0,-1-6 0,2 5 2,-5-1-5,3 3-2,-5 2-1,4-8-2,0 2-2,-2 1-1,0 1-2,-3-13-2,2 19 3,-2-9-10,3-1-15,-3-9-13,3 16-18,-2-9-21,-1-7-21,2 12-27,-2-12-24,5 10-20,-5-10-25,0 0-183,9 3-389,-9-3 172</inkml:trace>
        </inkml:traceGroup>
        <inkml:traceGroup>
          <inkml:annotationXML>
            <emma:emma xmlns:emma="http://www.w3.org/2003/04/emma" version="1.0">
              <emma:interpretation id="{B5FBB2F3-77B8-4B93-92F4-98F516125543}" emma:medium="tactile" emma:mode="ink">
                <msink:context xmlns:msink="http://schemas.microsoft.com/ink/2010/main" type="inkWord" rotatedBoundingBox="13219,6091 15107,6101 15103,6904 13215,6894"/>
              </emma:interpretation>
              <emma:one-of disjunction-type="recognition" id="oneOf13">
                <emma:interpretation id="interp65" emma:lang="en-US" emma:confidence="1">
                  <emma:literal>sides</emma:literal>
                </emma:interpretation>
                <emma:interpretation id="interp66" emma:lang="en-US" emma:confidence="0">
                  <emma:literal>Sides</emma:literal>
                </emma:interpretation>
                <emma:interpretation id="interp67" emma:lang="en-US" emma:confidence="0">
                  <emma:literal>side</emma:literal>
                </emma:interpretation>
                <emma:interpretation id="interp68" emma:lang="en-US" emma:confidence="0">
                  <emma:literal>sidles</emma:literal>
                </emma:interpretation>
                <emma:interpretation id="interp69" emma:lang="en-US" emma:confidence="0">
                  <emma:literal>Side</emma:literal>
                </emma:interpretation>
              </emma:one-of>
            </emma:emma>
          </inkml:annotationXML>
          <inkml:trace contextRef="#ctx0" brushRef="#br0" timeOffset="78033.0581">12675 5090 95,'0'0'133,"-17"-3"-1,17 3-11,-11-3-6,11 3 1,-20 0-12,8 0-5,12 0-6,-21 3-1,14 3-10,-4-2-6,1 3 3,1-1-11,-3 2-3,-1-2-2,5 5 1,4-4-2,0 2-1,0 2 1,2 3-3,2 2-6,3-2 0,0 0-2,4 2-3,-3 0-1,3-2-1,2 5-2,0 2-1,4 0-5,-2-5-4,0-2-4,-2 3-1,2-2 0,1 0-3,-1 0-3,2-2-3,-4 3 0,3-2-4,-4 0 1,3-3-3,-3 4-2,-2-6 2,-3-1-3,3 2 1,-6-10-1,8 14-1,-8-4 2,0-10 1,0 11 6,0-11 3,-3 13 9,3-13 0,-8 10 2,1-4 2,7-6 3,-18 8 1,11-5-2,-3 1-2,10-4-4,-23 4-1,12-2 1,-6-2-7,17 0 1,-22 0-6,7-2-3,-7-2-14,5 0-13,1 1-15,2-2-16,5-2-20,-8 4-24,4-1-26,5-3-37,8 7-29,-9-18-41,7 11-153,2 7-403,0 0 178</inkml:trace>
          <inkml:trace contextRef="#ctx0" brushRef="#br0" timeOffset="78048.0502">12959 5112 79,'-3'-8'195,"3"8"-17,0 0-19,0 0-20,0 0-36,-2-13-24,2 13-36,0 0-33,0 0-45,0 0-48,0 0-62,13-8-157,-13 8 71</inkml:trace>
          <inkml:trace contextRef="#ctx0" brushRef="#br0" timeOffset="78043.051">12976 5280 58,'0'0'191,"11"7"14,-11-7 4,1 16-1,1-7-6,-1 2-3,3 1-16,-1 2-6,0 4-12,0-3-9,2 2-11,-2 2-11,3-4-13,-1 2-10,-2-2-11,1 3-13,1-2-9,0 3-5,-2-2-9,3-3-10,-4 1-21,-1-4-25,4 1-28,-5-3-35,1 3-33,-1-12-36,5 14-36,-3-6-37,-2-8-190,0 0-418,0 0 186</inkml:trace>
          <inkml:trace contextRef="#ctx0" brushRef="#br0" timeOffset="78061.0404">13432 5320 191,'0'0'197,"-26"-17"-16,26 17-10,0 0-12,-27 3-14,18 1-6,9-4-10,-20 9-11,7 1-5,-1-1-10,3 3-7,0 1-11,-1-2-7,3 1-4,1 2-9,1-1-5,3-4-7,1 2-3,0-1-5,3-10-3,-2 19-3,2-19-3,6 14-1,0-7-4,2 1-6,5-2-3,-1 1-7,-1-2-1,8-1-11,-4 1-1,2-5-11,-1 1-1,-16-1-10,28-6-8,-14 4-6,0-4-3,0-1-6,2 0-4,-4-4-4,1 0-6,-4-3-1,2-1 1,-2-3-3,-1-4 9,4-1-3,-1-3 2,-8-1 2,2 1 10,-3-3 3,-2-1 8,-2 4 3,-3-2 4,4-4 5,-4 3 24,2-9 0,-2 13 7,-2-4 4,2 10 24,3 2 0,-2 1 1,1-8-1,-4 10 6,6-3-2,-5 7 5,4 0 0,2 10 2,-6-19 3,3 12 2,3 7 1,-3-14 3,3 14 1,-5-11-2,5 11 2,0 0 3,-3-15-4,3 15 0,0 0-5,0 0-2,0 0-6,-5-10-2,5 10-10,0 0-3,0 0-4,0 0-4,0 0-4,0 0-8,0 0 1,0 0 1,0 0 8,0 0 10,-9 43 7,9-29 5,0 12 4,0-1 3,0 4 1,0 1 0,1-1 4,4 7-6,-2 1 8,3 2-9,-1-9-2,3 10-2,-5-2-10,5-3-5,-4-5 1,1-2-5,3 9 1,0-10-4,-2 0-11,0-1-21,-3-3-18,5 1-19,-2-6-27,-1 1-36,-2-4-35,2 2-38,1-1-42,-3-2-42,3 0-222,-3-3-526,-3-11 233</inkml:trace>
          <inkml:trace contextRef="#ctx0" brushRef="#br0" timeOffset="78068.039">13820 5411 50,'14'0'128,"-14"0"-2,12-5-19,-12 5-9,11-2-8,-11 2-11,13-5-8,-2 2 1,-11 3-16,14-4-4,-14 4-12,17-7-2,-9 3 1,1-2-8,-9 6-10,11-11-2,-5 4-4,2 0-3,-8 7-2,11-12 1,-8 5 0,-3 7 9,4-11 0,-4 11 12,5-10-8,-5 10 15,0 0 4,-3-17 0,3 17-1,0 0 4,-8-10 0,8 10-1,0 0 3,-12-5 0,12 5-3,-16-2 5,16 2-5,-18 4 1,7 1 2,11-5 0,-19 8 1,5 0 5,1 3-2,-1-3 2,7 3 7,-6 2 3,2 3 1,-1-2 3,2 0 8,0 2-1,0-2 3,1 1 0,1 0-2,2-1-4,4 4-4,-1-6-3,0 1-3,2 0-4,2 1-6,2-3-3,0 0-5,4 3-5,-1-7-2,2 4-5,1-3-13,3 1-18,1-1-22,2 0-23,3-5-27,-1 3-42,4-6-35,0 0-32,-1-2-47,6 1-206,1-5-470,-1-2 208</inkml:trace>
          <inkml:trace contextRef="#ctx0" brushRef="#br0" timeOffset="78077.0311">14320 5072 152,'-10'-4'185,"10"4"-17,-18-3-14,18 3-10,-16 1-12,16-1-12,-20 6-9,7 2-5,6 2-7,-1 3 0,0 1-7,0 3-6,2 0-3,1 1 1,5 1-4,2 6 1,1-8-8,0 8 0,3-2-2,1-3-4,0 2-5,4 1-2,-1-2-9,1 1-5,-2-6 3,-1 1-12,3-2-2,-4 2-3,1-3-6,-2 1-1,1 0-3,-3-1-2,1-5 0,-4 0-3,-1-9-3,5 16 5,-5-16-7,0 14 0,0-14 1,2 13-2,-2-13-2,0 0 3,-3 12-1,3-12-3,0 0 2,-10 7-1,10-7-5,-8 5-12,8-5-21,-15 0-26,15 0-35,-22 0-38,10-5-40,-4 3-48,-3-3-153,4 0-400,-5 3 177</inkml:trace>
        </inkml:traceGroup>
      </inkml:traceGroup>
    </inkml:traceGroup>
    <inkml:traceGroup>
      <inkml:annotationXML>
        <emma:emma xmlns:emma="http://www.w3.org/2003/04/emma" version="1.0">
          <emma:interpretation id="{29764D82-51E5-4B8D-A3BC-A10B9EADAAFE}" emma:medium="tactile" emma:mode="ink">
            <msink:context xmlns:msink="http://schemas.microsoft.com/ink/2010/main" type="paragraph" rotatedBoundingBox="3525,8742 29419,8056 29485,10540 3590,112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200871F-4294-4592-8BC8-F971B891F97C}" emma:medium="tactile" emma:mode="ink">
              <msink:context xmlns:msink="http://schemas.microsoft.com/ink/2010/main" type="inkBullet" rotatedBoundingBox="3532,9010 4403,8987 4429,9962 3557,9985"/>
            </emma:interpretation>
            <emma:one-of disjunction-type="recognition" id="oneOf14">
              <emma:interpretation id="interp70" emma:lang="en-US" emma:confidence="0">
                <emma:literal>,</emma:literal>
              </emma:interpretation>
              <emma:interpretation id="interp71" emma:lang="en-US" emma:confidence="0">
                <emma:literal>I</emma:literal>
              </emma:interpretation>
              <emma:interpretation id="interp72" emma:lang="en-US" emma:confidence="0">
                <emma:literal>.</emma:literal>
              </emma:interpretation>
              <emma:interpretation id="interp73" emma:lang="en-US" emma:confidence="0">
                <emma:literal>=</emma:literal>
              </emma:interpretation>
              <emma:interpretation id="interp74" emma:lang="en-US" emma:confidence="0">
                <emma:literal>l</emma:literal>
              </emma:interpretation>
            </emma:one-of>
          </emma:emma>
        </inkml:annotationXML>
        <inkml:trace contextRef="#ctx0" brushRef="#br0" timeOffset="85126.9514">2787 8683 238,'0'0'251,"0"0"-9,0 0-13,0 0-8,25 10-12,-8-10-18,14 0-18,10 0-17,3-2-14,-1 4-14,2-1-14,-3-1-7,2 0-14,-2 0-9,0 0-10,2 3-7,-5-2-7,-8-2-9,-2 2-6,13-1-11,-14 0-11,3 0-7,-6 0-3,2 0-5,-7 0-1,-1-1-7,-4 2-6,2-2-3,1-2-6,-6 3 1,-12 0-6,16 0-4,-16 0-3,14-1-7,-14 1-12,0 0-24,12-2-18,-12 2-27,0 0-38,11-8-28,-11 8-34,0 0-112,6-7-353,-6 7 156</inkml:trace>
        <inkml:trace contextRef="#ctx0" brushRef="#br0" timeOffset="84409.3608">3011 7737 138,'-4'9'173,"4"-9"-3,-8 15-12,3-5-4,4 6-11,-1-2-3,-2 0-4,4-2-2,0 7-8,0-4-8,1 4-8,2 4-11,0 4-6,4 1-3,-1-2-8,-2 4-2,0-5-5,3 3-6,1-3 0,-2 1-2,1 4-3,-1-6-3,-1 0-5,-2 1-7,1-5-6,-2-1-4,3-5 3,-4 1-10,-1-1-1,0-4-5,-1 6 0,-3-7-2,4-9-5,-3 21-2,-1-14-2,4-7-7,-10 14-5,4-9-17,-2-1-13,8-4-14,-18 6-18,10-5-20,8-1-31,-22-4-28,11-1-26,3-2-27,-1 0-169,-2-7-389,5 5 172</inkml:trace>
      </inkml:traceGroup>
      <inkml:traceGroup>
        <inkml:annotationXML>
          <emma:emma xmlns:emma="http://www.w3.org/2003/04/emma" version="1.0">
            <emma:interpretation id="{55EB25B3-8359-49BA-BA28-4BC1E3EB04EF}" emma:medium="tactile" emma:mode="ink">
              <msink:context xmlns:msink="http://schemas.microsoft.com/ink/2010/main" type="line" rotatedBoundingBox="6841,8654 29419,8056 29485,10540 6907,11139"/>
            </emma:interpretation>
          </emma:emma>
        </inkml:annotationXML>
        <inkml:traceGroup>
          <inkml:annotationXML>
            <emma:emma xmlns:emma="http://www.w3.org/2003/04/emma" version="1.0">
              <emma:interpretation id="{C2B80544-61E9-4586-A523-1D6F7C3519DA}" emma:medium="tactile" emma:mode="ink">
                <msink:context xmlns:msink="http://schemas.microsoft.com/ink/2010/main" type="inkWord" rotatedBoundingBox="6763,8708 10986,8360 11188,10810 6964,11158"/>
              </emma:interpretation>
              <emma:one-of disjunction-type="recognition" id="oneOf15">
                <emma:interpretation id="interp75" emma:lang="en-US" emma:confidence="0">
                  <emma:literal>(20525</emma:literal>
                </emma:interpretation>
                <emma:interpretation id="interp76" emma:lang="en-US" emma:confidence="0">
                  <emma:literal>(205235</emma:literal>
                </emma:interpretation>
                <emma:interpretation id="interp77" emma:lang="en-US" emma:confidence="0">
                  <emma:literal>(203235</emma:literal>
                </emma:interpretation>
                <emma:interpretation id="interp78" emma:lang="en-US" emma:confidence="0">
                  <emma:literal>(202235</emma:literal>
                </emma:interpretation>
                <emma:interpretation id="interp79" emma:lang="en-US" emma:confidence="0">
                  <emma:literal>(2.5235</emma:literal>
                </emma:interpretation>
              </emma:one-of>
            </emma:emma>
          </inkml:annotationXML>
          <inkml:trace contextRef="#ctx0" brushRef="#br0" timeOffset="93455.1249">8116 8281 591,'9'-14'-31,"-4"1"18,1-1 13,-3-2 9,3 2 15,-4-1 12,0 3 17,-2 12 9,0-20 15,1 12 10,-1 8 3,-3-17 3,3 17-4,-2-14-4,2 14-5,-6-10-7,6 10-4,-6-8-10,6 8-2,0 0-5,-23 0-1,23 0 3,-21 5-2,7 2 1,4 3-2,-3 0 5,2-1-8,0 0-2,2 1 2,-2 4-7,2 1-4,2-7-4,3 2-3,1-2 0,0 4-5,3-12 0,-4 15 0,4-15-3,8 17-2,-5-8-2,4-4-9,2 2-10,-1-3-12,4-1-12,-4 1-8,6-2-14,2-1-4,-2 2-13,3-6-8,0-1-11,-3 1 1,1-1-11,-1-6 4,-3 3 8,-1 2 2,1-5 0,-5 2 8,-3-1 6,5 0 9,-5-1 16,-3 10 11,3-24 4,0 14 11,0-2 20,-3 0 11,0-2 0,0 14 17,5-20 3,-5 12 14,1-3 3,-1 11-2,5-14-1,-2 3-5,-3 11 1,6-14-7,1 7-6,0-2-2,0 2-3,4-2 2,1-1-9,-1 1-2,3-2-2,0 3-5,-2-2 0,5 2 1,1-3-2,-1 4-3,-3 0-1,1-2 2,2 0-4,-3 1 1,0-2 0,4 0 1,-6 1-4,1-2-1,-6 3 3,6 1-5,-2-3 3,0 2-2,-5 1 0,2-4 0,-2 4-1,0 0 3,0 0-6,-6 7 3,5-8-4,-5 8-1,9-8-1,-9 8 1,0 0-1,3-14-1,-3 14 0,0 0 0,0 0 1,0 0 0,0 0 3,-23-2-2,23 2 2,0 0 0,-14 13 1,5-5 4,2-1 1,0 6 2,4-2 4,-4 2 3,7-2 0,0 3 4,0 0 1,-1 1 2,2 0-3,2 2 0,4 2 2,0-5 2,0 2 1,4 1-1,1-1 4,2 2 2,2 2-2,-5-6 0,-1 3-2,0-3 2,-2 0-2,1 2-2,2-1-3,-8-6-2,3 5 5,0 1-5,-3-5 2,-1 3-1,-2-13 5,-3 21 4,1-11 2,-4-2 1,0 3 6,-2-4-4,-7 1 1,4 2-5,-6-3-4,-1 0-2,4 0-3,-1-2 3,-2 0-6,3 1 0,3-4-3,-5 0-13,-1 1-16,3-3-18,-2 0-25,2-5-32,14 5-33,-21-7-41,5 0-43,7 1-143,-5-2-380,14 8 168</inkml:trace>
          <inkml:trace contextRef="#ctx0" brushRef="#br0" timeOffset="92764.0631">7490 7990 143,'-3'-13'194,"3"13"-5,0 0-12,-3-16-7,3 16-4,0-15-9,0 15-13,3-16-12,0 9-15,-3 7-12,11-16-10,-2 5-7,1 0-9,-3 4-7,6-4-7,1 3-10,-3-4-1,6 4-6,-5-2-7,5 3-4,1 0-5,-1 1-3,0 1-3,0 3-5,0-3-2,-1 5-2,1 0-5,-6 0 1,-11 0-2,23 0-1,-12 4-1,-2-1-3,2-3-2,-5 8 0,-6-8-2,17 4 3,-10 2-4,-7-6 1,0 0 1,11 9-2,-11-9-3,6 3 2,-6-3-1,0 0 2,0 0-6,0 0 0,6 7 3,-6-7 2,0 0-1,0 0 1,0 0 0,0 0 2,0 0 0,0 0-4,0 0 1,0 0-2,0 0 2,0 0 0,0 0 1,0 0 3,0 0 0,-40-14 2,30 14-1,10 0 2,-20-1 1,9-2 1,11 3 4,-26 0 0,12 4 1,3-4-1,-8 2 0,5 0 4,0 0-1,0 4 4,-2 0-2,-1-3 0,6 3 2,-1 1-4,-2 3 4,0 0-1,3 1 1,-5 0 4,2 1 2,4 5 3,-6 2-3,2-1-1,0 1-4,5 1 0,-5 1 3,4 2-3,-1-2 0,5 2-1,6-5 0,-5 1-1,2-1-1,3 6-1,0-8 3,3 3-8,2-1-1,-2 1 4,7-5 1,4 7-10,-5-4 6,5 2 2,3-6-3,3 4-1,4-3-1,-1-1-2,2-3-8,-2-3-11,8 3-14,-7-4-18,8 1-15,-4-5-18,2 2-18,-2-3-14,5-2-13,-5 1-11,-2-6-7,5 0-2,-4-1-16,1-3-3,2 2 1,-10 1-2,-3-4 3,3 4-87,-6-2-267,0-3 119</inkml:trace>
          <inkml:trace contextRef="#ctx0" brushRef="#br0" timeOffset="94252.6219">9144 7881 69,'0'0'144,"0"0"-8,0 0-9,-16 4-12,16-4-3,0 0-10,0 0-1,-11 3-11,11-3 0,0 0-8,0 0 0,-20-3-7,20 3 3,0 0-3,-9-7 2,9 7-8,0 0-4,-14-7-8,14 7-2,-7-10-1,7 10-5,-6-13 0,1 6-8,5 7 2,-3-15-3,3 15-3,0-17-6,0 17-3,8-15-2,-6 4-5,4 4-3,-6 7-2,8-12-1,-1 6-5,-7 6 0,13-8-2,-13 8-5,17-4 1,-8 2 0,-9 2 3,18 3-7,-18-3 1,18 8-2,-12-1-1,4 2 0,1 3 1,-5 0-1,2 1 0,-5 1 0,0 3 3,-3 0 2,0 7 6,0-8 5,-5 3 5,2 5 0,-6-2 2,1-4-4,-1 8 3,-2-4-2,-3-1-2,1 2-2,2-7-2,-7 4 1,-3-1-4,4-1 2,3-6-2,0 2 1,-3-1-3,3-1-2,-1-4 1,1-1-11,6 0 2,-5-1-1,10-1-2,3-5 2,-17 7 5,17-7-1,-9 5-4,9-5-3,0 0-1,0 0 2,0 0-2,0 0 5,0 0-4,-17-16 1,17 16 1,0-11 0,0 11 6,0 0 0,0 0 1,3-23 0,-3 23 14,6-8 4,-6 8-5,5-10-1,-5 10 1,9-13 6,-9 13 1,14-5-4,-8 2 1,-6 3-2,17-3 1,-4 2 1,-13 1-2,14-6 0,-14 6 3,20 7 3,-11-4 1,2 0-1,-11-3-1,17 8 2,-9-5-1,2 4 3,-3-2-3,0 2 1,2-1-1,-1 1-4,-2-1 3,0 4-5,-6-10-3,8 11 1,-2-1-4,2-3 2,0 0-2,0 0-9,1 2-18,-1-5-17,-1 3-24,0 0-27,5-3-27,-4 0-36,6-2-42,-14-2-52,20 0-131,-4-2-403,-2-2 178</inkml:trace>
          <inkml:trace contextRef="#ctx0" brushRef="#br0" timeOffset="95492.1561">8988 8460 15,'-13'5'274,"13"-5"-8,0 0-11,-6 7-10,6-7-8,0 0-12,0 0-13,0 0-13,0 0-21,0 0-15,30 7-11,-2-7-18,6 2-11,8-2-16,6 2-4,2 1-15,-1-3-7,5 0-10,-1 0-12,-5 0-7,4 0-3,-6 0-6,4 4-9,-5-4-7,2 0-15,-2 0 4,-6 0-13,-6 0 1,-4 0-8,-2 1-1,-7-2-9,-3 1 0,0 0-8,-4 1-5,-13-1-4,17 0-3,-17 0-2,11 0-9,-11 0-13,0 0-10,15-1-21,-15 1-24,0 0-29,0 0-25,0 0-35,0 0-31,0 0-122,0 0-382,0 0 169</inkml:trace>
          <inkml:trace contextRef="#ctx0" brushRef="#br0" timeOffset="95994.3835">9475 8668 127,'0'0'232,"0"0"-4,0 0-3,0 0-5,0 0-11,0 0-11,0 0-20,0 0-17,0 0-16,0 0-19,0 0-11,0 0-15,0 0-10,38-7-9,-38 7-11,28 5 0,-14-3-16,-5 2-6,2 0-8,1 0-13,-2 0-12,-2 2-9,1 1-6,-4-3-15,1 6-2,-6-10-5,3 14-1,-3-14-2,-6 19-4,-1-8-4,0 1 2,0-3-6,1 1-2,-2 3 2,2-6-3,6-7 5,-6 12 4,3-3 0,3-9 6,-5 10 0,5-10 8,0 0 8,6 17 4,-6-17 15,8 11 0,0-8 3,0 4-2,0-2 4,1 2 1,2-1 5,-2 2-1,5 0 3,0-1 1,-4 1-4,-3-1-1,7 4 3,-7-4-2,3 0 3,-5 1-2,6 5-2,-5-4 2,-1 5 2,-2-3 1,0 0 3,0 0-2,-1 4 1,-2-3 2,1-3-2,-1-9 1,-1 19-3,-1-8 0,-4-1-2,0-1-3,0-2 0,-2 0-2,0 3-1,-8-3 1,4 3-1,-5-1-4,1-2 2,-1-5-1,-3 3-1,-3-3-3,1 0-6,-6 1-11,1-3-14,-1 0-14,5-5-20,-4 3-21,6-1-23,0-1-29,6-3-26,1 0-33,0-2-186,0 2-404,4 0 179</inkml:trace>
          <inkml:trace contextRef="#ctx0" brushRef="#br0" timeOffset="95094.3765">9527 7790 78,'0'0'228,"12"-7"-29,-12 7-15,19-11-12,-5 4-12,3 4-13,2-2-15,9-1-12,1 2-12,2 0-12,2-2-3,0 4-15,15-1-9,-6 1-7,5-1-4,-5 1-7,-12-3-6,10-1-13,-10 5-11,-4 0-11,2-1-12,-1-3-15,-3 3-12,-3-2-12,-1 0-12,-3 0-4,-3 1-7,-1 1-24,-3 0-15,-10 2-18,18-5-22,-12 3-95,-6 2-258,0 0 115</inkml:trace>
          <inkml:trace contextRef="#ctx0" brushRef="#br0" timeOffset="94550.692">9553 7880 176,'0'0'214,"0"0"-20,0 0-14,0 0-10,0 0-5,0 0 5,0 0 0,8 22-10,-8-14-10,3 4-5,2-1-4,-2 2-7,-3-1-3,1 2-14,1 4-9,0-1-12,-1-2-9,-1 2-8,3-1-9,2 2-4,-4-1-8,1 0-2,3-2-9,-4-3-17,2 5-23,0-5-23,1-3-34,-1 1-32,-3-10-33,1 15-44,5-9-38,-6-6-43,7 11-137,-7-11-409,0 0 180</inkml:trace>
          <inkml:trace contextRef="#ctx0" brushRef="#br0" timeOffset="94845.5193">9740 7860 50,'0'0'185,"0"0"-1,0 0-1,0 0-3,0 0-10,0 0-6,0 43-4,0-29-8,3 1-9,0-1-7,-1 1-13,-1 3-12,2 0-11,-1 0-6,1-2-11,3 5-7,-1-6-5,0 3-11,-4 0-9,-1-3-29,7 0-22,-6-4-30,-1 0-32,2-1-41,-2-10-38,3 15-45,-3-15-144,-5 11-357,5-11 158</inkml:trace>
          <inkml:trace contextRef="#ctx0" brushRef="#br0" timeOffset="91876.0946">6959 7375 28,'0'0'132,"0"0"-3,-11-5-12,11 5-5,-12-2-12,12 2-6,0 0 3,-14-4-13,14 4 0,0 0-8,-24 4-4,24-4-5,-14 2-4,14-2-4,-20 5 5,9-1-4,2 3-3,-5-4-2,0 8 2,-2-3 0,-1 2-2,3 2 0,0 2-3,-6 2-1,-1 1-3,1 0-4,0 2 0,0-1 2,-1 2-5,1 0-2,0-2-2,3 5-2,0-2-1,0-2-3,1 1 2,-4-1-5,9-3 2,-3 4 0,-2 0-3,2 1-2,0-1 3,0 0-4,5-6-3,-2 2 1,2-1-3,-1-1 0,3 3-4,-4 1 3,4 1-6,-5-7 3,4 6-5,-1 3 4,-2 9-3,2-9 2,-2 8-3,0-7 0,1 4-2,0 0-1,-3-1 1,5 1 1,-1 2-3,-2 1-1,5-6 0,-7 2 2,6 3-3,-1-4 0,2 1-1,-1 1 0,0 3-1,0-3 1,1 1-1,-2-1 1,2 3 3,0-2-3,3-2 0,-4 0 0,3 0 2,1 0-1,-4 1-2,7 0 2,-4-2-2,4 2 4,0-1-1,-2-1 0,2-6 0,0 5 6,2-3-4,1 4-1,-2 1-3,-1-2 3,7-5 7,-7 8-1,3-1 3,-3-1-2,3 0 1,-2-1 5,1 2-5,3-3 2,-5 7 4,3-3-2,-3 2-2,3-3-1,0 2 0,0-2-2,0 2 3,5-3-2,-2 2 0,-1-7 2,4 1-1,-2 4 4,7-3-3,-8-3 0,8 4 2,-8 0 2,5 1 0,-2-6-1,5 5 1,0 1-4,-1-3-1,-2-1 0,-2 0 1,5-1-3,-3 2 0,1-6 0,-4 3 0,5 0-5,-2-3 2,-1 3-3,3-3 0,1 0-14,-5-1-16,5-2-17,3 2-28,-3 0-27,0-6-29,2-2-38,4-1-27,0-2-45,-2-1-186,5-2-454,8-6 202</inkml:trace>
        </inkml:traceGroup>
        <inkml:traceGroup>
          <inkml:annotationXML>
            <emma:emma xmlns:emma="http://www.w3.org/2003/04/emma" version="1.0">
              <emma:interpretation id="{A9784602-04C5-4718-8C91-2BBB6C1674E0}" emma:medium="tactile" emma:mode="ink">
                <msink:context xmlns:msink="http://schemas.microsoft.com/ink/2010/main" type="inkWord" rotatedBoundingBox="13036,8272 15440,8938 14976,10611 12573,9945"/>
              </emma:interpretation>
              <emma:one-of disjunction-type="recognition" id="oneOf16">
                <emma:interpretation id="interp80" emma:lang="en-US" emma:confidence="0">
                  <emma:literal>rising</emma:literal>
                </emma:interpretation>
                <emma:interpretation id="interp81" emma:lang="en-US" emma:confidence="0">
                  <emma:literal>iisin</emma:literal>
                </emma:interpretation>
                <emma:interpretation id="interp82" emma:lang="en-US" emma:confidence="0">
                  <emma:literal>titin</emma:literal>
                </emma:interpretation>
                <emma:interpretation id="interp83" emma:lang="en-US" emma:confidence="0">
                  <emma:literal>wising</emma:literal>
                </emma:interpretation>
                <emma:interpretation id="interp84" emma:lang="en-US" emma:confidence="0">
                  <emma:literal>irsin</emma:literal>
                </emma:interpretation>
              </emma:one-of>
            </emma:emma>
          </inkml:annotationXML>
          <inkml:trace contextRef="#ctx0" brushRef="#br0" timeOffset="98126.1929">11990 8022 182,'6'-7'176,"2"0"-8,5-4-23,-6 4-9,4-2-13,2-3-12,-1-1-14,1 1-3,-4 1-6,5 0-13,-1-3-6,-1 4-2,-1-1-8,-2-2 1,1 0-5,-4 4-3,2-3-7,-4 3-3,1 0-5,0 0-1,-5 9-6,6-19-3,-5 13-5,-1 6 0,0-17-5,0 17 5,-3-13-2,3 13-5,-4-12-6,4 12-2,-8-13 3,8 13-3,-13-3 1,13 3 0,-17-2-7,17 2 6,-17 0-2,17 0-2,-17 4-3,8 1 4,-1-2 0,10-3-4,-15 14 1,8-10 3,7-4 7,-10 13-9,6-5-3,4-8 5,-3 16 3,2-7 2,1-9 4,8 23 4,-4-10 6,4 1 2,3-1-4,-3 1 3,1 1 0,4-1 0,-1 1 4,-1-1 8,1 5-5,-1-1-1,0-3 0,2 1 1,-4-1-4,6 5-4,-5-3 0,-1-3 1,1 3-3,-6-3-3,2 0-1,1-1 2,-3 0 3,-1 1-2,-3-3 1,0-11-3,0 21 3,0-21 3,-3 17-7,-1-10-1,-3 0 2,1 0-2,6-7-4,-15 13 3,5-5-1,-4-3-4,-3 1-1,2-1-6,-1-3-17,-3 2-17,5-3-25,-4 2-26,4-3-19,-2 0-26,16 0-34,-20-3-44,10-1-164,10 4-399,-10-13 177</inkml:trace>
          <inkml:trace contextRef="#ctx0" brushRef="#br0" timeOffset="98567.9396">12470 7733 129,'0'0'202,"-2"-13"-23,2 13-36,0 0-39,0 0-42,0 0-51,-6-13-47,6 13-97,0 0-143,0 0 64</inkml:trace>
          <inkml:trace contextRef="#ctx0" brushRef="#br0" timeOffset="98395.0385">12594 7928 113,'0'0'223,"7"12"-7,-6-1-4,2-1-9,0 1-8,-1 0-11,3 4-13,-1 1-13,-1 1-11,2 1-15,-3 7-12,4 0-9,-5-2-11,-1 2-9,0-9-7,2 1-10,3 0-17,-4 0-21,2-3-24,-1 0-27,-1 4-31,1-7-32,1-3-43,0-1-31,-3-7-32,6 11-157,-6-11-369,7 6 164</inkml:trace>
          <inkml:trace contextRef="#ctx0" brushRef="#br0" timeOffset="99048.6645">12705 7951 98,'6'14'180,"0"-2"-8,1 2-7,-3 2-3,2-3-12,4-5-14,-7 3-9,2-2-13,-2 7-11,1-9-13,3 2-5,-4-2-12,1 3-6,-4-10-7,7 17-17,-6-9-16,-1-8-19,6 11-13,-6-11-8,4 11 4,-4-11 1,0 0 6,9 7 1,-9-7 0,0 0 3,0 0-4,17-4-1,-17 4 3,12-13 0,-4 8 3,3-9-4,-3 9 8,1-8-1,2 1 5,-1-2-6,2 2 4,0-1 8,-1 6 6,3-5 2,0 0-2,0-1 13,0 2-3,-1 3 4,-1-3 7,1 2 7,1 0 5,-6 4 5,-2 0 6,-6 5 1,14-8-6,-14 8-1,9-6-7,-9 6-6,0 0-4,13-2-3,-13 2-8,0 0 0,7-6-1,-7 6 2,0 0 2,14 8 2,-14-8 0,13 10 0,-5-4-4,-1 2 1,0-1 2,0 2 2,4 4-6,-8-5 0,5 6-1,-1-3-4,-1 4-5,0-1 0,-1-2-3,-2 4-3,1 3 1,0-4-8,-1 2-22,-2-1-17,-1 2-22,0-1-32,0-3-36,0 2-38,5-1-38,-5-1-37,1-2-185,-1-3-450,0-9 200</inkml:trace>
          <inkml:trace contextRef="#ctx0" brushRef="#br0" timeOffset="97496.5252">11389 7880 86,'0'0'247,"-6"-7"-16,6 7-20,0 0-21,0 0-20,0 0-16,5-20-16,-5 20-17,3-13-14,-3 13-15,7-17-18,3 6-10,-1-4-6,-1 6-5,3-3-5,-3 0-4,-1-1-3,1 1 1,-3 1 5,-2-4 2,2 7 6,-4-1 2,-1 9 2,0-19 0,0 19 2,-3-16-2,3 16-2,-6-14-5,0 7 0,6 7-9,-14-12-2,6 11-6,8 1-6,-17-6-3,17 6-2,-21 1-2,21-1-2,-17 8-1,10-4-14,-1 2-16,8-6-14,-6 11-16,6-11-17,0 12-23,0-12-28,7 18-32,6-8-34,1 1-33,3-1-158,-3-3-396,11 4 176</inkml:trace>
          <inkml:trace contextRef="#ctx0" brushRef="#br0" timeOffset="97122.7398">11470 8087 82,'0'0'272,"0"0"-23,0 0-16,-6-9-24,6 9-19,0 0-19,0 0-20,0 0-13,0 0-1,0 0-5,0 0-10,1 37-6,1-18-11,1 2-11,0-1-8,0 3-6,0 6-9,-1-3-6,1-5-9,-1 4-3,2 2-16,-1-3-19,-1-8-28,-2 5-29,0-5-34,0 3-37,3-5-44,-3-1-48,0-4-179,0-9-411,2 16 183</inkml:trace>
          <inkml:trace contextRef="#ctx0" brushRef="#br0" timeOffset="96796.9233">10746 8217 250,'-9'-3'234,"9"3"-15,0 0-15,0 0-19,0 0-19,0 0-14,0 0-18,0 0-14,0 0-3,0 0 8,0 0-1,0 32-1,0-32-5,6 28-7,-3-12-2,2 4-7,2 1-8,0 7-8,-4-5-7,1 3-4,1-1-9,-2-1-7,-1 0-7,1-5-2,-2 4-7,1-3-3,1-3-6,-1 4-20,1-3-22,-3 0-29,3-2-27,-3 0-31,1 0-30,1-8-34,4 5-45,-1-1-46,-4 0-141,1-4-423,4 0 187</inkml:trace>
          <inkml:trace contextRef="#ctx0" brushRef="#br0" timeOffset="96479.126">10428 8479 114,'0'0'273,"0"0"-11,0 0-8,0 0-14,0 0-12,0 0-17,0 0-15,0 0-15,0 0-9,42-12-9,-25 10-14,1 2-13,13 0-8,-5 0-11,5 0-10,2-4-13,-2 4-4,2 4-10,0-4-7,-4 2-10,5-2-8,9-2-5,-11 4-6,-2-1-2,2-1-5,-7 0-3,2 0-8,1-1-11,-8 1-12,-3 0-12,-1-2-17,-2 2-13,-14 0-17,20 0-20,-20 0-17,16-4-24,-16 4-30,0 0-45,11-1-48,-11 1-201,0 0-477,0 0 211</inkml:trace>
        </inkml:traceGroup>
        <inkml:traceGroup>
          <inkml:annotationXML>
            <emma:emma xmlns:emma="http://www.w3.org/2003/04/emma" version="1.0">
              <emma:interpretation id="{E37E4723-45CB-4E2F-B30B-A52731147292}" emma:medium="tactile" emma:mode="ink">
                <msink:context xmlns:msink="http://schemas.microsoft.com/ink/2010/main" type="inkWord" rotatedBoundingBox="15430,8846 15593,10454 14293,10586 14130,8977"/>
              </emma:interpretation>
              <emma:one-of disjunction-type="recognition" id="oneOf17">
                <emma:interpretation id="interp85" emma:lang="en-US" emma:confidence="0">
                  <emma:literal>231</emma:literal>
                </emma:interpretation>
                <emma:interpretation id="interp86" emma:lang="en-US" emma:confidence="0">
                  <emma:literal>2311</emma:literal>
                </emma:interpretation>
                <emma:interpretation id="interp87" emma:lang="en-US" emma:confidence="0">
                  <emma:literal>2371</emma:literal>
                </emma:interpretation>
                <emma:interpretation id="interp88" emma:lang="en-US" emma:confidence="0">
                  <emma:literal>331</emma:literal>
                </emma:interpretation>
                <emma:interpretation id="interp89" emma:lang="en-US" emma:confidence="0">
                  <emma:literal>3311</emma:literal>
                </emma:interpretation>
              </emma:one-of>
            </emma:emma>
          </inkml:annotationXML>
          <inkml:trace contextRef="#ctx0" brushRef="#br0" timeOffset="101843.6758">13867 8687 111,'0'0'204,"0"0"-7,0 0-11,0 0-10,0 0-17,0 0-14,0 0-13,3-15-10,-3 15-11,0 0-16,14-7-2,-14 7-12,14-6-9,-3 4-10,-2-1-6,-9 3-1,28 0-8,-17 0-6,3 0-6,-5 5-3,10-3-4,-4 5-3,1-3-4,-2 3 2,0 0-4,-1 1-5,1 2 2,-2-2-5,-3 4 3,-2-4-4,-1 2 1,-1 1-5,-2-1-1,-3 1 4,0-11-4,-3 21-2,-2-9-6,-3-1-1,-1 3-11,-4-3-9,-2-2 0,-1 1-8,2 0 1,0-2-2,3 3 4,5-8 2,-2 4 1,8-7 4,-12 8 3,5-4 1,7-4 3,0 0 2,-9 6 8,9-6-4,0 0 4,0 0 5,-6 7-3,6-7 7,0 0 5,0 0 3,14 17 1,-14-17 2,8 8-2,-2-2-1,0 1 1,2-1-2,-2 2 2,2-1 1,-2 1-2,0 1 1,4 1 2,-4 4 2,2-3-1,0 3 7,-4-5 2,2 0 3,2 3-1,-5-1 3,2-1 1,1 0 4,-3 2-1,2-4 4,1 2-1,-4 0 0,3-1 7,-4 1-2,-1-10-2,2 18 1,1-11-2,-3-7-3,0 0-1,-10 22-4,7-15 0,-3 0-5,-3-1-1,-1 0-1,-4 2 0,3-1-2,-3-6-4,0 5 1,-3-9-5,-3 7-12,3-4-12,-2-1-15,-3 1-15,7-4-25,-5 1-22,-5-3-29,4 1-33,4-3-34,0 1-39,0-1-151,-2-5-405,5 5 179</inkml:trace>
          <inkml:trace contextRef="#ctx0" brushRef="#br0" timeOffset="99812.3318">13625 7826 41,'0'0'184,"0"0"-13,0 0-23,0 0-8,0 0-20,-20-14-8,20 14-16,-11-8-5,8 1-10,3 7-1,-13-10-4,7 2 0,6 8-6,-8-14-2,8 14 1,-7-10-3,7 10 3,-7-12-1,7 12-6,0-11 1,0 11 2,0 0-10,2-18-6,-2 18-7,6-8-6,-6 8-1,14-7-8,-6 3-1,3-2-2,1 3-5,-1 1-2,10 2-1,-3 0-5,1 2-2,-2 0-1,-1 5 1,2 1-5,-4-1-1,2 6 0,-5-1-2,-2 3 1,-1 0-2,1 3-1,-3 1 0,-4-1 3,-7 7-1,2 1 0,-3-1 1,-6 0-3,-12 5 7,4-5-7,-11 1 5,3 6-1,-2-2 4,1-4-8,-1-10 6,5 2-3,0-2-1,3-2 0,4-6 1,4-4 0,0 2 1,4-1 2,3 1 1,-1-2 4,8-4 0,0 0-5,-17 0-1,17 0 2,0 0-1,0 0-2,-11-15 2,11 15 1,-3-16 2,3 16 4,6-16-2,-6 16 4,1-12 0,-1 12 2,7-15 2,-7 15 1,4-14 1,-4 14 1,7-12 1,-7 12-1,6-9 1,-6 9-4,8-7 0,-8 7-1,0 0-3,9-7-2,-9 7-5,11 0 0,-11 0 2,0 0-1,17 3 3,-17-3 5,14 11 3,-6-7-1,1 1 5,0 4-3,-1-5-1,-2 6 1,7 1-3,-4-3 2,4 4-2,-6 2-5,1-6 2,0-1-3,5 3 0,-1-3-3,-6 2-16,8 0-22,-1-4-22,-4 2-26,2 0-27,-6-3-38,7 3-40,-4-3-43,3-2-153,-11-2-410,23 0 181</inkml:trace>
          <inkml:trace contextRef="#ctx0" brushRef="#br0" timeOffset="100618.7173">14025 7744 190,'0'0'196,"10"-11"-17,-1 8-11,-9 3-17,25-10-11,-9 8-11,4-4-14,6 1-8,4 1-13,10 0-11,-7 1-8,11 2-6,-2-5-7,0 1-5,0 2-8,-2 4-6,-7-2-18,-3 1-14,1-2-10,-6 2-8,-5-2-10,-1 2-12,-4 0-7,-4 0-18,0 0-5,-11 0-22,19-5-18,-19 5-19,12-2-123,-12 2-261,0 0 116</inkml:trace>
          <inkml:trace contextRef="#ctx0" brushRef="#br0" timeOffset="100349.6564">14310 7846 23,'0'0'185,"0"0"-4,0 0 0,0 0 0,0 0-3,0 0-9,-6 43-6,6-27-3,-1 1-18,-3-2-10,4 2-11,0 1-11,4 7-9,-4-7-10,3 6-7,-2 1-9,2-9-7,0 8-12,5 0-25,-5-8-41,0-2-42,2 0-48,1-2-60,-4 0-192,0-3-381,-2-9 169</inkml:trace>
          <inkml:trace contextRef="#ctx0" brushRef="#br0" timeOffset="101018.4787">13490 8417 132,'0'0'259,"0"0"-4,0 0-2,-10 6-10,10-6-11,0 0-12,0 0-10,0 0-15,0 0-13,0 0-15,42 10-18,-14-10-11,5 2-16,12-1-12,7-1-7,2 0-12,-2 0-7,-4 0-13,6 0-13,1 0-10,-4-3-11,4 5-9,-5-2-13,-2 0-5,-1-2-8,-5 0-4,-13 2-6,2 0-5,-3-2-2,-7 2-5,-4 0-11,-5 0-9,-12 0-9,19 0-12,-19 0-12,15 0-14,-15 0-19,0 0-21,14 0-17,-14 0-22,0 0-18,0 0-21,0 0-143,0 0-376,0 0 167</inkml:trace>
          <inkml:trace contextRef="#ctx0" brushRef="#br0" timeOffset="100095.6028">14057 7834 256,'0'0'247,"0"0"-18,0 0-15,0 0-20,0 0-18,0 0-21,0 0-16,0 0-2,0 0-1,0 0-3,0 0-6,0 0-4,10 44-8,-8-33-11,0 5-7,2 1-10,-2 0-10,-1 2-5,2-1-10,-1 0-3,0 1-6,1-5-24,-3 1-23,0 2-28,1 2-38,1-7-37,-1 2-43,2-4-40,1 2-38,-4-12-167,4 14-418,-1-6 185</inkml:trace>
        </inkml:traceGroup>
        <inkml:traceGroup>
          <inkml:annotationXML>
            <emma:emma xmlns:emma="http://www.w3.org/2003/04/emma" version="1.0">
              <emma:interpretation id="{0D4E2689-BA94-4B40-BDA3-F4233C2EE7D8}" emma:medium="tactile" emma:mode="ink">
                <msink:context xmlns:msink="http://schemas.microsoft.com/ink/2010/main" type="inkWord" rotatedBoundingBox="17443,9266 20005,8555 20209,9290 17647,10001">
                  <msink:destinationLink direction="with" ref="{3B6E728D-025D-40C7-A502-60742EE29B00}"/>
                </msink:context>
              </emma:interpretation>
              <emma:one-of disjunction-type="recognition" id="oneOf18">
                <emma:interpretation id="interp90" emma:lang="en-US" emma:confidence="0">
                  <emma:literal>-cos</emma:literal>
                </emma:interpretation>
                <emma:interpretation id="interp91" emma:lang="en-US" emma:confidence="0">
                  <emma:literal>-Cos</emma:literal>
                </emma:interpretation>
                <emma:interpretation id="interp92" emma:lang="en-US" emma:confidence="0">
                  <emma:literal>as</emma:literal>
                </emma:interpretation>
                <emma:interpretation id="interp93" emma:lang="en-US" emma:confidence="0">
                  <emma:literal>cos</emma:literal>
                </emma:interpretation>
                <emma:interpretation id="interp94" emma:lang="en-US" emma:confidence="0">
                  <emma:literal>tos</emma:literal>
                </emma:interpretation>
              </emma:one-of>
            </emma:emma>
          </inkml:annotationXML>
          <inkml:trace contextRef="#ctx0" brushRef="#br0" timeOffset="113322.5867">18622 7532 9,'0'0'131,"0"0"-1,0 0-1,0 0-4,0-14-9,0 14-8,0 0-5,0 0-8,0 0-10,0 0-4,0 0-6,0 0-7,0 0-8,0 0-3,0 0-6,0 0-6,-8-11-5,8 11-3,0 0-7,-9-5-2,9 5-4,0 0 0,-16-3-3,16 3-2,-17-2-1,17 2 4,-17-3 3,17 3-5,-18 3 2,18-3 2,-19-3-4,19 3 4,-20 0-7,10 3 3,10-3-8,-20 5 4,8-3 5,2 3-3,-1 0-1,2 1-3,-5-1 2,2 2 0,-2 4 1,-1-3 0,1 2 4,0 4 0,2-3 1,-2-1 2,0 6 2,0-7-3,3 8 3,-3-3 1,2 0-1,-1 1 2,-1 0-1,5-1 0,-2 3-5,2-4 2,1 5 6,2 0-5,-1-4 0,1 5-3,1-1 1,2 1-4,0-4-3,2 4 0,2-1-1,-1-1 1,3 7-3,-1-9-1,2 1 1,0 1 0,3-2-5,0-1 2,4 4-2,-1-6-2,4 6-5,4-4-14,-3 0-11,5 0-17,1 1-18,2-5-20,2 0-27,1-3-25,-1-1-28,6-2-22,-3 1-138,-1-3-344,1-2 152</inkml:trace>
          <inkml:trace contextRef="#ctx0" brushRef="#br0" timeOffset="114308.978">18862 7747 118,'0'0'131,"-26"11"-12,16-1-6,-2-2-6,-1 3-5,2 3-4,0 0-6,2 0-5,-3 3-1,-1 3-3,1 2-8,7-3-4,0-3-7,-1 0-3,3 1-2,3-1-4,2 0-2,-1-2-1,1 4-1,2-7-6,3-3-2,2 2-4,-1 0-3,3 2-5,-4-9-2,6 5-1,-4-5-2,-1 4-6,1 0 2,2-3 0,-11-4 0,19-3-1,-19 3-2,16-3-5,-16 3 3,12-10-7,-4 5 0,-8 5 0,11-16 0,-8 7-2,-2-6-1,-1 2 0,0-1 2,0 14-1,-3-27 1,-1 11 2,2 7 3,0-3 4,-1-3 6,2 1 3,-1 2 2,2 12 2,0-21-1,0 21 0,0-16 0,2 7-4,-2 9 2,4-17-5,0 9-4,2 0 6,0 0-13,3-2 2,1 1 0,1 2-4,3-2 3,0 0-5,3-1 0,-3 2-2,1-2 0,10-1-4,-8 4 1,2-1-2,-2 1 1,7-5 3,-4 5-5,-3 3 1,2-5-1,-4 0 2,4 2 1,-4 0-4,-1-2-1,0 2 0,1 0-4,-8 1-4,4-1-2,-1 0 0,-3 1-1,0-3-7,-1 1 1,-6 8-1,11-10 2,-8 2-4,-3 8 1,6-10-6,-6 10-2,0 0 2,-2-14-3,2 14 0,0 0 4,-12-12-1,12 12-1,-14-4 4,14 4 3,0 0 1,-20 0 3,20 0 1,0 0 2,-20 4 0,20-4 0,-10 8 0,10-8 3,-12 10-2,7-3 1,5-7 4,-6 14-3,4-3 5,2-11 3,2 21-2,1-7 3,0 2 0,2-1 3,1 3 0,0-4 2,0 2 4,2 0-1,-2 0 7,2 2 2,0-3 5,1 3 2,-1-4 2,1 4 2,1-2-2,-2-1 1,2 2 1,-2 0-2,-2-2 3,1 0 0,-3 0-2,1-3 1,0 0-3,-4 1-2,1-1 2,-2-3 1,1 2-2,-1-11 1,-3 14 3,3-14-1,-11 13-4,7-6 0,-7 0 3,3 0-3,-4-3-1,2 2-2,-4-1-3,0-2 0,-3 3-2,6-6-2,11 0-2,-20 1-12,20-1-18,-20-1-17,20 1-30,-19-2-29,10 2-37,9 0-36,-14-14-39,3 9-128,5-2-366,-2 0 162</inkml:trace>
          <inkml:trace contextRef="#ctx0" brushRef="#br0" timeOffset="109385.9411">16819 8461 29,'0'0'205,"0"0"-9,0 0-7,0 0-4,0 0-11,-16 4-7,16-4-8,0 0-1,0 0-13,0 0-9,0 0-2,0 0-11,0 0-7,0 0-5,0 0-4,0 0-3,0 0 1,0 0 1,0 0-4,30 14-4,-14-14 1,1 2-14,0 0-8,2 1-9,2-3-9,7 4-5,0-3-4,0-1-7,4 0 1,-4 0-9,1-1-7,-2 1-11,-1 1-12,-7-1-16,-2 0-13,-2 0-22,-4 0-23,-11 0-32,19 2-39,-10-2-41,-9 0-42,0 0-42,14 4-145,-14-4-442,0 0 196</inkml:trace>
        </inkml:traceGroup>
        <inkml:traceGroup>
          <inkml:annotationXML>
            <emma:emma xmlns:emma="http://www.w3.org/2003/04/emma" version="1.0">
              <emma:interpretation id="{AA4031AE-B67C-4900-A421-75D71789AC45}" emma:medium="tactile" emma:mode="ink">
                <msink:context xmlns:msink="http://schemas.microsoft.com/ink/2010/main" type="inkWord" rotatedBoundingBox="21286,8372 22267,9788 21393,10393 20412,8977">
                  <msink:destinationLink direction="with" ref="{3B6E728D-025D-40C7-A502-60742EE29B00}"/>
                </msink:context>
              </emma:interpretation>
              <emma:one-of disjunction-type="recognition" id="oneOf19">
                <emma:interpretation id="interp95" emma:lang="en-US" emma:confidence="0">
                  <emma:literal>2;</emma:literal>
                </emma:interpretation>
                <emma:interpretation id="interp96" emma:lang="en-US" emma:confidence="0">
                  <emma:literal>23</emma:literal>
                </emma:interpretation>
                <emma:interpretation id="interp97" emma:lang="en-US" emma:confidence="0">
                  <emma:literal>223</emma:literal>
                </emma:interpretation>
                <emma:interpretation id="interp98" emma:lang="en-US" emma:confidence="0">
                  <emma:literal>22;</emma:literal>
                </emma:interpretation>
                <emma:interpretation id="interp99" emma:lang="en-US" emma:confidence="0">
                  <emma:literal>2"}</emma:literal>
                </emma:interpretation>
              </emma:one-of>
            </emma:emma>
          </inkml:annotationXML>
          <inkml:trace contextRef="#ctx0" brushRef="#br0" timeOffset="115076.5372">20151 7630 163,'0'0'192,"0"0"-8,0 0-12,0 0-16,0 0-13,0 0-15,-15-8-12,15 8-13,0 0-7,-16-7-12,16 7-3,-17-7-10,8 4-3,-2-2 0,11 5-1,-16-7 4,16 7-1,-14-7-3,8 0-5,6 7-3,-12-10-3,12 10-7,-8-11-1,5 4-3,3 7-5,-10-15-4,9 7-3,1 8-5,-6-15-1,6 15-2,0-14 1,0 14-3,0 0-4,3-18 2,-3 18-7,3-14-1,-3 14 5,1-9-11,-1 9 0,11-10 2,-11 10-4,8-8-1,-2 3-2,-6 5-1,10-3-2,-10 3 0,14-2-1,-14 2-3,0 0 4,20 8-2,-12-2-3,-2 1 2,0 0 0,5 5-1,-3-1 4,0 2-2,1 2-1,-4 0 1,1-1 4,2 1 1,-2 1-3,-2 2 0,0-2 1,-3 1 1,-2 1-2,-3 0 3,0 0 2,-2 3-1,-2-2 0,-3 4 0,-3 1 3,-3-2-3,3-3 1,-5 2-2,2-3 2,-3-3-6,-1 2 0,3-5-5,2-1-6,1 1-4,-4-3-2,3-1 1,-1-1-4,2 0 1,-1-2 0,4 0-1,-1-3 4,13-2 4,-17 5 3,17-5 0,-16 0 5,16 0 2,0 0-3,-15-2 3,15 2 0,0 0 2,-8-14 0,8 14 2,0 0-3,2-18 4,-2 18-7,0 0 3,7-20 3,-2 14-5,-5 6 5,9-15-4,-4 11 4,1-3-1,-6 7-1,10-10 3,-4 3 2,-6 7 5,11-8 9,-5 2 2,-6 6 4,8-8 3,-8 8 1,11-4 2,-11 4 2,12-5-4,-12 5-1,11-3-6,-11 3-3,0 0 1,17 0-2,-17 0 0,17 4 6,-9 0-6,1 2 1,-1 0-2,3 1 2,-3 0 1,0 1 1,0 1-4,-2-1 1,2 1-3,4 4-1,-4-1 0,3-1-1,-4 3 0,-3-2-2,5 0 1,-4-3 0,4 4-2,-1-5-1,0 6-2,-2-6-28,2 0-23,-2-1-25,2 3-28,1-3-27,3 0-33,1-2-39,-4 2-196,4-7-428,-2 2 190</inkml:trace>
          <inkml:trace contextRef="#ctx0" brushRef="#br0" timeOffset="115736.7477">20429 7769 19,'3'-14'249,"-3"14"-14,1-16-14,2 7-10,-3 9-15,10-18-13,-6 8-20,1 3-12,4-6-16,1 5-15,-3-3-12,1 4-5,-2-1-24,1 1-11,-7 7-6,15-8-9,-15 8-5,13-7-3,-13 7-8,11-4-6,-11 4-4,0 0-3,20 5-4,-20-5-4,14 11 3,-5-4-4,-4 2-4,1 3 1,0-1 1,1 1-7,-1 4 4,-3 2-4,3-6 2,0 4-4,-1-3 2,-2 2 0,0-4-1,0 8-1,1-8-6,-3-2 6,1 1 1,-2-10-2,1 15 0,-1-15 4,0 16-7,0-16 0,0 14-4,0-14-9,0 0 3,-1 16-3,1-16 0,0 0 3,0 0 4,-3 7 1,3-7-1,0 0 3,0 0-5,0 0-2,0 0 4,0 0 2,-14-26-6,14 26-1,0 0 1,0-20 1,0 20 2,1-16 3,1 4-4,-2 12 2,6-20-2,-5 11 1,4 0 2,1 1 0,1-3 0,-4-1 2,1 2-1,4 0-1,-2-2 0,2 0 3,-2 2 0,2 3 1,0 0 2,0-3-1,3 3-2,-4 0 5,3-2-1,-2 2 1,1-1 5,0 5-5,-1-2 4,-8 5 8,17-7-9,-8 1 2,-1 1-2,-8 5-3,17-1 0,-17 1 0,16 0-1,-16 0-1,17 6 0,-11 0-3,2-1 5,1 2 4,-2 0-2,-3 2 3,1 0-2,0-2 8,-1 2 0,1 7-1,0-6 0,-2-2 2,1 5 1,0-2 3,-1 0-6,0 2-1,2-5-1,-2 6 0,0-3-4,-2 0 5,-1-11-5,3 17 0,1-7-5,-3-2-13,-1-8-20,2 14-23,1-4-27,-3-10-24,1 10-28,-1-10-36,0 0-40,5 11-127,-5-11-364,0 0 161</inkml:trace>
          <inkml:trace contextRef="#ctx0" brushRef="#br0" timeOffset="117518.5225">20608 8504 193,'-5'-11'209,"5"11"-4,0 0-14,0 0-13,0 0-14,14-21-16,-14 21-10,12-7-17,-5 2-14,4-1-10,-2 2-11,-9 4-5,26-4-9,-12 1-11,0 3-6,2 0-5,0 4-8,-4-2-5,5 2-3,-6 1-5,1-2-6,-2 3-4,-1-1-6,-1 2-5,-5 4-3,-3-11-9,5 15-2,-7-4 1,2-11-7,-5 20-6,1-12 0,1 4-1,-4-4 0,7-8-2,-6 16 3,6-16 1,-6 12-2,6-12 2,-2 12 4,2-12 1,0 0 7,2 18-3,-2-18 1,5 11 4,2-4 10,0 0 3,2 0 6,4 0 3,-1 0-3,0 4 2,-2 0 7,4-3 0,-3-1-3,-2-1 6,0 2-2,4 4-1,-1-2 0,-4-3 1,-2 1 1,4 3-2,-4-2 0,0 0 2,-1 1-2,-2-2 1,2 0 5,-4 3 1,-1-11 0,5 15 5,-5-5-3,0-10 1,-3 14 2,3-14 1,-8 12 1,2-5-3,-2-1 1,0 0-6,-4 0-1,1-3-3,-6 5-3,1-5 1,-3 1-3,-1 0-6,-5-1-1,-1-2-6,-2 1-11,1-4-12,7 2-6,-2-1-11,-3-5-13,8 5-18,-2-5-18,2 2-39,5-1-29,-2-4-29,6 2-28,2-2-171,-5-2-407,8 1 180</inkml:trace>
        </inkml:traceGroup>
        <inkml:traceGroup>
          <inkml:annotationXML>
            <emma:emma xmlns:emma="http://www.w3.org/2003/04/emma" version="1.0">
              <emma:interpretation id="{22BB11AD-4C53-40B2-9DCA-DB2FCD2DB052}" emma:medium="tactile" emma:mode="ink">
                <msink:context xmlns:msink="http://schemas.microsoft.com/ink/2010/main" type="inkWord" rotatedBoundingBox="25217,8517 26687,8478 26706,9219 25236,9258">
                  <msink:destinationLink direction="with" ref="{3B6E728D-025D-40C7-A502-60742EE29B00}"/>
                </msink:context>
              </emma:interpretation>
              <emma:one-of disjunction-type="recognition" id="oneOf20">
                <emma:interpretation id="interp100" emma:lang="en-US" emma:confidence="0">
                  <emma:literal>Irisin</emma:literal>
                </emma:interpretation>
                <emma:interpretation id="interp101" emma:lang="en-US" emma:confidence="0">
                  <emma:literal>Iridin</emma:literal>
                </emma:interpretation>
                <emma:interpretation id="interp102" emma:lang="en-US" emma:confidence="0">
                  <emma:literal>"Irisin</emma:literal>
                </emma:interpretation>
                <emma:interpretation id="interp103" emma:lang="en-US" emma:confidence="0">
                  <emma:literal>#Irisin</emma:literal>
                </emma:interpretation>
                <emma:interpretation id="interp104" emma:lang="en-US" emma:confidence="0">
                  <emma:literal>titin,</emma:literal>
                </emma:interpretation>
              </emma:one-of>
            </emma:emma>
          </inkml:annotationXML>
          <inkml:trace contextRef="#ctx0" brushRef="#br0" timeOffset="119740.3602">24460 7728 47,'17'-9'164,"-7"3"-12,4 0-6,-2 1-5,2-2-12,2-6-9,2 8-7,-4-2-9,3-4-6,1 3-1,-3-3-3,-1-2 12,0 1-32,0 0 5,-1 3-3,1-2-3,-5-1-3,2-1-7,1-2-4,-4 0-4,0-4-8,1 3-14,-6-4 7,4 2-7,-6 0-2,2-5-6,-3 5 1,-1-1-4,-2 3-2,-1-2-4,-5 4-2,3-2 3,-5 2-7,0 6-3,-6-5 4,1 2-5,2 4 0,-7 2-5,2 1 3,5 3-4,-3-3-2,3 4 2,14 0-3,-24 4-2,15 1-2,1 2 8,-1 4-1,0-3-3,5 3 3,1 3 1,3 0-2,3 2 4,-1 1-3,6 7 2,3-1-2,1-1 3,-1 2-3,5 0 1,-2 0 3,3 0 0,-2 1-1,1-3-1,1 2 0,-1-5-3,1 3 4,-6-7 0,4 3-1,-1 0 1,0 3-1,-1-9 2,1 9-1,0-9-1,-6 2-1,-1 1-4,1-3 5,-3-3-2,-1-2 0,1 4 2,-2-3 9,-3-8 1,0 17 3,0-17 4,-8 14 2,2-7 3,0 3 1,-3-4-2,-2 1 5,-3-4-5,-7 5-2,4-1-2,-1-4 2,-3 0-8,4-1 0,0-2-8,0 2-10,0-2-19,6 2-19,11-2-25,-23-4-33,13 2-34,10 2-42,-11-12-190,4 3-396,4 0 175</inkml:trace>
          <inkml:trace contextRef="#ctx0" brushRef="#br0" timeOffset="120199.0987">25086 7364 115,'-3'-15'197,"3"15"-24,0 0-16,-3-13-33,3 13-33,0 0-51,-5-11-37,5 11-59,0 0-85,0 0-153,0 0 68</inkml:trace>
          <inkml:trace contextRef="#ctx0" brushRef="#br0" timeOffset="120016.202">25106 7562 92,'0'0'238,"0"0"-31,0 0-16,17 6-7,-17-6-7,7 8-4,-6 2-8,12 0-9,-7-1-11,0 5-10,2 1-7,-2 2-16,0 4-5,2 3-11,-2-1-9,-1-5-8,4 6-9,-2 2-6,-3-9-9,3 1-4,-4 1-18,1 0-16,3-1-24,-1-1-22,-6-4-30,6 2-33,-6-1-27,2 0-28,2-7-34,-4-7-174,0 12-384,0-12 169</inkml:trace>
          <inkml:trace contextRef="#ctx0" brushRef="#br0" timeOffset="120710.6739">25405 7536 7,'3'9'182,"4"4"-11,-1-2-13,-6 3-9,6 0-10,-3 1-13,2 0-11,-2-1-11,0-1-6,-3 3-15,2-4-8,-1 4-3,-1-2-6,3 1-13,0-2-17,2 2-8,-5-6-13,0-9-14,3 19-9,-3-12 0,0-7 7,3 11 2,-3-11 3,3 7 4,-3-7-1,0 0 1,0 0 5,0 0 2,24-14 13,-24 14-4,11-18 8,-5 6 0,2-1 2,-2-1 0,2 0 0,1-2 5,0 0-3,2 2 2,0-2 0,2 3-5,-6-1-2,7 0-2,-1 1-2,-5-1-3,7 0-2,-4 6 3,0-2-5,2 0 2,-1 2 1,-4 0 5,0 1 3,1 0 5,-9 7 3,12-10 7,-1 6-3,-11 4 2,8-8 3,-8 8-11,16-2-1,-16 2-4,14-3-7,-14 3-1,0 0-2,17 10 1,-11-5-1,5 4 3,-5 1-4,2 1 6,4 3-1,-4 1 2,2-1-4,-3 0-2,3 3 2,-4 0-5,0 0 1,2-1-1,-2 3 2,-3-2-11,2-2 1,-2 4 9,0-2-9,0-2-9,-3 3-10,3-4-19,-3 2-24,2-2-29,-1-2-27,3-3-36,0 3-26,-1-5-37,0 4-197,-3-11-438,7 11 194</inkml:trace>
          <inkml:trace contextRef="#ctx0" brushRef="#br0" timeOffset="116276.5382">21444 7628 180,'0'0'178,"0"0"-8,0 0-8,0 0 2,20 16-2,-20-16-13,9 10-5,-2-1-11,-1 5-10,0-3-8,0 4-12,-3 1-8,4-3-7,-3 1-10,-2 1-9,-2 0-7,1-1-15,-1 4-31,-1 0-30,1-3-29,0-2-46,-2 3-39,-1-6-47,0 2-124,0-2-323,3-10 144</inkml:trace>
          <inkml:trace contextRef="#ctx0" brushRef="#br0" timeOffset="116022.4807">21218 7608 78,'0'0'217,"0"0"-14,0 0-17,0 0-22,0 0-16,0 0-11,0 0-3,11 14 0,-11-14-5,3 13-3,0-3-12,-3-10-6,2 18-9,-1 0-8,1-8-6,1 1-8,-2 1-10,1 2 1,1-2-13,0-1 0,2 6-8,-4-2-11,4-3-21,-3-3-29,1 6-29,0-3-47,-1-2-22,4 2-32,-3-4-33,0 2-156,-3-10-359,3 13 159</inkml:trace>
          <inkml:trace contextRef="#ctx0" brushRef="#br0" timeOffset="116553.5657">21216 7488 135,'0'0'196,"0"0"-28,14-15-20,-14 15-8,24-3-19,-1-1-6,2 1-14,6 3-7,11-1-12,-1-1-8,4 1-8,-3 1-18,0 0-2,-11 0-4,0-1-7,4 1-8,-4 0 4,-2 0-6,-1 0-3,-6-3-4,-3 1-6,-1 2-6,-2 0-9,-2-1 0,-14 1-11,22-4-8,-14 1-13,3-2-7,-11 5-29,14-5-30,-14 5-31,9-7-90,-9 7-240,0 0 107</inkml:trace>
          <inkml:trace contextRef="#ctx0" brushRef="#br0" timeOffset="116941.5843">20031 8155 158,'0'0'248,"-7"7"-8,7-7-13,0 0-7,0 0-12,0 0-7,0 0-13,0 0-14,0 0-12,37 10-9,-12-7-12,9 2-11,10 2-14,4-3-6,3 3-13,7 2-14,0-6-6,24 3-5,-2-1-11,-1-2-5,-1 1-11,4 1-11,1-4-11,-4 4-12,1-9 0,-23 2-10,3 0-3,-3 2-3,1 3-5,-1-4 2,-8 7 1,-6-6-4,-1-4 2,-12 2 1,-10 2 3,0 0 1,-4 0 0,-5 0 0,-11 0 1,19 1-6,-19-1 3,15-1-3,-15 1-3,0 0-18,10-6-14,-10 6-29,0 0-31,0 0-23,0 0-27,0 0-32,0 0-31,-25-22-149,14 20-397,11 2 175</inkml:trace>
          <inkml:trace contextRef="#ctx0" brushRef="#br0" timeOffset="118064.1129">22241 8148 144,'0'0'283,"0"0"-7,0 0-8,0 0-9,0 0-6,0 0-11,0 0-13,0 0-17,0 0-19,0 0-24,0 0-12,16 7-21,10-8-12,4 1-14,12-3-13,3 3-20,-1-3-15,2 2-14,-1 1-12,2 1-6,0-1-16,-5 0-5,0-4-2,-13 4-10,3-3-7,-7 3-11,-2-1-10,-6 1-9,-3 0-10,3 0-11,-17 0-10,17 0-17,-17 0-24,14-4-29,-14 4-18,11-10-42,-11 10-39,6-11-129,-6 11-398,0 0 177</inkml:trace>
          <inkml:trace contextRef="#ctx0" brushRef="#br0" timeOffset="119075.6993">23516 7501 85,'0'0'217,"7"-17"-21,-4 10-19,3-3-19,-1 2-12,1 0-17,2-5-11,1 0-15,0 2-8,2-2-12,0 1-8,-2 0-7,4-2-5,-4 1-5,4 1 4,-7-2-1,0 2 7,-4 2-1,2 0-1,-4 10 10,2-16-12,0 5-7,-2 11-9,-8-15-2,0 5-3,0 3-10,-3 0-1,-3 1-4,3 4-2,-3-2-4,-3 2-2,3 1-3,14 1-2,-23 3 0,12 1-6,11-4-3,-16 2-10,9 4-20,7-6-19,-8 10-16,8-10-21,-2 15-31,2-15-31,8 14-40,0-1-153,0 0-362,4 0 160</inkml:trace>
          <inkml:trace contextRef="#ctx0" brushRef="#br0" timeOffset="118359.9825">22520 7898 48,'0'0'204,"0"0"-13,0 0-12,0 0-13,0 0-14,0 0-20,0 0 1,0 0 10,0 19 4,0-19-1,8 19 0,-2-6-8,0 1-2,-1 4-9,3-2-4,-1 1-8,-2-2-9,3 11-7,-5 1-11,3-2-9,-4 1-5,2-3-8,1 3-7,-5-1-6,3-1-2,-1-2-7,1-3-15,-2-1-21,1 0-20,3 0-30,1-1-29,-3-1-30,3 0-36,2-4-36,3 3-45,-2-3-187,5-5-439,-3-6 194</inkml:trace>
          <inkml:trace contextRef="#ctx0" brushRef="#br0" timeOffset="118712.8262">23699 7696 59,'0'0'272,"3"-14"-23,-3 14-21,0 0-23,0 0-24,0 0-23,0 0-15,0 0-14,0 0-2,0 0-10,0 0-5,8 32-9,-5-13-7,0-2-10,0 5 0,0 0-15,2-1-5,-2 4-6,3 1-4,-3-3-6,2 3-5,-4-2-6,4 2-21,-2-3-35,3-6-39,-6 0-35,5 0-39,-2 1-39,2-4-56,-5 0-120,0-2-374,0-12 166</inkml:trace>
        </inkml:traceGroup>
        <inkml:traceGroup>
          <inkml:annotationXML>
            <emma:emma xmlns:emma="http://www.w3.org/2003/04/emma" version="1.0">
              <emma:interpretation id="{A82C6FD8-12A9-4D99-BD0F-5A642735A5FF}" emma:medium="tactile" emma:mode="ink">
                <msink:context xmlns:msink="http://schemas.microsoft.com/ink/2010/main" type="inkWord" rotatedBoundingBox="27119,8478 29429,8417 29480,10336 27170,10398">
                  <msink:destinationLink direction="with" ref="{3B6E728D-025D-40C7-A502-60742EE29B00}"/>
                </msink:context>
              </emma:interpretation>
              <emma:one-of disjunction-type="recognition" id="oneOf21">
                <emma:interpretation id="interp105" emma:lang="en-US" emma:confidence="0">
                  <emma:literal>25 t</emma:literal>
                </emma:interpretation>
                <emma:interpretation id="interp106" emma:lang="en-US" emma:confidence="0">
                  <emma:literal>255 t</emma:literal>
                </emma:interpretation>
                <emma:interpretation id="interp107" emma:lang="en-US" emma:confidence="0">
                  <emma:literal>252 t</emma:literal>
                </emma:interpretation>
                <emma:interpretation id="interp108" emma:lang="en-US" emma:confidence="0">
                  <emma:literal>253 t</emma:literal>
                </emma:interpretation>
                <emma:interpretation id="interp109" emma:lang="en-US" emma:confidence="0">
                  <emma:literal>25th</emma:literal>
                </emma:interpretation>
              </emma:one-of>
            </emma:emma>
          </inkml:annotationXML>
          <inkml:trace contextRef="#ctx0" brushRef="#br0" timeOffset="123963.0024">27103 8512 96,'0'0'233,"0"0"-12,0 0-15,0 0-19,10-21-30,3 16-5,-2 2-17,6-1-15,3 4-14,0 0-5,7 0-13,1 4-12,-5 3-3,4 0-12,-7 0-11,-3 1-9,0 2-17,0-2-18,-4 1-19,-2 4-13,-3-1-7,-8 1-7,0 1-9,-5-1-8,-1 0 0,-5-1 2,-2 2-7,-1-3 18,3 1-9,2-6 16,3 1 4,-2-2-1,8-5 11,-9 13 4,9-13 7,-8 8 13,8-8 27,0 13-1,0-13 12,11 16 11,-8-9 7,8 3 6,-2-3 0,5 5-5,-1-1-2,-2 3-8,3-3-1,-5 1-4,5 0-3,-3 2-4,1 1-2,-1-2 2,-1 1-1,0 1 0,0 1 0,-4-3 6,-1 1 3,1 0 3,0-2 1,-4-1 5,1-3 4,-3-8 0,3 20 6,-6-11-3,3-9 2,-8 18 3,2-10 2,3 1 1,-11 0-3,3-2-1,-5 2-7,2-4-4,-6 6-10,0-7 2,-4 0-6,-4-1-3,2-2-6,-1-1-9,-1-1-18,2-2-24,-1 0-28,-1-2-34,2-2-47,-2 1-56,1-6-49,-1 5-233,2-5-505,6-4 225</inkml:trace>
          <inkml:trace contextRef="#ctx0" brushRef="#br0" timeOffset="123384.8015">26386 8170 119,'-11'7'311,"11"-7"-14,0 0-13,0 0-20,0 0-25,0 0-21,0 0-7,38 0-25,-12-1-21,23 2-10,-6 2-19,12-6-15,-2 8-12,6-3-9,17 4-11,2 2-10,1-8 0,-2 7-23,-3-2-11,-13-5-4,17 6-12,-20-8-4,-1-2-7,18 4-6,-17 0-5,-7-1-1,2-3-2,-8 2-1,-1-3-1,-15 3-2,2-3 3,-10 3-1,-1-3 1,0 1 0,-6 0-3,-1-2 0,-6 5 0,-7 1-3,14-6-9,-14 6-14,10-4-11,-10 4-22,0 0-21,0 0-32,0 0-32,11-3-34,-11 3-25,0 0-36,0 0-149,0 0-421,0 0 186</inkml:trace>
          <inkml:trace contextRef="#ctx0" brushRef="#br0" timeOffset="121596.088">26618 7428 118,'0'0'200,"0"0"-6,0 0-11,0 0-8,0 0-12,0 0-12,0 0-14,0 0-9,0 0-17,0 0-10,0 0-11,0 0-8,-23-18-10,17 12-6,-4-2-5,10 8-5,-17-10-6,9 1 0,-1 3-10,1 3-2,-4-8 1,4 3-2,2 2-8,-3-2 2,4-2-2,5 10-3,-6-20-2,3 10 1,3 10-3,0-17-1,0 17-1,6-23-4,-3 14-1,8-1-2,-5 3-2,5 0-4,-5 3 0,5-2-2,1 3-1,2 0 1,4 1-3,-18 2-4,26 2 5,-9 3-6,-6 2 0,5 1 1,-2 3-1,-3 2 0,-2 2-2,-3 1 2,5 8 0,-8-5 2,3 6-2,-6-3-2,0 7 4,0-3 2,-6 0-4,-3 2 6,1-2-6,-1 0 4,-5-1 1,-3-4-5,-1-2 8,1 4-2,-3-3-2,0-1-1,-7-4 2,7-1-10,0-3-5,0 2-13,2-6 5,1 1-6,0-3 0,2 0 3,4-2-1,0 0 9,11-3-1,-16 0 6,16 0-2,0 0-2,-14-10 2,14 10-1,-8-10 4,8 10 0,0-13 4,0 13-2,8-15 12,-8 15-1,3-18 4,1 11 3,-4 7 3,6-16 3,-5 9 5,-1 7 1,7-13 3,-7 13 4,6-12-3,-6 12 2,8-8-7,-8 8 1,12-6-3,-4 3 0,-8 3-3,15-4-1,-15 4-5,17 0-1,-3 4 7,-6-1-1,8 3-3,-2 2 4,0 0-2,-2 2 1,2 1 2,0 1-4,0 2 1,-1 0 1,1 0-4,-5 0 0,2 2 1,-5-1-1,2 0-6,1 1-11,-2 0-21,0 0-13,0-2-30,-1-1-37,-1 1-14,1-1-42,3-2-33,-1-4-159,-2 0-384,2-1 170</inkml:trace>
          <inkml:trace contextRef="#ctx0" brushRef="#br0" timeOffset="122238.7869">26938 7593 75,'0'0'195,"12"-11"-15,-4 4-8,-8 7-16,14-7-11,-5 4-11,-9 3-18,17-1-10,-17 1-11,21 7-14,-7 0-6,-5 1-8,2 2-4,-2 2-7,-3 1-4,2 1-4,-5 2-8,0-4-4,0 4 0,-3 1-9,0-3 2,-3 4 0,3-3-7,-3-1-2,0-2-13,-3 0-9,4-3-6,2-9-6,-6 14-8,3-5-1,3-9-1,0 0 6,-9 14 2,9-14 5,-2 7 0,2-7 7,0 0-5,0 0 1,0 0 8,0 0 0,0 0-7,0 0 6,0 0 2,0 0-3,0 0-4,2-39-2,4 27-1,-3-2-2,3 2 2,-3 1 2,5-3 4,-2 1-6,-3 0-7,8-2 15,-4 3-3,0 3 6,3-3 12,-2-1-2,4 2-1,-6 4 6,2-1 3,-2 1 5,2-2 0,-2 2 10,4 1 0,-10 6 3,17-12-1,-10 6 1,0 2 2,-7 4-4,14-10 2,-14 10-4,12-7-1,-4 7-5,-8 0-1,20 0-5,-20 0-5,17 6 2,-7-5-1,-10-1 2,17 11-3,-8-4 2,-1 3 1,1-3 3,-1 3-1,-2 6 5,4-5-2,-6 4-1,3-2-2,-1-1-3,-2 2-1,0-2 3,-1-1-6,0 5-1,0-2-1,-3-4-5,5 5-21,-2-5-19,0 1-27,-3 0-30,3-1-32,-3 1-33,0-11-37,6 18-158,-6-11-376,0-7 166</inkml:trace>
          <inkml:trace contextRef="#ctx0" brushRef="#br0" timeOffset="122964.0444">27685 7394 16,'0'0'271,"-11"-5"-11,11 5-21,0 0-31,0-14-20,0 14-19,25-7-17,-8 2-14,16-1-14,10 1-15,9 3-10,2 1-19,4-2-16,3-1-19,17 0-14,-21 2-12,24 1-10,-23 1 0,-4 0-12,1-3 0,-5 2 5,-4-1-4,-15 2-1,-3-3-3,-1 2 8,-10 0-4,-3-3 5,2 3-3,-9 0 0,-7 1-3,16-6 0,-16 6-12,11-7-23,-11 7-16,0 0-25,0-13-27,0 13-24,0 0-32,0 0-110,-20-12-293,20 12 129</inkml:trace>
          <inkml:trace contextRef="#ctx0" brushRef="#br0" timeOffset="122420.6828">27749 7564 161,'0'0'258,"0"0"-17,0 0-17,0 0-18,0 0-18,0 0-20,0 0-18,0 0-18,0 0 1,0 0-4,0 0-7,0 0-7,14 36-12,-14-28-4,3 6-11,0-1-7,0-1-7,2 4-10,1-2-2,-3 0-9,0 2-5,2 0-7,-2-4-35,0 4-23,3-3-30,-1-1-39,-2 0-44,0-3-33,0-2-45,-3-7-175,4 18-414,-1-11 183</inkml:trace>
          <inkml:trace contextRef="#ctx0" brushRef="#br0" timeOffset="122702.1918">28026 7538 20,'0'0'190,"0"0"-17,0 0 1,0 0 3,0 0-1,8 19-5,-2-8-14,-6-1-7,3 2-9,2 3-7,-5 0-14,3 0-14,0 2-5,3 1-13,-6 0-7,8 4-9,-5-2-14,0-3-34,-3 1-34,0 0-32,0-4-34,0 4-36,3-6-28,-3 1-38,-3 0-115,3-13-317,-3 13 141</inkml:trace>
        </inkml:traceGroup>
      </inkml:traceGroup>
    </inkml:traceGroup>
    <inkml:traceGroup>
      <inkml:annotationXML>
        <emma:emma xmlns:emma="http://www.w3.org/2003/04/emma" version="1.0">
          <emma:interpretation id="{42F51427-8507-4DC4-9337-DC1CA3AF6E48}" emma:medium="tactile" emma:mode="ink">
            <msink:context xmlns:msink="http://schemas.microsoft.com/ink/2010/main" type="paragraph" rotatedBoundingBox="656,12360 16551,12267 16564,14509 669,14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1DA60A-43C1-459E-A244-87BCFE88D15F}" emma:medium="tactile" emma:mode="ink">
              <msink:context xmlns:msink="http://schemas.microsoft.com/ink/2010/main" type="line" rotatedBoundingBox="656,12360 16551,12267 16564,14509 669,14601"/>
            </emma:interpretation>
          </emma:emma>
        </inkml:annotationXML>
        <inkml:traceGroup>
          <inkml:annotationXML>
            <emma:emma xmlns:emma="http://www.w3.org/2003/04/emma" version="1.0">
              <emma:interpretation id="{15677BDB-3B2E-412C-8CC3-6504C82B7419}" emma:medium="tactile" emma:mode="ink">
                <msink:context xmlns:msink="http://schemas.microsoft.com/ink/2010/main" type="inkWord" rotatedBoundingBox="656,12360 4697,12336 4709,14318 668,14342"/>
              </emma:interpretation>
              <emma:one-of disjunction-type="recognition" id="oneOf22">
                <emma:interpretation id="interp110" emma:lang="en-US" emma:confidence="0">
                  <emma:literal>$EsiE)</emma:literal>
                </emma:interpretation>
                <emma:interpretation id="interp111" emma:lang="en-US" emma:confidence="0">
                  <emma:literal>'2÷1023)</emma:literal>
                </emma:interpretation>
                <emma:interpretation id="interp112" emma:lang="en-US" emma:confidence="0">
                  <emma:literal>'2÷1823)</emma:literal>
                </emma:interpretation>
                <emma:interpretation id="interp113" emma:lang="en-US" emma:confidence="0">
                  <emma:literal>'2÷6.23)</emma:literal>
                </emma:interpretation>
                <emma:interpretation id="interp114" emma:lang="en-US" emma:confidence="0">
                  <emma:literal>'2÷1423)</emma:literal>
                </emma:interpretation>
              </emma:one-of>
            </emma:emma>
          </inkml:annotationXML>
          <inkml:trace contextRef="#ctx0" brushRef="#br0" timeOffset="135448.5912">757 12575 128,'0'0'159,"-14"6"-8,14-6-16,-8 4 5,8-4-13,0 0-2,-14 1-7,14-1-10,0 0-2,0 0-2,-16-1 0,16 1-5,0 0-2,0 0 1,-14-8-9,14 8-5,-9-6-2,9 6-5,0 0-4,-3-11 0,3 11-8,0 0-5,0-17-2,0 17-7,0 0-7,6-17-7,-6 17 0,8-11-1,-5 5-10,-3 6-3,12-8-1,-4 6-6,-8 2-1,11-6-5,-11 6 1,14 0-1,-14 0-4,16 5-1,-16-5 1,14 7-3,-7 0 0,1 0-2,-2 1 2,5 5-4,-4 3 4,0-5-3,0 4 3,-4 2-5,1 9 6,-2-8-4,0-1-1,-4 6 3,0-4 1,1 6-6,-4-6 4,1-1-2,-4 4 3,1-4-1,-2 6 3,-2-1-4,0-1 3,-3-2-2,2-4 1,-1 0 0,3-2-2,-3 0-8,1-2-8,-1-1 0,5-4-2,1-1 0,7-6 4,-14 5-4,6 1-2,8-6-3,-13 3-3,13-3-1,0 0-4,0 0 5,-20-11 1,20 11 5,-9-9 0,9 9 9,-6-11 5,6 11 4,-8-14 10,8 14 4,-5-13 10,5 13 4,-2-11 6,2 11 3,-3-10 4,3 10-1,-3-11 6,3 11 7,0 0-5,0 0 1,0 0-2,0 0-3,2-18-4,-2 18-8,0 0-3,0 0-5,0 0-2,11-7-1,-11 7-4,0 0 2,0 0 0,22 6-5,-22-6 4,14 5-3,-14-5 2,17 7 1,-6-4 0,-2 5 0,3-4-3,2 3 2,-3 4 0,0-4-4,-1 2 1,0 0-1,4 3 0,-6-5 6,5 2-12,-1 2 4,-3-2-1,2-1-16,-1-4-9,-4 5-15,5-5-18,-2 3-21,-1-2-27,0 0-29,-8-5-27,17 4-49,-9-3-34,-8-1-169,20 2-438,-20-2 194</inkml:trace>
          <inkml:trace contextRef="#ctx0" brushRef="#br0" timeOffset="136782.8275">1400 12188 209,'0'0'244,"0"0"-11,0 0-17,0 0-14,0 0-15,0 0-17,0 0-18,0 0-17,0 0-14,0 0-8,0 0-10,0 0-13,29 4-7,-29-4-8,19-1-10,-6 0 1,-13 1-16,23-5-1,-12 4-9,-2-2 0,-9 3-6,20-1-3,-12-5-3,-8 6 2,14-1-6,-14 1-2,8-6 7,-8 6 4,0 0-2,0 0 3,0 0-7,0 0 1,0 0-2,0 0-5,0 0-2,0 0-2,0 0-2,0 0 0,0 0-3,0 0-1,-42-4-6,26 1 5,2 2-2,14 1-5,-26 0 2,13 0 3,13 0-3,-20-2 1,20 2-3,-14-1-1,14 1-2,0 0-4,-15 0-5,15 0-1,0 0-2,0 0 0,0 0 5,0 0-10,0 0-2,-13-1 8,13 1-3,0 0 0,0 0 2,0 0 3,0 0 0,0 0 2,0 0 0,48 2 2,-35 0-4,2-1 4,3-1-1,-8 3 2,-10-3 1,27-4 2,-15 5-5,-2 2 2,-10-3 1,20 0 2,-20 0 0,12 0-1,-12 0 5,0 0 5,14 0 6,-14 0 6,0 0 6,0 0 6,0 0 4,0 0-4,0 0-1,0 0-1,0 0-6,0 0 0,0 0-3,0 0 1,0 0-3,0 0 0,0 0-7,0 0 0,0 0-3,-34 10-10,34-10-8,-20 4-14,11 0-11,-2-1-7,11-3-8,-14 4-11,6-1-13,8-3-5,-9 5-16,9-5-9,0 0-17,-13 1-3,13-1-2,0 0-4,0 0-3,0 0 2,0 0 4,0 0 2,-8 7 8,8-7 2,0 0 17,0 0-4,0 0 11,0 0 11,0 0 14,0 0 3,0 0 4,0 0 9,0 0 6,0 0 10,0 0 11,30 4 8,-30-4 8,11 2 8,-11-2 7,0 0 8,17 0-2,-17 0 25,11 1 10,-11-1-5,0 0 8,17-1 6,-17 1 3,14 1 1,-14-1 3,17 0-1,-6 0 1,-11 0-11,26-1 0,-10-4-6,1 4 3,3 1-7,-2 0-4,0-1 1,-1-4-9,2 3-1,-3 2-5,-6-4-2,-10 4-5,21 4 1,-21-4-8,12-5 3,-12 5 1,0 0-1,16 0-6,-16 0-3,0 0 3,0 0 1,0 0 3,0 0 1,0 0-5,-41 8 1,21-4 1,0-2 1,-7 3 1,2-2 3,4 1 7,0-3 1,-2 3-4,-2-2-1,0 5 4,5-3-5,0 1-3,-1-2-3,3 1-5,1-2 3,3-1 1,4-1 3,10 0-2,-18 6 2,18-6-3,-13 1 3,13-1-5,0 0 4,0 0 1,-11 4 0,11-4 0,0 0-2,0 0-1,0 0-7,0 0 4,0 0 0,45-12 2,-27 10-5,-4 2 0,1-4 3,1 1-6,2 3 2,-2 0-4,1-4 3,-1 4-3,-4-4 3,-1 4-3,-11 0 2,19-1-3,-19 1-3,14-2 3,-14 2 1,0 0-1,15-1 5,-15 1 0,0 0-1,0 0 14,0 0-1,0 0 3,0 0 3,0 0 6,0 0 0,0 0-3,0 0 0,0 0-4,0 0 1,0 0-7,0 0 0,0 0-3,0 0 1,-50 0-2,50 0-1,-20 0-3,11 1-6,9-1-13,-17-1-15,17 1-19,-16 0-17,16 0-23,-12-4-54,12 4-24,0 0-45,-14-7-156,14 7-393,0 0 173</inkml:trace>
          <inkml:trace contextRef="#ctx0" brushRef="#br0" timeOffset="137340.3358">2295 11577 168,'-6'-8'151,"6"8"-7,0 0-1,0 0-3,0 0 3,0 0-3,-5 28-1,5-28-3,-4 24-1,5-9-7,-1 1-2,3 3-7,-1-1-8,1 3-11,2 2-6,-5 2-7,0-3-1,4-4-11,-2 7-8,4-2-6,-3-7-6,-3 3-5,6-1-5,-1-1-9,-5 0 2,3-2-13,2 3-20,-4-6-29,-1 2-27,4-3-34,-4-11-38,3 14-49,-2-7-44,-1-7-130,0 0-376,-4 16 167</inkml:trace>
          <inkml:trace contextRef="#ctx0" brushRef="#br0" timeOffset="137761.0939">2183 11409 83,'0'0'181,"0"0"-14,0 0-11,0 0-11,0 0-14,0 0-15,0 0-10,0 0-11,0 0-10,0 0-5,0 0-12,0 0-1,0 0-5,0 0-3,0 0-1,0 0-8,-5-12-2,5 12-9,0 0-2,0 0-1,0 0-4,11-18 8,-11 18 14,0 0 3,5-14 2,-5 14 0,0-11 0,0 11 1,0 0 0,-6-14-3,6 14 0,-7-7 4,7 7-10,0 0-6,-10-8-5,10 8-6,-11-5-4,11 5-4,0 0-1,0 0-7,-24 7 1,24-7-5,-11 10-3,5-3-1,6-7 1,-6 9 3,6-9-6,-5 15-1,5-15 0,0 11-1,0-11-3,7 16-11,-1-10-15,-6-6-21,11 8-19,-4-2-30,1-2-32,-8-4-40,22 1-39,-13 1-159,-9-2-394,27-6 174</inkml:trace>
          <inkml:trace contextRef="#ctx0" brushRef="#br0" timeOffset="134356.5835">659 11397 86,'0'0'188,"0"0"-16,0 0-15,0 0-10,-8 7-12,8-7-10,0 0 2,0 0 1,0 0-8,0 0 0,3 22-5,-3-22-2,0 0-8,5 17-6,-4-7-2,-1-10-2,6 17-7,-4 0-2,3-1-5,-4 3-1,4-2-1,-4 2-4,4 7-7,-3-6-4,-1 5-4,-1 1-4,3-1-4,-1 1-7,-1 1-4,4-4-5,-5 0-2,2-5-4,2 1-2,-2-1-3,1 1-1,3-4-17,-1 2-18,-4-5-24,6 4-24,-3-3-22,3-2-41,-6 0-36,2 0-30,3-4-41,-1 4-156,-2-3-415,-3-8 184</inkml:trace>
          <inkml:trace contextRef="#ctx0" brushRef="#br0" timeOffset="133849.1525">-104 11999 127,'0'0'204,"0"0"-3,0 0-8,0 0-3,-4 15-7,4-15-7,0 0-12,0 0-10,0 0-11,0 0-11,0 0-6,25-5-14,-25 5-10,28-4-9,-14-2-10,5 3-6,1 2-3,-3-2-12,2 0-8,1 1-4,5 2-6,-4 0-6,-3 0-5,-2 0-1,1 2-7,-2 0-6,-15-2-7,22 0-3,-11 1-6,-11-1-6,19 0-3,-8 3-5,-11-3-5,17 0-3,-17 0-5,20 0-11,-9 0-12,-11 0-19,17-6-18,-4 4-20,-2-1-13,-11 3-2,20-11-33,-11 8-14,0-3-13,1 1-116,-10 5-319,14-12 141</inkml:trace>
          <inkml:trace contextRef="#ctx0" brushRef="#br0" timeOffset="134710.018">400 12301 121,'0'0'216,"0"0"-13,0 0-14,0 0-6,0 0-14,17 6-11,-17-6-14,19 0-11,-4 0-13,1-2-10,4 1-10,1 1-10,5 0-11,2 0-14,-2-3 1,1 3-9,3-1-5,-10 1-3,9 0-6,-4 0-4,0 0-10,3-2-6,-1 2-5,-9-1-5,3 1-1,-4 0-2,0 0-8,0 0-1,-3 0-4,-14 0-11,27 0-5,-15 0-11,-12 0-8,16 1-18,-9 1-15,-7-2-22,14 0-11,-14 0-31,0 0-18,17 0-144,-17 0-321,0 0 142</inkml:trace>
          <inkml:trace contextRef="#ctx0" brushRef="#br0" timeOffset="138160.9985">2881 11189 270,'0'0'276,"0"0"-16,0 0-13,0 0-14,0 0-13,0 0-17,0 0-18,0 0-14,0 0-21,0 0-16,0 0-15,28 4-11,-11-7-14,3 2-8,0 1-9,11 0-8,2-4-9,0 5-12,-4-2-17,4-1-9,-5 1-14,5 1-10,-5-3-12,-2 3-7,-5 0-12,4-1-12,-5 1-8,-3 0-10,-2-2-14,-2 1 0,-13 1-16,22 0-9,-22 0 3,12-3-16,-12 3-15,10-4-35,-10 4-22,0 0-113,0 0-324,0 0 144</inkml:trace>
          <inkml:trace contextRef="#ctx0" brushRef="#br0" timeOffset="138566.4125">2862 11233 22,'0'0'172,"-3"9"-1,0 3-2,1-3-7,2-9 2,-4 26-2,4-9-9,3 2-5,-3 6-7,0 1-6,1-1-11,4 0-8,-4 2-9,6 0-6,-4 3-11,3-1 3,5 8-6,-6-9-1,1-1-9,-2 1 1,3-2-9,-1 0-5,-5-3-2,4 2-8,-3-5-4,-1-4-3,1 3-9,1-3 3,-2 1-6,-2-4 1,1 1-7,-3-3-3,3-11-4,-2 18-2,2-18 4,-3 12-4,3-12 0,-3 11-3,3-11 6,0 0-2,-8 11 0,8-11-3,-8 4 2,8-4-3,0 0 0,-12 6 1,12-6-4,0 0-2,0 0-4,-16-2-14,16 2-23,0 0-19,-15-8-34,15 8-26,-13-11-49,7 3-34,6 8-59,-11-18-175,10 4-461,-1 6 203</inkml:trace>
          <inkml:trace contextRef="#ctx0" brushRef="#br0" timeOffset="139104.8726">3136 11605 8,'8'-7'217,"-8"7"-11,0 0-18,11-7-11,-11 7-16,12-3-15,-12 3-11,13-9-14,-4 9-9,-9 0-13,17-3-16,-8-1-6,-9 4-9,21 4-6,-21-4-9,18 3-5,-8-3-5,1 5-1,-7 2-9,-4-7-2,13 7-9,-9-1 1,-4-6-2,7 12-4,-7-12 0,3 12-1,-3-12-1,-3 14-2,3-14-5,-7 15-6,7-15 0,-10 14-7,3-7-1,3 0-9,4-7 0,-11 11-2,11-11 2,-3 8-1,3-8 1,-7 7 3,7-7-3,0 0 9,0 0-10,0 0 3,-3 10 7,3-10-2,0 0-3,0 0 9,0 0 1,5 19 4,-5-19 3,8 8 6,-8-8-1,8 14 3,-2-7 6,-2 1 4,-2 4 1,4 2 1,-4-3 5,2 3 0,0-1 5,0 3 6,-1 1 4,4-2 1,-4 2 3,-3-5-4,1 4 0,-1-2-4,0 4 0,-1-6-3,1-12 0,-3 20-2,-1-9-2,1 1 5,0-4-12,-1 3-1,4-11 1,-10 14-1,4-7-6,0 0-5,6-7 2,-16 11-9,5-7-16,3-1-17,8-3-19,-28 2-29,14 0-32,-1-6-44,-2-3-38,0 0-42,1 0-143,4-1-402,-1 0 179</inkml:trace>
          <inkml:trace contextRef="#ctx0" brushRef="#br0" timeOffset="139452.9309">2744 12229 129,'0'0'219,"-8"6"-10,8-6-10,0 0-8,0 0-10,0 0-14,0 0-1,22 12-8,-4-12-11,10 0-16,0 2-6,14-1-16,-10 3-12,11-8-8,-1 8-5,-3-9-12,-5 5-10,12-2-10,-3 5-14,-10-3-13,-2 0-6,2 0-7,-5 0-2,1-1-12,-2 1-5,1 0-9,-2 0-7,-5 0 5,-6-2-8,-2 2-1,-13 0-6,21 0-4,-8 0-7,-13 0-15,12 0-4,-12 0-24,14 2-17,-14-2-22,0 0-18,0 0-23,0 0-118,14-2-309,-14 2 137</inkml:trace>
          <inkml:trace contextRef="#ctx0" brushRef="#br0" timeOffset="140080.7395">3130 12538 78,'0'0'209,"0"0"-17,-11 7-20,11-7-17,0 0-15,0 0-14,0 0-11,-20-12-10,20 12-12,0 0-10,-8-7-6,8 7-7,0 0-6,0 0-5,-8-7 2,8 7-1,0 0-5,0 0-1,0 0-5,0-14-7,0 14-9,0 0-1,0 0-5,0 0-6,0 0-4,0 0 6,27 1-6,-27-1-6,0 0-4,20 9 2,-14-1 0,-3 0-2,3 1-4,-1 2 4,-2 1-6,-1 2 1,-4 1 2,4 2 4,-4 0-8,-1 1 4,-2 0-1,-1 0 1,-2 4 3,1-6-2,-4 1 0,0 4-3,0-9 2,-2 4-2,3 0 4,-1-5-7,0 0-1,0 0-3,-2 0 2,4-6 1,1 4 4,0-5-8,8-4 4,-14 8 1,8-4 0,6-4 0,-11 3 5,11-3 4,0 0 9,0 0 1,0 0 1,-12 4 2,12-4-1,0 0 0,0 0 2,0 0-2,0 0 0,0 0-1,0 0 5,0 0-2,0 0-1,14-36 2,-14 36 2,0 0 0,9-7-1,-9 7 5,8-5-8,-8 5 1,0 0-7,12-1 6,-12 1 3,0 0 8,0 0 7,22 12 3,-14-8 4,-2 3-4,2 0 2,1 1-1,2 3 0,-1 1-5,1-4-1,-1 4-1,1-1-3,-1-4 0,1 0-1,-4 0-10,9 1 2,1-3-8,-6 2-20,8-1-12,-10-2-37,3-3-37,1 1-39,-4-1-47,-9-1-48,28-1-232,-11-2-493,-7 0 219</inkml:trace>
          <inkml:trace contextRef="#ctx0" brushRef="#br0" timeOffset="141146.9196">3684 11070 172,'0'0'206,"0"0"-11,0 0-11,0 0-5,0 0-14,0 0-12,0 0-14,0 0-12,0 0-11,0 0-13,0 0-12,0 0-12,0 0-5,0 0-7,0 0 0,0 0-7,0 0-6,22 25-4,-22-25-2,6 14-7,-3-5 1,2 0-4,0 2-2,-2 1-3,3 2-6,0-2 1,2-2 0,-2 4-2,-3-4-2,2 6-2,3-4 3,0 4-7,-2 0 1,2-2 4,-2-2-4,2 5-4,-2-3 3,2 2-5,-2-1-2,0 3-4,0 0 6,2-4-5,-2 4 5,1-1-6,-6 1 2,7 5-1,-3 0-2,1 2 5,0-3 1,-4 3-4,2-2-1,-2 2-3,-2-3 0,3 2 4,0-7 3,-1 7-6,-1-5 0,2-1 1,-1 0 2,-1 0-5,3-2 5,0 2-2,-1 2-3,-1-1 3,-1-1-1,3-1-1,-3-2-1,1 8-1,-1-2 9,2 2-8,-3 2 0,0-4 0,0 5 0,-3-1-2,2 1 5,-1-1-4,-3-2 2,5 2-2,-1-8 1,-1 6 0,-1-5-2,3 0 0,-3 1 0,2-4-1,-3 3 2,3-2-2,1 1 4,-2 2-4,2-5 2,-3 2-1,2 0-1,1 1-1,-2-3 3,-1 4-2,3-4 2,0 0-2,-3 3-1,1-4 7,-2 1-1,-1 3-7,3-3 6,-1 0-4,-1 2 1,2-1 2,-3 0-2,2-1 0,-1-2 1,-1-1-4,2-2 3,1 7 0,-2-6-1,2 1-1,2-11 1,-5 18 1,1-6 0,1-1 1,1 0-2,-1 0 1,3-11-1,-3 22-3,0-10 5,1 0-5,-1 0 3,-2 3 0,4-1-1,-2 0 1,0-3 1,-2 3-1,-1 3 4,2-8 0,0 6 2,1-1-2,-2-2 4,0-4 2,5-8 2,-4 20-4,-1-12 3,0-2-3,2 3 1,3-9 2,-4 13-3,4-13-1,-2 10 1,2-10-2,-6 10 1,6-10-2,0 0-5,-8 8-12,8-8-10,0 0-15,-5 10-14,5-10-23,0 0-32,0 0-32,0 0-46,0 0-42,-23-21-174,17 9-434,0-4 192</inkml:trace>
        </inkml:traceGroup>
        <inkml:traceGroup>
          <inkml:annotationXML>
            <emma:emma xmlns:emma="http://www.w3.org/2003/04/emma" version="1.0">
              <emma:interpretation id="{58BF6A14-4B1B-417C-8882-00BB563E65A8}" emma:medium="tactile" emma:mode="ink">
                <msink:context xmlns:msink="http://schemas.microsoft.com/ink/2010/main" type="inkWord" rotatedBoundingBox="12886,12741 16554,12719 16564,14509 12897,14531"/>
              </emma:interpretation>
              <emma:one-of disjunction-type="recognition" id="oneOf23">
                <emma:interpretation id="interp115" emma:lang="en-US" emma:confidence="0">
                  <emma:literal>eosins-I-insist</emma:literal>
                </emma:interpretation>
                <emma:interpretation id="interp116" emma:lang="en-US" emma:confidence="0">
                  <emma:literal>eosins-I-insight</emma:literal>
                </emma:interpretation>
                <emma:interpretation id="interp117" emma:lang="en-US" emma:confidence="0">
                  <emma:literal>eosin-I-insist</emma:literal>
                </emma:interpretation>
                <emma:interpretation id="interp118" emma:lang="en-US" emma:confidence="0">
                  <emma:literal>eosin-I-insight</emma:literal>
                </emma:interpretation>
                <emma:interpretation id="interp119" emma:lang="en-US" emma:confidence="0">
                  <emma:literal>eosins-I-itinerant</emma:literal>
                </emma:interpretation>
              </emma:one-of>
            </emma:emma>
          </inkml:annotationXML>
          <inkml:trace contextRef="#ctx0" brushRef="#br0" timeOffset="165926.2041">12437 11551 52,'-5'-7'147,"5"7"5,-6-8-16,6 8-7,-11-6-17,11 6-2,-17-4-14,17 4-6,-26 0-4,10 0-8,-3 4-11,-5 2 5,-1 2-7,0-1-2,4 0-5,4 0-6,-1-2 0,2 8-8,2-5 9,0 3-4,3 2-2,0-1-5,2-1 1,3 3-1,3-2-2,1 4-5,-1-6 2,8 6-6,-4-2 0,7 0-3,1 3-2,1-3-3,2-2 4,5 8-10,2-1-3,0 0 1,-2-1-3,1 0 0,-1-1 1,-4-2-4,2-5 4,0 6 4,-5-4 1,3 6-5,-4-6 3,-1 1-4,3-1 3,-5 2 0,-1-1 3,-1-5-1,1 4-1,-2-2 2,-3 0 4,0-10-3,2 20 2,1-13 5,-3-7 3,0 17 2,0-17-1,-6 16 0,1-9 1,5-7-1,-8 12-1,2-5-1,-3 0 2,9-7-1,-22 10-4,9-6-4,1 3 1,-2-3-6,-2 0 3,-1 1-2,2-5 1,1 2-5,-2-2-1,16 0-3,-25-1-15,16 0-18,9 1-25,-20-7-29,10-2-41,4 2-36,0-3-39,4-3-211,-1-1-438,3 14 193</inkml:trace>
          <inkml:trace contextRef="#ctx0" brushRef="#br0" timeOffset="166220.9099">12731 11809 152,'0'0'208,"0"0"-14,0 0-6,0 0 2,7 19 1,-6-12-5,1 5-6,1-2-16,-2 1-7,3 3-8,-1 3-17,0-1-14,0 0-7,-2 5-10,3 0-9,-1-3-12,-2 1-5,4-1-10,-4-3-4,3 2-9,-1-2-18,-2-2-14,1 3-26,2-6-28,-2 1-21,0-2-43,-2-9-42,4 12-27,-4-12-54,2 10-143,-2-10-393,0 0 174</inkml:trace>
          <inkml:trace contextRef="#ctx0" brushRef="#br0" timeOffset="166426.7915">12759 11563 90,'0'0'205,"0"0"-22,0 0-17,-1-12-42,1 12-39,0 0-40,-9-7-40,9 7-49,0 0-100,0 0-155,-11-5 70</inkml:trace>
          <inkml:trace contextRef="#ctx0" brushRef="#br0" timeOffset="166894.7231">12988 11816 206,'0'0'202,"0"21"-5,0-9-7,2 0-8,3 2-6,-2-3-6,1 2-12,-2-2-9,4 1-17,0-3-7,-1 0-15,3-1-4,-2 3-14,2-4-10,0 0-8,-1 0-7,1-2-15,-8-5-11,14 11-16,-8-8-7,2 1-13,-8-4-12,17 2-6,-17-2-9,14 0 1,-14 0-3,11-7-1,-11 7-4,14-7 8,-8-2 1,1 0 5,-1 2 6,-6 7-6,9-18 6,-2 10 8,-1-1 0,2-2 7,-2 1 9,2-1 6,1 0 3,-4 4 7,4-6 4,-1 5 3,-1-4 4,1 5-2,-2-3 2,4 3 0,1-3 1,-2 5-2,2-1 0,0-1 0,4 0-1,-5 1-2,-2 0-2,2 2 0,-10 4-2,18-4-6,-18 4-1,18 0-1,-18 0 0,21 3 15,-14 4-16,1-2 1,-2 2 2,1 4 4,-1-3 1,-2 5 0,3-5 1,-3 8-3,1-2 1,-3 0-6,-1-1-4,1 3 0,1-4-5,0 3 2,0-1-1,-1-2-3,-1-3-14,1 3-18,2-1-24,-2-1-26,1 1-27,-1 1-40,-2-12-51,3 18-36,1-11-36,-2 2-170,-2-9-462,8 11 204</inkml:trace>
          <inkml:trace contextRef="#ctx0" brushRef="#br0" timeOffset="167780.7091">14029 11601 109,'0'0'172,"0"0"-10,0 0-10,0 0-10,0 0-14,0 0-12,-21-6-7,21 6-14,0 0-2,-20-4-14,20 4-2,-14-7 1,14 7-2,-11-7-7,11 7-2,-11-8-3,11 8-3,-9-8-3,9 8-3,-6-10-2,6 10-4,-7-7 1,7 7-5,0 0-6,-1-16-2,1 16-5,0 0-5,0-16-1,0 16-4,9-11-2,-3 4-3,-6 7-1,14-9-1,-6 5-6,0-3 3,-8 7-4,17-6 0,-9 5-3,-8 1 2,17-4-4,-17 4-2,14 4-1,-14-4 0,20 3-1,-12 4-1,1-3 2,-2 4 0,2 4-2,-3 1 2,2 3-5,-2 1 0,-3 8 3,0 0 5,-3 1 2,-3 3 0,-4-1 1,-3 10-2,-2-2-1,-2 0 4,0-2-5,0-5 4,-2 3-2,-1-9 2,3-1-4,-2-4 2,2-2-1,2-2 1,1 0 0,-4-1-1,4-2-3,-2-3 2,4-2-3,3 3 0,-2-6-2,8-3 3,-13 5-3,13-5 1,-14 2-4,14-2-1,0 0 3,0 0-2,-18-10-3,18 10 3,-3-11-2,3 11 3,-7-13-1,7 13 0,0-13 4,0 13 4,3-15-5,-3 15 6,7-14-2,-7 14 3,4-14 11,-4 14-1,3-14 0,-3 14 6,7-14-1,-7 14 1,7-11 2,-7 11 9,8-7-7,-8 7-2,5-9 0,-5 9-6,0 0-2,14-5 3,-14 5-1,0 0-5,15 1 4,-15-1 0,14 10 4,-7-5 2,1 2 1,4 2 3,-7 0-2,2 5 3,1-2 2,-3-1 0,3 3-3,-2 0 6,2 2-9,-1-2 1,1 1 1,0 2-5,1-1-4,-4 1 4,4-2-10,-1 0-20,0-3-21,1 2-27,-1-3-40,3 3-41,1-5-41,-2-1-61,-2-1-158,6 1-431,-3-3 191</inkml:trace>
          <inkml:trace contextRef="#ctx0" brushRef="#br0" timeOffset="169726.507">14000 12332 87,'0'0'260,"0"0"-11,-9 6-14,9-6-9,0 0-11,0 0-13,0 0-18,0 0-13,0 0-17,0 0-11,38 13-14,-10-9-12,4-1-12,12-1-12,3 1-6,7 1-8,4-6-12,20 2-3,-2 2-10,-15-2-6,21 0-5,-6-2-5,-20 2 0,24 0-8,-27 2-3,-2-2-2,2 0-9,0 3 4,-6 1-4,-5 0-3,-8-1-2,-3-1 0,-3 1 3,-3-1-8,-5 0 2,-4 1-2,0-3-9,-6 3 0,-10-3-6,18 4-6,-18-4-2,12 3-3,-12-3-5,0 0-1,13 0-8,-13 0-11,0 0-8,0 0-18,0 0-40,0 0-37,14-10-43,-14 10-27,1-8-166,-1 8-416,0 0 184</inkml:trace>
          <inkml:trace contextRef="#ctx0" brushRef="#br0" timeOffset="170837.9472">14388 12694 14,'0'0'180,"0"0"-11,14-25 0,-14 25-9,6-7-11,-6 7-9,8-7-5,-8 7-15,14-11-11,-3 8-9,0-2-7,3 1-11,3-2-10,0 2-2,4 0-9,-1-2-4,2 6-8,-2-1-3,2 1-9,-4 1-4,1-1-6,-2 4-2,0-1-4,-3 3-2,-3-2-7,2 3 2,-6-2-1,1 2-4,-3 0 1,0 0-4,-5-7 4,0 25-6,0-25 5,-13 19-1,5-6 3,-4 3-13,-2-5-6,-2 4-6,2-1-4,-3-7-7,5 2 0,-2 1-9,0 0-6,6-3 2,-1-3-3,2 2 0,7-6 0,-11 9 3,11-9 7,-4 8-3,4-8 13,0 0-6,-3 14 4,3-14 9,0 0 6,4 15-6,-4-15 11,3 13 0,-3-13 6,10 8 4,-7-2 5,3 2 4,-6-8 3,11 12-1,-6-6 1,1 2 3,-1 2 3,1-2-1,2 4 0,-2-1 3,0 2 2,-1-2 2,1 1 1,3 0 4,-6 1 4,2-1 5,-2-3 2,3 3 2,-4 2 0,3-2 0,1-1 4,-6 0-3,3 1 0,-3-1 4,0-11 0,0 20-1,-2-9-4,2-11-2,-3 13-1,-1-3-4,4-10 0,-14 14 0,4-7 2,-5 0-7,4 1-6,-6 0 5,3-4-5,-2-1-4,1-1-3,-3 0 22,3-2-6,-4 0-4,2-2-22,-2-1-24,2-1-26,-1-1-39,-6-2-47,5-3-53,4 0-49,1-2-215,-9-2-474,9-1 210</inkml:trace>
          <inkml:trace contextRef="#ctx0" brushRef="#br0" timeOffset="168382.3619">14345 11813 205,'6'-11'237,"-6"11"-5,8-11-19,-2 7-15,-6 4-7,9-8-17,-9 8-15,10-6-14,-10 6-17,12-3-14,-12 3-11,0 0-8,25 3-9,-17 1-8,-1 2-9,1 1-6,0 1-8,-2-1-5,5 8-2,-5-4-7,-1 5 0,0-3-3,-1 2-4,-2-1-4,0 0-5,-2-2-3,0 3-1,1 0-5,-2-1-3,2 0-6,-2-2-8,1-12-5,-4 18-9,4-18-5,-3 13-3,3-13 2,-1 12 0,1-12-3,0 0 8,0 0 1,0 12 5,0-12 1,0 0-13,0 0-2,0 0-2,0 0 2,0 0 2,0 0-2,0 0 3,12-38 0,-9 28 4,4 3-1,-3-5 1,2 5 5,-1-4-3,1 1 5,5-2-2,-3 1 2,-2 4 2,7-4 7,-5 2-3,1 2 0,-1 0 3,3 0 2,1-3-1,-3 3 0,4-2 3,-4 0 7,4 5-2,-4-1 8,5-4-2,0 4 5,0-6 2,-3 10 2,-2-1-3,-9 2 2,17-5 0,-17 5 0,16-1-5,-16 1 1,14 1-1,-14-1-1,16 7 3,-10-2 1,0 3-1,-1-1 4,-2 3 0,1 2 2,-2-3-1,0 3 3,-2 0-5,3 2 6,-2 1-5,1-1 2,1 1-5,-6 0 0,6-3-2,-3 2-3,0 0-3,0 0 4,1-3-3,-1-11-2,4 22-6,-4-12-15,3 1-18,-3-11-25,3 19-32,1-12-34,-4-7-42,7 14-34,-4-7-43,-3-7-134,9 7-401,-9-7 179</inkml:trace>
          <inkml:trace contextRef="#ctx0" brushRef="#br0" timeOffset="169227.6155">15106 11678 255,'0'0'246,"0"0"-21,0 0-24,9-19-20,2 15-20,0-3-13,8 1-18,1-1-11,7 0-12,2 2-8,1-2-16,2 4-5,3-2-12,8-1-11,-1 2-16,0 0-5,-7 0-12,-3 0-6,9 2-9,1-3-2,-14 5-6,2-3-3,-10 3-4,-2 0-1,-2-4 0,-3 4-1,-1 0-2,-12 0-9,16-2-7,-16 2-11,12-1-8,-12 1-22,0 0-17,0 0-24,14-4-22,-14 4-19,0 0-107,0 0-278,0 0 124</inkml:trace>
          <inkml:trace contextRef="#ctx0" brushRef="#br0" timeOffset="168678.4031">15143 11803 21,'0'0'254,"0"0"-18,0 0-15,0 0-19,0 0-19,0 0-14,0 0-22,0 0-13,0 0-9,0 0 0,0 0-3,0 0-6,7 25-8,-6-14-8,-1-11-8,5 22-6,-7-11-10,4 3-5,-1 0-7,1 1-5,1 3 0,-8-4-14,5 3-14,2-1-19,1-4-24,-3 2-22,2 2-27,2-2-25,-4-1-33,3-5-37,-1 2-18,3-2-41,-5-8-119,4 15-362,-4-15 161</inkml:trace>
          <inkml:trace contextRef="#ctx0" brushRef="#br0" timeOffset="168936.4234">15414 11839 136,'0'0'181,"0"0"-4,0 0-4,0 0-6,0 0-10,7 23-9,-6-13-8,2 0-9,-1 1-15,-1 0-11,3 1-11,-1 3-8,-3-1-10,4 0-4,-2 4-8,-2-4-14,0-3-23,1-3-21,3 4-27,-3-3-46,-1-9-3,2 19-33,-2-19-31,-2 15-37,2-15-86,-5 10-279,5-10 124</inkml:trace>
          <inkml:trace contextRef="#ctx0" brushRef="#br0" timeOffset="159309.2285">6342 11830 64,'0'0'142,"0"0"-25,0 0 2,0 0-7,0 0-6,0 0 4,0 0-8,0 0-7,0 0-4,3-20-4,-3 20 1,0 0-7,0 0-2,0 0-5,8-14-5,-8 14-4,0 0-11,6-12 1,-6 12-10,7-7-1,0 0-5,-7 7-6,14-14 4,-1 6-10,-5 1 0,4-1 0,2-3-5,-5 7 2,-1-1 3,5-1 0,-5 2 2,1-3-5,2 1 2,-5 1 2,5 2-2,-11 3 3,17-11-3,-5 4 0,-4 3-1,2-1 1,-10 5-3,17-9-1,-8 5 0,2 0-4,0 1 4,1-3-5,-12 6-2,21-2 2,-14-3-11,6 3 5,1 2-2,-14 0-1,20-5-2,-9 3 1,-11 2-4,17 0 1,-17 0-1,23-2 1,-16 4-1,-7-2-1,20 0 1,-20 0-2,14 2-1,-14-2 0,12 6-1,-12-6 0,8 1 2,-8-1-3,0 0 1,0 0-3,13 1 7,-13-1-3,0 0-2,0 0 2,0 0 0,0 0 0,0 0 0,0 0 0,7 6-3,-7-6 6,0 0-6,0 0 2,0 0-1,0 0 7,0 0-8,0 0 1,0 0 0,0 0 1,0 0 0,0 0 2,0 0-3,0 0 2,0 0-3,0 0-2,0 0-2,-37-14 4,37 14 1,-17-7-3,4 4 2,13 3 0,-18-3 1,8 2-3,-4-2 0,14 3 3,-23 3-4,9-3 3,-2 0 1,2 1 2,-3 1-4,0-1 2,3 3-3,-4-2 7,4 7-4,-7-2-1,4-3 0,0 1 3,3 4-2,-3-2-1,0 0 1,1 3 3,2-1-2,-3 0-4,3-2 5,2 5 1,1-3 1,-3 3 1,4-1 4,-1 2-2,2-2 1,0 0 4,1 3-2,-1 1 4,1-1 2,5 1-4,-7 1 1,6-1 5,-3 4-3,4-3 5,-1 2-2,2 0 3,-3 3-3,9-2 6,-8 3-6,4-3 1,0 3 0,0-4 1,4 7 1,-4-6 2,3-2-4,1-2-1,-1 1-2,4-2 4,0 3 0,0-3 0,-1 0-2,2-1 3,1-2-7,2 2 2,1-1-2,-1-5 2,3 4-3,2-3-2,1-2 1,0 1 0,11 1-2,-11-5 0,13 0-1,-10-1-2,7 0-7,-2-2-10,4 0-14,-9-2-16,5 0-18,-5 0-18,7-5-23,-7 3-38,0-1-12,1-1-35,-4-1-26,0-1-129,3 1-368,-6 0 163</inkml:trace>
          <inkml:trace contextRef="#ctx0" brushRef="#br0" timeOffset="159734.9855">7144 11948 135,'-9'-4'158,"9"4"-17,0 0 0,0 0-10,-14-4-8,14 4-7,0 0-6,0 0-11,-23 12-3,15-5-2,-2 0-7,-1 5-2,2 2-2,3-1-7,-5 3-4,2-1-2,1 3-5,-1 0-8,5 0-6,3-1-5,-2-1 1,3 0-8,3 1-3,2-3-3,-2-1-2,3 1-3,5-3 0,-2-1-1,5 0-2,0-2-4,3-2-2,-1-1-1,1-2-2,0 1-2,-3-4-2,3 0-1,-17 0 0,20 0-3,-7-5 4,-13 5 1,14-2-3,-14 2 2,14-7 3,-8-2 1,-6 9-3,6-13 4,-6 5-2,2-6 3,-2 14 2,0-25 2,-2 14-4,2-1 4,-3-2 1,0-1-5,0 1-2,0 2 3,-3-2-3,6 0-3,-2 2-3,-1 1 2,0-1-18,3 12-11,-9-16-23,4 5-22,2 3-24,-3-2-27,6 10-27,-7-12-35,-4 5-22,11 7-132,-17-4-357,11 1 157</inkml:trace>
          <inkml:trace contextRef="#ctx0" brushRef="#br0" timeOffset="160291.9484">7591 11669 110,'0'0'141,"-20"5"-19,20-5 1,-20 6-8,13-4-8,-7 3-12,0 2-5,5-1-2,3 0-4,-5 2-3,5 0 0,-2 1-9,2 5-4,3-1-1,-2-2 1,-1 0-8,6 5-1,0-2-1,0 4-7,0 0-4,6-3 1,-1-1-2,-2 1-1,6 6-4,-4-3-3,7-3-2,-4 3 1,4-3-4,2 6-1,-4-5-5,1-1 3,3-1-6,-2 0-2,-1 1-4,0-1 0,1 0-5,2-2 1,-4 3 0,-2-1 2,4 0-5,-4-3-1,1 4 0,-1-4 2,-5 5 4,0-6-1,0 3 2,0-2 2,0-3 0,-3-8 4,-6 18-6,3-7 5,0-1-4,-2-2 3,-1 0-4,-3-1-1,1-2 0,-4 2-1,4-1-2,-8-2 1,-1 1-6,0-3 0,0-2-4,0 0-7,3 4-13,14-4-14,-21-4-24,21 4-25,-20-4-43,11-2-37,4-1-47,-1-1-130,6 8-363,-6-18 162</inkml:trace>
          <inkml:trace contextRef="#ctx0" brushRef="#br0" timeOffset="161266.1513">8356 11751 84,'0'0'155,"0"0"-9,0 0-5,0 0-18,-21-6-9,21 6-11,0 0-5,-9-4-4,9 4-9,0 0-7,-14-3-1,14 3-4,0 0-5,-12-5 0,4-2-1,8 7-9,-8-11 0,8 11 0,-12-5-3,12 5 2,-7-13-8,0 8-3,7 5-8,-7-12 1,7 12-5,-6-16-1,6 16-3,-1-7-1,1 7-4,0 0 0,0-16-2,0 16-5,0 0 2,1-19-3,5 12-2,-6 7-1,10-14-7,-6 10 3,-4 4-3,13-9 2,-13 9-4,14-9 4,-6 9-3,-8 0-6,15-7 1,-4 7 0,-11 0-1,20 0 2,-20 0-5,17 4-4,-7-3 3,-1 5-1,2 2 5,-5 2 0,-1-2 2,7 5 1,-4 1 4,-2 3 2,-2-1 4,-1 2-4,-2 1 3,-1 2-3,-1 4 0,1 0 2,-7-6-3,0 6 5,-3 1-4,-1-2 0,-1 2-2,-5-5 1,0 1 1,3-3-5,-2 2-4,2-3 4,2-6 2,1 6-2,-3-6-2,4-3-1,3-1-8,0-2 1,0-1-8,7-5 1,-13 11-1,13-11 2,-9 7 1,9-7 4,-11 2-1,11-2-1,0 0 1,0 0 0,-17-2 6,17 2-1,0 0-2,0 0 4,0 0-2,-10-12 3,10 12 2,0 0-4,-1-14 0,1 14 3,0 0-1,0-13 0,0 13-2,0 0 2,8-18 0,-8 18 2,3-8-3,-3 8 1,6-12 5,-6 12-2,8-7 2,-8 7 1,9-6-2,-9 6 3,8-5-3,-8 5 0,0 0-3,12-2 4,-12 2 5,0 0 2,17 9 3,-10-4 5,-3 2 0,3 0 5,-1 4 0,2-4 2,-2 1 3,3 3 0,-4 2-4,4 1 3,-1-2 0,1 2 1,2 0-3,-1-3 1,-1 3-2,2 0-3,0-1-2,-2-1 0,0 1-2,-1 0-2,5-2-14,-6-1-20,4-2-15,-4 1-35,3 3-28,-3-5-33,-1 1-35,3-1-40,-1 0-171,-2 0-404,-6-7 179</inkml:trace>
          <inkml:trace contextRef="#ctx0" brushRef="#br0" timeOffset="161975.8284">8725 11937 121,'4'-8'204,"3"-3"-14,-1 3-11,0-2-16,2-2-8,-2 2-13,2-1-10,-2 1-8,3 2-9,-2 0-5,-3 1-8,3-3-6,2 6-3,-9 4-11,11-11-10,-2 6-5,-9 5-9,11-6-8,-11 6-6,14 0-5,-14 0 0,0 0-6,20 7-7,-13 2-3,-3-2 0,2 2-2,1 0 1,1 1-2,-7 5 2,4 2-2,1-5-2,-3 6-2,2 0 0,-5-3-3,0 3 2,0-3-3,1 0-3,-2 3-1,-2-4 1,3 4-1,-5-4 2,5-3-4,-6-3 1,6 3-3,0-11-7,-5 19-5,2-12-5,3-7 6,-3 13 0,3-13 1,0 0 5,0 0-1,-3 14 3,3-14-1,0 0 2,0 0-5,0 0 0,0 0-1,0 0-3,0 0-2,0 0 1,14-39 0,-14 39-1,6-17 0,-6 8 3,5 0-1,-5 9 1,9-18 0,-6 10 2,2-2 2,-2-2 2,6 0-5,-6 3 3,2 0 1,1-5 1,-3 7-4,-3 7 3,13-18-4,-5 10 2,-2-1-3,2 1 0,-2 0 3,3 1 3,2-1-2,-3 1-1,1 2-1,1-1 2,-1 3 2,-1-2-3,-8 5-2,20-10 2,-12 8 0,-8 2 3,14-1-2,-14 1 3,15-1 2,-15 1 2,13 2 3,-13-2 5,17 10 1,-12-4 2,1-2-3,3 3 11,-7 3-2,4-3 3,-3 2 2,2-1 3,1 6 1,0-3-2,-3 5 0,3-2-4,-1 0 3,-2 0 0,0 2-3,1 1-2,0-3 1,-1-2-6,0 2-4,1 0 3,-4 0-1,3 0-4,0-5-2,1 0-13,-4-9-18,5 18-18,0-12-29,-5-6-27,4 14-37,-4-14-38,4 11-32,-4-11-188,0 0-423,6 4 187</inkml:trace>
          <inkml:trace contextRef="#ctx0" brushRef="#br0" timeOffset="162242.7352">9581 11752 264,'0'0'262,"0"0"-20,0 0-17,0 0-24,0 0-20,0 0-22,0 0-16,0 0-10,0 0-5,0 0-2,0 0-8,14 28-6,-12-18-7,-1 4-8,2 2-14,-3-1-2,7 3-7,-7-4-10,0 0-5,0 4 2,1-4-14,1 3 3,-4-3-16,2 1-12,2-1-21,-2-3-31,3 3-25,-3 2-27,1-8-33,1 6-34,-2-14-30,0 14-37,0-14-159,2 13-406,-2-13 181</inkml:trace>
          <inkml:trace contextRef="#ctx0" brushRef="#br0" timeOffset="162495.1114">9824 11736 18,'0'0'201,"0"0"-18,0 0-1,0 0 1,0 0-7,0 0-7,6 27-10,-6-27-8,5 17-11,-5-2-12,3-6-11,2 7-10,1-1-11,-3-1-9,0 5-8,2-1-7,0 0-9,-4 0-14,1-2-23,1 0-27,-2-4-24,-1 4-27,-1-2-25,2-5-42,-1-9-37,-7 17-170,-3-9-354,6 1 157</inkml:trace>
          <inkml:trace contextRef="#ctx0" brushRef="#br0" timeOffset="162985.8259">9555 11586 86,'18'-14'237,"-10"11"-21,5-1-17,4 0-19,6-3-14,2 4-14,2-4-12,7 0-13,-2 3-12,0 3-10,10-3-13,-13-2-6,4 1-14,-2 3-4,0 1-7,-3-1-7,3-2-4,-4 3-9,-5 1-2,-2-2-2,2 0-9,-2 2-2,0-2-4,-4 1-4,2-3-5,-5 8-12,-1-4-10,1 0-7,-13 0-11,20 0-13,-20 0-16,13-4-16,-13 4-14,0 0-25,17 4-28,-17-4-37,0 0-108,11 1-307,-11-1 137</inkml:trace>
          <inkml:trace contextRef="#ctx0" brushRef="#br0" timeOffset="163232.7217">8468 12307 177,'0'0'247,"0"0"-27,0 0-21,0 0-17,20 10-13,-6-3-9,6-5-15,7 4-13,4 1-12,2-5-10,9 6-9,1-4-8,9 3-12,-2-5-10,4 1-6,7-5-5,17-1-8,-1 1-6,1 0-7,0-1-5,0-1-7,-17 4-4,17-4-1,-1 0-2,-19 2-2,3 1 1,-4 0-5,1-4 0,-2 5 0,-3-1-4,-3 1 2,-3-6-3,-8 5-3,-11 0 8,-4 1-2,-8-4 2,1 1 4,-6 3 3,-11 0 1,17 0 3,-17 0-4,14-2 4,-14 2-5,0 0 3,11 2-7,-11-2-2,0 0-6,0 0-9,0 0-17,14-5-19,-14 5-35,0 0-30,0 0-43,0 0-48,0 0-207,0 0-432,0 0 191</inkml:trace>
          <inkml:trace contextRef="#ctx0" brushRef="#br0" timeOffset="163894.8226">9186 12572 15,'0'0'195,"0"0"-2,0 0-8,0 0-4,0 0-14,0 0-14,0 0-9,0 0-12,20-22-11,-14 17-12,-6 5-7,20-8-11,-6 2-5,4 5-12,0-3-10,-2 1-6,2 3-5,0 0-7,-1-3-1,-6 6-8,1-3-8,2 4 0,-1-1-6,-6 4 0,4-2-5,-5 3-2,-1 0 2,-2 1-5,-1 2-1,-1 3 2,-2 1-8,-5-3 5,-1 5-3,0 2 2,-6-5-1,7-3-3,-5 1-8,2 2-8,-2-3-4,0-2-11,2 0 7,2-2-8,0 1-2,0-1 5,7-7 1,-6 11 1,6-11 6,-8 7 6,8-7 9,0 0 2,0 9-2,0-9 4,0 0 4,0 0 6,0 0 3,21 5 4,-21-5 1,14 0 2,-14 0-4,14 2 0,-14-2 1,14 3-1,-5-1 1,2 3-6,-11-5 7,15 6-7,-7-2-2,-2 0 2,5 3 2,-1 3-4,-3-4-1,3 5 4,-1 2 2,0-2-2,-1 3-1,-3-2 5,1-2-2,0 5 3,1-1 1,-3-1 4,1-3-1,0 1-1,-5 0 1,3-1 4,-3 4 0,0-14 10,-3 23-11,-2-11 2,0-2-1,1 1-2,-6-4-1,1 4-4,-4-1-1,-2-1-4,2 0 1,1 0-2,-4-6 3,7 2-5,-5-3-3,3 2 10,11-4-12,-23 0-2,6-2-12,3-2-12,-2-1-12,5 3-13,0-5-24,-3 1-23,2 0-34,4 2-30,8 4-35,-16-15-38,10 8-165,-2-6-421,2 6 187</inkml:trace>
          <inkml:trace contextRef="#ctx0" brushRef="#br0" timeOffset="164794.1211">10720 12294 205,'0'0'230,"0"0"-16,0 0-19,0 0-18,0 0-5,0 0-14,32 10-14,-16-10-10,2 1-12,4-1-11,-1 0-10,7 2-12,0-2-4,-2 0-10,1 0-6,1 0-5,-2 0-7,-1 0-5,-5 2-9,-1-4 0,0 2-6,-4 0-1,1 0-6,-4 0-1,-12 0-1,17-2-5,-17 2 7,0 0-3,13 0-2,-13 0-3,0 0 0,14-1-6,-14 1 4,0 0-8,0 0-4,0 0-5,0 0-28,0 0-24,0 0-27,0 0-35,0 0-37,0 0-23,0 0-36,0 0-147,0 0-383,-20-25 170</inkml:trace>
          <inkml:trace contextRef="#ctx0" brushRef="#br0" timeOffset="165010.9975">11672 11839 169,'0'0'176,"0"0"-19,0 0 1,0 0 9,0 0-2,0 0-5,0 0-5,-1 46-6,2-31-5,-1 0-9,0 3-12,2 1-6,1 6-10,0-3-12,-4 2-8,2 3-9,-1 2-8,-1-3-5,-1-1-8,2 1-20,2-1-24,-2-2-32,-2-5-36,2 2-45,0-5-38,0 1-45,-3-3-166,1-1-376,2-12 166</inkml:trace>
          <inkml:trace contextRef="#ctx0" brushRef="#br0" timeOffset="165313.8232">11568 11597 42,'0'0'219,"0"0"-13,-5-9-14,5 9-7,0 0-5,0 0-10,0 0-10,0 0-11,0 0-18,0 0-17,0 0-25,11-19-15,-4 13-11,-7 6-5,11-12-13,-1 0 4,0 3-7,-2 1-5,2 0-4,-3 1 1,-1 0 0,-6 7 6,5-15-3,-5 15 5,6-14-2,-6 14-2,-2-10 1,2 10-2,-9-13 0,9 13-4,-17-10 1,9 6-3,-1 1-2,-8-1 5,6 3-8,11 1-6,-27-3-2,15 3 2,12 0-8,-21 3 1,21-3 1,-15 1-6,15-1 1,-13 6-3,13-6-7,-7 8-13,7-8-17,-5 13-21,5-13-26,5 20-30,1-10-25,2 1-29,1 2-35,2 4-162,3 2-386,-5-2 170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8:39.7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CDFCF5-1AE7-4D2A-B602-A193E5420FAD}" emma:medium="tactile" emma:mode="ink">
          <msink:context xmlns:msink="http://schemas.microsoft.com/ink/2010/main" type="inkDrawing" rotatedBoundingBox="230,11038 394,8340 1317,8396 1153,11094" semanticType="verticalRange" shapeName="Other">
            <msink:sourceLink direction="with" ref="{0AB02DC0-F57E-46F4-8E1F-F7EBED7AB9D7}"/>
          </msink:context>
        </emma:interpretation>
      </emma:emma>
    </inkml:annotationXML>
    <inkml:trace contextRef="#ctx0" brushRef="#br0">829-2 78,'0'0'142,"0"0"-17,-14-1-12,14 1-6,0 0-10,-14-2-5,14 2-11,0 0-7,-18 2 7,18-2-9,-16 1 0,16-1 2,-15 6-5,15-6-6,-18 5-3,11-1-9,7-4 1,-21 7-6,14-5 3,-1 4-18,-6 4 9,3-7-5,-3 8 0,3-4-3,-3 4 3,0-1-8,1 0 5,-1 4-8,0-3 0,-3 3 1,6-3 7,-9 7-3,3-4 1,6-2-1,-3 1 6,-3 0-3,3 0 3,3-1-5,-3-1 1,2 3 3,-1-2-3,1-2 2,-2 1-6,4 2 2,-2-1 0,3 3-3,-2-4-2,1 3 2,-1 0-6,0 1 2,1 0-5,0 0 0,-4 8 0,0-3 6,3-2-7,2-3 1,-2 3-3,3 0 1,-1 3-1,3-5-2,-2-1-2,2 2 3,-1 2-3,0 4-2,0-4 0,1-3 1,2 9-1,-4-1-3,2-3 1,1-3 1,-4 4-2,1 1 1,-2-2 2,-1 4-5,5-10 1,-3 9-1,0 0 3,2-10-4,0 11 0,0-7 1,1 0-1,0 4-2,1-2 5,2-1 2,-2-4-2,4 5 1,-4-3 0,2 2 6,0-1-6,1-1 1,2 1 1,0 6-1,2 1-2,-4 0-1,1-3 1,1 0 0,-5 3-2,8 0-1,-6 1 0,3 0 1,0-1 2,-1 1-1,1 0 0,-2-1-2,2 1 0,0 0 2,0-1-4,-3 1 5,3-1-3,0 0 0,3-4 0,-6 1-1,6 2 0,-1-6 0,-1-2 0,-1 2 3,3 1 1,-1-4-1,-1 2 6,1 2-5,4 3 3,-3-3 1,-6-1 1,6 4 7,-1 3-6,1-6 5,-3 10-1,0-3 2,3-1 1,-3-7 1,6 8 0,-4-6 4,6 7 1,-2-2 0,0 0-4,2-3 0,1 0-3,2 1 2,3-2-1,-1 2-2,1-5 1,-5 3-1,5-3-3,-3-4 3,4 5 0,1-1-2,1 1-1,0-1 3,-1 0-5,3 3 3,-4-5-6,-1-2 2,0 0 2,2 1 0,2 2-7,0-5 2,-1 4 2,1-3-3,-4-2 0,7 4 9,-4-4-6,6 3-5,2-3 1,0-4 0,1 0-14,2-2-13,-1 2-22,1-2-19,2-5-21,-2 1-30,0-2-33,-2 1-33,2-5-37,-1 4-47,-10-2-142,1 0-438,0 2 194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8:41.99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D89774-A346-4472-89BF-85FD0C911614}" emma:medium="tactile" emma:mode="ink">
          <msink:context xmlns:msink="http://schemas.microsoft.com/ink/2010/main" type="writingRegion" rotatedBoundingBox="4518,7893 6178,7893 6178,9986 4518,9986"/>
        </emma:interpretation>
      </emma:emma>
    </inkml:annotationXML>
    <inkml:traceGroup>
      <inkml:annotationXML>
        <emma:emma xmlns:emma="http://www.w3.org/2003/04/emma" version="1.0">
          <emma:interpretation id="{22C83370-BC21-4B2D-90C4-9C522BDBA77D}" emma:medium="tactile" emma:mode="ink">
            <msink:context xmlns:msink="http://schemas.microsoft.com/ink/2010/main" type="paragraph" rotatedBoundingBox="4518,7893 6178,7893 6178,9986 4518,9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B2DB19-2D6C-4116-B724-0C096F3B3C45}" emma:medium="tactile" emma:mode="ink">
              <msink:context xmlns:msink="http://schemas.microsoft.com/ink/2010/main" type="line" rotatedBoundingBox="4518,7893 6178,7893 6178,9986 4518,9986"/>
            </emma:interpretation>
          </emma:emma>
        </inkml:annotationXML>
        <inkml:traceGroup>
          <inkml:annotationXML>
            <emma:emma xmlns:emma="http://www.w3.org/2003/04/emma" version="1.0">
              <emma:interpretation id="{36598782-8971-4DCC-AC0B-70C189EFC20B}" emma:medium="tactile" emma:mode="ink">
                <msink:context xmlns:msink="http://schemas.microsoft.com/ink/2010/main" type="inkWord" rotatedBoundingBox="4518,7893 6178,7893 6178,9986 4518,9986"/>
              </emma:interpretation>
              <emma:one-of disjunction-type="recognition" id="oneOf0">
                <emma:interpretation id="interp0" emma:lang="en-US" emma:confidence="0">
                  <emma:literal>n..</emma:literal>
                </emma:interpretation>
                <emma:interpretation id="interp1" emma:lang="en-US" emma:confidence="1">
                  <emma:literal>n =</emma:literal>
                </emma:interpretation>
                <emma:interpretation id="interp2" emma:lang="en-US" emma:confidence="0">
                  <emma:literal>"I</emma:literal>
                </emma:interpretation>
                <emma:interpretation id="interp3" emma:lang="en-US" emma:confidence="0">
                  <emma:literal>n,</emma:literal>
                </emma:interpretation>
                <emma:interpretation id="interp4" emma:lang="en-US" emma:confidence="0">
                  <emma:literal>n.</emma:literal>
                </emma:interpretation>
              </emma:one-of>
            </emma:emma>
          </inkml:annotationXML>
          <inkml:trace contextRef="#ctx0" brushRef="#br0">1220 1734 33,'0'0'250,"0"0"-13,0 0-12,0 0-7,0 0-7,-14-2-11,14 2-6,0 0-9,0 0-6,0 0-14,0 0-4,0 0-14,0 0-16,0 0-10,0 0-8,42-14-17,-23 9-11,1 1-10,8 1-7,-2-2 6,1 2-7,1-2-9,0 0-10,-3 3-3,3 1-8,-2-1-9,2 2-16,-7 0-9,-1 0-10,-6 0-11,1 2-7,-1-4-19,-14 2-20,17 2-27,-17-2-26,18 1-26,-18-1-23,9 2-27,-9-2-33,0 0-170,0 0-428,0 0 190</inkml:trace>
          <inkml:trace contextRef="#ctx0" brushRef="#br0" timeOffset="323.9814">1284 2072 18,'0'0'227,"0"0"-6,-3 8-9,3-8-11,0 0-4,0 0-9,0 0-10,0 0-4,0 0-11,0 0-4,0 0-11,0 0-10,24 5-12,-24-5-16,24-3-6,-12 3-13,5 0-9,-3-2-5,5 1-10,0 2-6,-2-1-8,3-1-3,-1 1-19,1 0-5,-3-3 2,2 3-5,-3 0-1,4 0-3,-6 4-6,-14-4-4,20 2-11,-11 1-12,-9-3-12,17 1-14,-17-1-13,14 1-18,-14-1-14,0 0-26,10 5-24,-10-5-13,0 0-26,8 2-21,-8-2-166,0 0-390,0 0 173</inkml:trace>
          <inkml:trace contextRef="#ctx0" brushRef="#br0" timeOffset="-736.5799">-1 183 138,'0'0'149,"0"0"-12,0 0-6,0 0-2,0 0-7,0 0-10,0 0-10,0 0-2,0 0-7,0 0-4,0-32-2,0 32-5,0 0-7,0-17-13,0 17 8,5-11-5,-5 11-5,3-14-8,1 7-2,-4 7-5,7-12-2,-4 5-3,3-1-4,-6 8-6,11-14-2,-6 7-2,-5 7 0,12-11-4,-7 8-5,-5 3 1,11-11-5,-5 6 3,-6 5-4,12-7-4,-12 7 2,11-3 0,-11 3-4,11-4-4,-11 4 3,17 0-2,-17 0 0,19 4-2,-10-3-1,-9-1 6,17 7-7,-6 0 5,0 4-4,2-4 3,-1 7 1,-3-2 1,2 1-3,-1 1 1,1 2 0,-4-1 0,1 2 3,-2-2-4,-2 1 2,-1-2 1,-2 4-3,1 0 1,-2 1 2,3-5-2,-6 4 0,3 0 0,0-7 3,0 0-5,-2 0 0,2 3 5,0-14-3,-1 16-2,1-16 2,-3 10 0,3-10 3,0 0 0,-4 13 0,4-13 0,0 0-1,0 0 3,0 0-10,0 0-3,0 0-11,0 0-2,0 0-3,0 0-1,-15-33-5,15 33 5,-5-18-3,4 8-2,1 10 5,-3-24 1,1 10-1,2 1 5,0-1-2,0 14 3,0-22-2,2 8 7,1 2 0,3 1 2,-1-3-2,-1 2 2,2-3-2,-2 2 3,0 3-1,1 2 2,-2-1 2,5-2 3,-8 11 0,9-14-2,-7 5-1,-2 9 5,7-12 4,0 8 4,-7 4-1,6-10 5,-6 10-5,6-9 3,-6 9-2,9-7 3,-9 7-5,11-9 2,-11 9-2,11-7 0,-4 3-1,-7 4 9,14-5-10,-14 5 5,12-3-4,-12 3 6,16-6-9,-6 4 4,-10 2-4,16-2 0,-16 2-2,16-3 4,-16 3-3,14 0 0,-14 0-3,0 0 2,14 5 0,-14-5 0,12 4-2,-12-4 5,14 5-1,-14-5 4,8 11-1,-3-8 3,-5-3-2,7 11 6,-2-4-4,-5-7 5,9 14-2,-2-7 2,-6 0 1,4 4 9,-4-3 3,4 2 0,-3 2 7,1 2-2,0-3 6,0 4-1,2-2 1,-4 3-1,4 0 0,-2 0-4,0-1-3,0 0-3,0 4 0,-1-1-1,1-2-1,3 1-6,-3-3 1,5 4-4,-5-4 4,0 1-4,4 0-4,-4-4-6,1-3-27,-2 2-22,-2-10-30,8 15-28,-7-9-33,-1-6-31,10 10-37,-10-10-152,0 0-383,0 0 170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9:18.3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A3FAC5-4670-4246-A806-D1697000D1F7}" emma:medium="tactile" emma:mode="ink">
          <msink:context xmlns:msink="http://schemas.microsoft.com/ink/2010/main" type="inkDrawing" rotatedBoundingBox="499,11306 4675,11372 4672,11549 496,11484" semanticType="underline" shapeName="Other">
            <msink:sourceLink direction="with" ref="{80832D73-B659-460E-AC4D-A8B002227C17}"/>
          </msink:context>
        </emma:interpretation>
      </emma:emma>
    </inkml:annotationXML>
    <inkml:trace contextRef="#ctx0" brushRef="#br0">-2 0 47,'-3'8'97,"3"-8"-4,0 0-7,0 0-1,0 0-9,0 0 7,9 20-14,-9-20 4,7 6-8,-7-6 5,12 7 0,-12-7-5,14 5-3,-6-3 3,1 2-4,-9-4-2,28 4-10,-15-1-3,1-2-7,6 2-3,0-2-4,-1 1 0,6 0-6,-2 0 2,2-2-7,-6 3-1,1-3-2,0 2-3,0-2-1,1 0 3,-3 0-6,-1 0 6,1-2-7,-1 0 4,-6 1-8,1-1 6,-12 2-6,22-2 10,-10-1 7,-12 3 8,22-3 0,-11 3 6,-11 0-1,20-1-1,-10 2-3,-10-1-3,25 0-1,-15 4-1,3-2-3,2 0 1,3 1-5,-3-1 2,1 3-4,2 1-2,1 0 0,0-3 1,6 2-5,3 1 2,-2 0-4,1-2 5,1-1 0,0 2-1,-6-1 0,4-4-1,-1 4 3,-5-1-3,2 4 2,-2-3-2,-1 1-2,0-3 1,-1 3-4,1 1 3,-3-2-3,10-1 2,-6 4-2,0-2 1,7-2-3,-4 1 2,-2-2 0,0 1 0,7-3-3,-1 2-1,-1-4 0,4-1 3,-2 2-4,3-4 1,-3 5-3,2-2 2,-2-4 3,0 5-6,-8-4 3,0 4 0,-4-5-2,-2 5 2,0 1-1,-2-3 1,-12 3 0,19-3 3,-19 3-1,12-1 0,-12 1 3,14 3 0,-14-3 1,14 5 1,-14-5 2,16 6 0,-7-1-2,2-3 1,-1 3-2,4-2 0,3 2 1,-3-1-2,3 2 8,5-5-9,6 1 3,-2 2-7,5-3-6,-1-1-6,3 0-5,1-4-5,5 1-7,1 3 1,2 0 0,-9-5 5,0 0-4,-2 3 1,-2-4 2,-4 1 2,3 2 6,-7-2-3,-6 4 6,2-1-4,-6-2-1,-11 4 1,17-3 0,-17 3 3,16 0-1,-16 0 1,0 0 2,16 3 0,-16-3 2,10 1 2,-10-1-2,8 6 4,-8-6 0,13 7-2,-6-2 3,-7-5 4,21 3-1,-10 1 1,6-3-2,-3 3 0,3-4 0,3 2 3,8-2-7,-8 0-1,7-2 0,-5 2 4,4-4-3,-6 3 2,1-4 1,-4 4-1,3-5 3,-1 5 0,-1-5-2,-2 6-2,-2-3 1,2 0-1,-6 2 3,1-2-1,-11 3-3,17-3 0,-17 3 2,16 0-1,-16 0 0,13 2 2,-13-2 0,0 0-4,17 0 3,-17 0-1,14 4 4,-14-4-3,18 1 5,-4 2-2,5-3 1,-3 0 0,5 2-3,6-4-7,1-2-8,0 1-3,2 0-1,2-2-5,1-1-5,-3 1 5,-1-2 1,2 0 2,-1 0-3,-2 5 5,-2-1-1,-2-3 3,-4 2 0,-3 0 7,-1 1-5,-1 3 4,-2 0-5,-13 0 2,18-3 3,-10 7 3,-8-4-2,9 6 6,-9-6 6,11 8 0,-11-8 3,8 10 0,-5-6 0,-3-4 2,10 16-1,-6-11 0,3 0 4,-7-5-1,14 11 1,-4-6-2,0-3 3,1 2-2,4-1 0,4-3-2,-3 4-3,4-8-2,8 3-2,-2-1-1,5-3-3,-4 2 1,-2-4-3,3 0 0,-3 2 0,-5 2 0,-1 1-2,1 0 4,-5-1-2,3-1 5,-7 2-1,1-3 0,-12 5-5,19 0 5,-19 0 0,15-2 1,-15 2-1,14-2 1,-14 2 4,0 0 2,13 0 3,-13 0 3,14-3 0,-14 3 2,0 0 0,20 0-1,-20 0-4,14 0 5,-14 0-5,16-4 2,-16 4-4,15-3 1,-15 3 4,13-4-2,-13 4-4,12-4 5,-12 4-6,0 0 1,16 0 1,-16 0-2,0 0 1,0 0-1,9-4-5,-9 4-6,0 0-15,0 0-13,0 0-16,0 0-13,0 0-21,0 0-25,9-6-18,-9 6-119,0 0-268,0 0 119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9:19.80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7C3EB0-7909-4D42-A55F-FCEC855F267B}" emma:medium="tactile" emma:mode="ink">
          <msink:context xmlns:msink="http://schemas.microsoft.com/ink/2010/main" type="inkDrawing" rotatedBoundingBox="493,11524 4129,11539 4128,11614 492,11600" semanticType="underline" shapeName="Other"/>
        </emma:interpretation>
      </emma:emma>
    </inkml:annotationXML>
    <inkml:trace contextRef="#ctx0" brushRef="#br0">0 12 41,'0'0'138,"0"0"-14,0 0-6,0 0-5,0 0-11,0 0-18,0 0 6,0 0-19,0 0 4,0 0-10,0 0-8,0 0-7,0 0-2,0 0-5,48-7-1,-39 7-3,-9 0-8,28 3-5,-11-4-1,-1 2-1,4-1-2,7 4-2,-2-4-2,6-4-5,-3 4 3,1 0-4,6-1-2,-3-1-1,10 2 2,-12 0-8,3-4 6,-4 3-3,1 1 4,1 1-5,-3-1-2,-1 0-2,1 4 2,-7-2-6,6-1 3,-5 3 3,1-2 2,5 3-2,-1 2 3,1-7-4,0 5 4,0-3-3,3 2 1,-2-1-5,4-2 0,-2 2 6,11-3-1,-1-3-3,-1 3 3,4-3-2,-4 2 2,2-5-1,-1 5 0,-8 1 1,1-4-4,-5 2-1,1-3-1,-2 5-1,0 0 3,-2 0-4,-5 0 9,-1 0-7,0 0 9,-4 0-3,1 0 6,-3 0-3,-14 0 1,25 0 2,-14 0 3,1 2-2,-12-2-2,19 5-2,-7-5-2,5 5-2,-3-3 3,0-2 1,2 7 1,0-7-3,2 4 2,-1-3-7,2 2 3,1 1 2,1 0 4,-1 0-6,0-2 3,0-2-1,5 1-4,-4 3 4,0-4-2,0 2-2,-3-1 1,2 1-2,1 0 5,-1-2-7,-3 0 4,3 0-1,-1 0 1,1 1-3,1-1-1,-3-1-4,9-1 1,-7 2-6,0-2-4,7 2-3,-6-3-3,6 1-2,1 2 5,2-3-4,1-1 6,-3 2-6,0 1 1,-8-2 4,-1-1 3,1 1-2,-1 3 8,-4-1-1,2-3-2,-6 2 3,2 2-1,-13 0 5,21 0-7,-10-1 5,-11 1 1,17 0 0,-17 0 4,21-4-4,-21 4 2,20 0 3,-8 0 0,1 0-3,-13 0 7,28-2-8,-13 4 10,4-4-9,1 2 0,-2 0 10,0-1-8,-1-3 0,0 4 5,4 0-4,-4 0 2,-2 0-4,3 0 4,-1-2-1,-3 2-1,3 2-5,-5-2 7,-1 4-5,2-4 8,-13 0-5,21-4-1,-8 4-2,1 0 2,1 0 5,-15 0-5,25 0-2,-14 0 7,6 4-3,-1-4 3,-4 0-2,-12 0 2,27-4-3,-12 4-3,1 0 4,-2 0-3,3-2 1,-1 2 5,-4 2-7,-12-2 7,24-2-4,-12 2 3,-12 0-4,22 0 3,-10 0-3,-12 0 5,16 2-2,-5-2 1,-11 0-3,20 0 6,-20 0 1,19 0-1,-7 0-5,-12 0 3,22-2-1,-8 2 8,-2 0-5,-12 0 10,22-5-3,-9 2 9,-13 3-5,21-2 0,-8 0 0,-1 2 2,-12 0-1,21-4-2,-12 4 3,-9 0-2,16-1 0,-16 1-4,0 0 1,18-2-5,-18 2-3,13 0-3,-13 0-2,0 0-15,0 0-9,0 0-17,0 0-18,0 0-28,0 0-28,0 0-140,0 0-273,0 0 121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2:35.3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ADB45B-2CCC-403C-B153-FC1BDC78F863}" emma:medium="tactile" emma:mode="ink">
          <msink:context xmlns:msink="http://schemas.microsoft.com/ink/2010/main" type="inkDrawing" rotatedBoundingBox="1759,1476 31128,1214 31129,1332 1760,1594" semanticType="underline" shapeName="Other">
            <msink:sourceLink direction="with" ref="{69236551-6892-4D47-9B0C-26728D9DBE09}"/>
          </msink:context>
        </emma:interpretation>
      </emma:emma>
    </inkml:annotationXML>
    <inkml:trace contextRef="#ctx0" brushRef="#br0">0 248 14,'0'0'78,"0"0"3,0 0-9,0 0-4,0 0-1,10 10-7,-10-10 5,0 0-7,0 0-2,0 0-2,0 0-8,0 0 3,20-3-12,-20 3 3,0 0-3,19 0-7,-19 0-3,20-3 4,-20 3-3,25 0 1,-8 0-4,-2-3 1,1 6-9,3-6 7,-1 3-10,7 3 1,-1-6 4,4 0-2,0 2-3,0-2-4,3 3 3,0-1 4,0 1-3,3-2-8,8 1 2,-10 0 1,11-4 2,-2 5-1,-7 0-6,-1 0-1,-1-1 3,-1 1 2,1 0-5,11-1 2,-13 1 8,10 1-11,-9 0-2,2-1 5,8 2 2,-12 1-8,4-2 1,-2-1-4,10 1 2,-10 1 9,-2-2-9,1 0 0,4 0 5,-1-2-3,-4 2 1,4 3-2,-5-3 7,5 3-3,-2-3 2,2 0-4,-2-4-5,1 4 3,1 0 2,-2 0 2,2 0-6,0 0 6,-4-2-3,1 2-3,3 0 1,-1 2 5,3-2-1,-6 0-5,4 1 0,-2-1 6,2-1-3,-4 1 0,4 1-4,1-1 8,-4-1-4,-1 2-4,3 2 6,-3-6-5,4 2 3,-4 5-1,4-7 4,-2 6-2,2-2-3,7-2 3,4 2 3,-11-1 0,-1 2-2,11-4-1,-5 2 0,4 3-1,-9 0-3,-3-6 2,1 6-3,0 1 12,0-4-10,0 2 4,2-2-5,-3 0 0,-1 0 0,1 1 2,-1 0 3,3 2-3,-1-6 3,0 6-1,-2-3 2,1-4 0,4 4-6,7-1 2,-7 1 3,-1 0 2,6 0-1,-5-2-4,-1 2 1,9-1 0,0 1 1,0 0-3,-2-3 2,-6 0 2,1 3-3,-7 0 2,4-1 2,-2 1-2,14 1-1,-12 2-2,1-3 3,0 0-3,-4 0 4,2 0-2,4 0 0,-4-3 3,2 2-6,-5-1 1,6 4-1,-1-4 4,10 2 2,-12 0-3,13 0 0,-13-1 6,13 1-3,-15 1 3,16-2-4,-13 1 4,3 0-5,-3 1 6,-1 1-7,1-2 1,3 0-4,-6 0 1,2 1 2,0 2 3,2 1-4,-5-2 1,2-2 0,-1 1 3,3 0-3,-6 2 3,5-3-1,0 2 2,-1-2-7,4 1 4,7-1 3,2-1 4,-15 1-13,3 0 7,5 0-1,-5 0-1,-1 1-5,12-1 11,-12 0-7,1-1 4,-2 2-1,6-2-5,-6 2 2,-1-1 6,2 5-4,1-5 1,-5 0-4,2 2 6,2-2-2,-2 1-3,2-1 3,1 0 2,1 0-5,0 4-1,-3-4 4,5-4-3,-2 4-4,2 0 14,-1 0-11,-2 0 1,3 0 2,6 0 1,4-2-5,-3 3 8,-1-3-4,-9-2 0,16 8-2,-7-4-1,1-4 1,2 4 4,-11 0-1,8-1-2,4 2-6,-13-3 7,12 2-3,-11-2 3,2-1 0,6-1 8,1 4-10,-9 0 1,3-1-3,5-2 7,4 0-9,-13 3 6,0-1-2,13-1-1,-1-2 3,-2 4 8,2-1-15,-11 1 4,2-2 6,6 1-4,4 1-2,0 1 3,-7-1-1,-3 0 0,7-1-6,-12 1 5,2 1-2,0-1 5,2 2 0,1-4-3,-2 4 3,11-4-6,1 4 7,-4-2 1,4 4-4,-10-7-1,-3 3-1,13-1 3,-4 1-6,1-2 4,-7 2 4,10-1 0,-2 1-5,0-1 3,1 2-4,3-1 2,-3-1 2,1 1 0,1-3-3,-5 3-1,4 0 0,-3 3 2,1-2-3,-2 0 3,-1-1 2,6-1 3,-1 2 1,-12-2-5,10 2-2,-9-2 2,9 0 7,0 1-2,0-3-7,5 1 1,-16 4 0,13-2-1,1-2 1,-5 2-3,2-1 2,-1 1-1,1 0-1,-2 0 7,-7 0-8,12 0 11,0-4-6,1 4 4,2-3-3,-8 6 2,6-3-2,-1 3-1,-2-2 0,1-2-3,0 1 4,-2 0-1,-11 0 0,15 0-2,-5 1 0,1-1 3,-11 0 5,14 0-2,-3 0-5,0 1 1,-1-1-4,-10-1 3,14 1 3,-4 0-2,-10-1-1,11 2-1,-11-2 3,11 1 1,-11 0-7,13 1 9,-15 0-3,4-2-3,-3 0 4,4 2-2,-3 0 1,0-2-2,3 0 4,-4 1-2,0 0 0,2-3-1,-2 0 2,1 3 2,0 0-2,0-1 1,0 1-3,2-2 1,0 0-5,-2 2 2,2 0 5,-1 0-5,-4-2 1,2 2 1,-2-1 0,2-1 2,-1 2-2,1-5 5,-4 7-8,2-1 3,3-2 8,-3-1-1,4 2-11,-4-2 3,0-1-4,0 3 6,0 0 0,-2 0-1,2-4-1,0 0 2,-1 6 0,-7-4 4,2 2-11,-2 0 9,0 0-6,-1 0 7,4 0-5,-2 2 3,-3-2-3,1 0 0,1 0 0,-1 0 3,-2 0-3,3 2-1,-1-4 1,-2 2 4,2 2-1,3-1 2,-4-1-7,2-1 6,8 1-4,-3 0-3,2 0 3,1-2 7,0 2-9,0 0 10,0-7-1,-2 7 3,2-4 3,-1 4 4,1 0-1,0 0 4,0 0-4,-1-1-2,1 1-4,0 0 4,-2-3-3,4 3 0,-2-1-1,0-1-3,-2 2 0,2 0 0,3-5-4,-3 5 7,2 0-6,0-2-2,-2 2 6,0 0 0,4-1-3,-4-3 2,2 4-4,-4-3-2,1 1 2,1 2 2,0-2-7,-6 2 3,6 0 3,0 0-1,-2 0-1,2 0 2,3 0-2,-6-3 3,-1 1-5,5 4 2,1-2 0,-2 0 1,0-2-7,3 2 1,-1 0 6,2-2-1,0 2-3,0-4-1,-2 3 1,4 2 4,-1-4-2,-1 3 1,10 0-2,-10 0 1,0-4 2,1 4-6,-2 0 2,2 4 4,0-8-3,-2 3 3,3 1-6,6-2 3,-10 4 0,1-4-1,0 0 2,11 0 3,-10 1 1,-3 2-5,1-2-3,2-2 5,3 6-1,-3-3-1,12-3 1,-11 3 5,-2 3-5,2-6 3,9 3-7,0-3 8,-13 3-1,15 0-4,-12 0-3,12 0 3,-2 0 0,-11-1 2,14 1 1,-3-4-2,1 2 1,-1 1 2,-13 1-4,13 0 2,0-3-2,-1 2 2,-10-5-2,3 6 3,-1-1-2,10 1-3,-1 1 1,1-6 2,-12 5-3,14 0 6,-14-1-2,14 1-2,-14 1-1,13-1 5,-2-1-7,0 1 7,0 0 0,-8 0 1,7 0-3,1 0 1,-3 0-3,1-1 2,2 1 7,-1 0-10,1 1-2,-10-2 3,11 0-3,-9 1 2,8 0 2,-2 0-1,-9 0-1,12 1 3,-11-1-1,13 0-2,-3-1 3,-7 2 1,7-2-4,0 1-1,-11 1 2,3-2 2,7-3-3,-1 2-1,2 2 3,0 0 0,0 0 0,-1-5 1,-9 5-1,0 0 2,0 0-6,10 4 2,-1-8 2,1 2 0,-9 2 4,9 0-5,-3 0 1,-7 1 1,1-2-4,9 1 4,-8 0-3,-3 1 4,11-1-4,-9 1 7,-3 3-8,1-4 4,0 0-1,2-4 5,-1 3-5,-4 6 2,7-9-8,-4 4 9,-3 4-7,3-4 2,-1 0-4,-2-4 7,4 4-5,-2 0 4,-2 0 0,3-2 5,-1 0-6,2 2 2,-7 2 0,3-7 0,-1 5-3,-7 0 0,8-1 5,-1 1-3,-1 0 0,-6 1-2,5-2 3,-5 1-1,1 0-1,-1-3 0,0 2 3,2-1 2,-2 4 4,8-1-9,-6-1 4,3 3-5,3-2 3,-2-5 1,-1 4-1,2 3 3,-1-3-2,1-4-1,-2 2 2,-2 2-6,2-1 0,6-5 4,-3 5-2,0-2 4,0 3-2,-1-1 2,-6 1-1,6-4 5,1 2-1,0 2-2,0 0-2,-2 0 4,-1 2-1,7-2-4,-8 2-3,3-2 7,-7 0-3,8 2 4,0-1-9,0 2 2,3-3 3,-3 3-2,4-3 1,2-3 0,-1 3 4,-4 0-3,4 1-5,9-2 2,-9 2 3,-2 1 0,3-4-3,-1 5 2,7-3 0,-6 0 6,-4 3-9,12-3 4,-9 4-1,-2-4 1,11 0-3,3 3 2,-14 1-7,10-7 8,1 3-1,0 3-3,3-3 3,-3 0 0,-2-3 0,3 9 2,-1-1-7,-2-3 2,4-1 2,-12 3 1,14-3-7,-1 0 6,-14 0 0,12-1-2,-11-1 4,10 1-3,-10 6 2,1-3-2,-2 0 0,0 1 5,2-3 0,0 2-1,-1-3 4,0 4-6,10-4-3,-10 2 8,1-1-9,-2-1 4,2 3-4,0-3 1,-2 1 2,1-1 0,3 2 0,-1-4-2,-3 6 3,2-6-2,7 4 4,-7-2-1,-2 2-3,2-1 2,9-1 0,-14 4 0,1-4-2,4-4 3,0 4-2,-2 4 0,0-2-3,0-4 0,0 2 2,1 0 3,0 0-4,3 0 3,-6 0-3,4 0-1,7-4 3,-9 3 0,11 1 0,-1 0 2,-8 5-2,-4-5 1,1-4 1,-1 3 4,4-1-2,8 0-2,-7 4-3,-3-4 5,-1 0-2,4 2 0,-3 0 3,0-4 8,-1 3-3,2-1 5,-2 2-3,3-4 2,-4 1 0,4 2-1,-5-3-4,3 4 0,0-2-3,-3 2 2,0 0 0,0-1-2,0-7-2,-1 7 0,-7 0 4,7-5 0,-9 5 2,10-4 1,-7 5-4,-1 0 3,-1-7 1,-2 3 0,1 3-2,1-1-1,1 1 3,-1-3 3,1 2-2,-3 1-3,0 1 1,2-3-1,0 2-1,0-3 2,1 1-6,0-1 5,2 4-5,4-2 1,1-3-2,1 1 2,-3 1 1,0 3-1,3 0-5,-3-7 0,3 7 2,-2-2 0,4 0-4,-1-1 6,-2 3-1,1 0-2,3 0-1,-2 0-1,-2-5 1,4 3 2,-4 4-4,1-2 2,3 0 0,-2 0-2,1-2 5,-2 4-4,3-2-3,-1-2 5,2 2-1,-4-1-3,4 1-3,-1-3 2,1 6 0,-1-2 1,-1-1-3,3 0-2,-1-1 7,1 1-9,0 1 3,-4-1 1,4 0 2,0 0-5,-2 2 0,-3 3 3,6-5 0,-1 2 0,-3-2 0,-2 0 0,3 1 3,-5-1-1,5 2 1,2 0 1,-5-2-6,2 0 0,1 0 2,-2 0 1,6 0-1,-9 0 2,5 0 0,0 0-1,-1 5 1,4-3 1,-4-2 2,1 0-1,-1-2 1,1 2-1,0 0-3,-2 2 6,3-4-2,-3 4 0,2-2-6,-1 0 7,-2 0-5,2 0 7,-2 3-7,1-1 1,-4-4 4,2 4 2,2-2-3,-1 2 0,-1-2-1,-4 0 2,2 0-4,-2 0 1,-2 0 2,-1 0 3,3 4-6,-3-8 7,1 8-5,-1-8 1,0 4 2,0 4 1,-3-8-4,1 4 4,-1 0-6,0 4 5,-5-4-2,5 0 6,-17 0-6,28 0 0,-15 0 1,4 0 1,-6 0 0,6 0 1,-1-4-1,2 4 0,-2 0-1,1-2 1,0 0-2,-3-1 0,-1-1 1,-2 4 3,6-3-1,-5 3-2,5-2 5,-17 2-2,21-3-2,-11 3 0,1-2-7,-11 2 7,21-5 1,-9 3-1,-1 1 0,1-3-2,-12 4 1,28-3-3,-15 2 5,7-4-3,-6 7-2,6-5 2,-3 3-1,4-4 0,-1 7-1,0-6 4,7 0-2,-10 3-2,3-1 4,0 2-3,5-2-2,-1-1 3,-7 0 1,3 4 4,0 0-5,-3-4-2,4 0 2,-1 2 5,-3 0 0,3 0-2,0 2 5,-2 0-7,-1-4 1,3 2 2,0-2-5,0 4 3,-2-2 2,2 0-6,-2 2-7,3-2 10,1 0 0,-2 1 3,0 2-3,3 0 2,1-3-4,-4 2 2,0-2-2,7 0 4,-2 2 3,-5 1 1,0-3-6,7 0 0,-7 0-3,0 0 3,2 1 0,-3-1-5,1 1 8,0 1-13,-3-1 6,3-1 1,1 4 3,-1-2 4,-3-1-7,6-1 1,2 0-1,-1 0 2,-4 6 0,-3-6 0,6 0-5,-2 0 1,-4-2 7,6 4-7,-3-2 1,8 0 3,-7 0 1,2 0 3,0 0-3,-2 0-1,8 1-4,-9 3 3,-1-4 1,8 3-8,1 1 5,-2-1-2,-3-1-1,5 4-3,-1-5 1,-1 1 6,-8 0-7,5-2 6,3 2-11,-1-1 5,2 1 2,-4 2 1,2-4 0,-2 0-1,-2 1 5,8 3-1,-5-4 9,0 0-7,-6 2-1,2 2 2,-1-7 0,5 3 8,-3 3-14,-1-6 2,0 6 7,0-2-4,-2 1 0,-1-2 0,0 0 2,3 0-1,0 1-1,-4-1 5,3 3-3,-4-3-1,4 0 1,-4 0-2,6 0-3,-7 0 5,3 0 2,1 1-7,0-2-3,-4 2 10,3-1-1,-6 3-5,3-3 2,-2 2 4,-12-2 1,27 0-8,-17 0 10,4 0-2,-14 0-2,21-5 2,-9 5-5,-1-1 3,-11 1-1,23 0 2,-13 1-6,-10-1 6,20 0-3,-8 0 4,-12 0-2,22-1-10,-14 1 11,8-4-1,-2 2-3,-3 2-4,-11 0 7,28-1 3,-13 1-4,-1-3-4,3 3 5,-1-3 2,-1-1-3,1 4 0,-2 3-3,3-3 0,-3-3 6,2 3-1,-5 3-2,6-3-1,-3-4 0,-2 5-2,4-1 4,-16 0-6,25 0 7,-11 3 0,0-2-7,3-2 5,-2 2 3,-1 1-5,4-4 1,-6 1 3,-12 1-5,23 0 7,-10 0 0,2 1-1,-2 2-7,-13-3-4,22 3 2,-8-3 8,-14 0 2,18-3-8,-4 3 9,-14 0-1,19 0-1,-10 3 7,-9-3-4,16 1 5,-16-1-9,14 2 5,-14-2 1,0 0 7,14-2 5,-14 2-5,0 0 5,0 0 0,14 0-1,-14 0 2,0 0 3,0 0-7,13-1 1,-13 1 8,0 0-12,0 0-5,0 0 2,0 0-3,0 0 3,0 0-5,0 0 2,0 0-5,14-3 3,-14 3-3,0 0-4,0 0-7,0 0-4,0 0-8,0 0-13,0 0-6,0 0-15,0 0-15,0 0-29,0 0-35,12-4-19,-12 4-97,5-10-269,-5 10 119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6:50.62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E62CB91-4441-48DF-8558-23F96D437ED1}" emma:medium="tactile" emma:mode="ink">
          <msink:context xmlns:msink="http://schemas.microsoft.com/ink/2010/main" type="inkDrawing" rotatedBoundingBox="11802,8214 14410,9632 13361,11560 10754,10142" semanticType="enclosure" shapeName="Other">
            <msink:sourceLink direction="with" ref="{42984E02-0140-4EAC-B3F5-713F011176E0}"/>
          </msink:context>
        </emma:interpretation>
      </emma:emma>
    </inkml:annotationXML>
    <inkml:trace contextRef="#ctx0" brushRef="#br0">1555 179 30,'0'0'60,"-6"-4"-4,6 4-3,-8-8-5,8 8-3,-9-7-5,9 7 1,-6-9-11,6 9 5,-8-10 5,8 10-8,-12-8 0,4 1-8,8 7-1,-13-9 2,13 9-3,-12-10 1,4 5-4,-1 1 1,9 4-3,-19-11-2,10 6-3,-2 2-2,-2-3-5,3-1 7,-4 0 4,0 2-9,-1 1 1,-2-3-1,2 4 2,-1-3 2,2 1 3,0-2 0,0 7-5,-3-7-1,3 7 1,-2-5-2,1 3-6,2-2 8,13 4-2,-24-1 2,8-2-3,3 3 0,13 0-5,-26-1 0,10 1-4,4-2 7,-2 4-1,14-2 0,-28 1-1,14 2 0,-2-2 2,2 3 3,-1-4-4,2 2-1,-5-2 1,4 5 1,-4-5-1,-2 3 0,0 1-3,0 0 2,-7-1-3,7 4 6,-6-2-5,4 1 5,2-2-2,2 0 1,-3 0-3,0 2-2,7-3 3,-4 1-2,2-3-3,2 3 13,3-1-11,2 1 3,9-4 1,-19 7-6,11-6-2,8-1 5,-14 6 0,14-6 5,-12 4-4,12-4 8,-8 4-16,8-4 8,-12 4-1,12-4 5,-8 9-6,8-9 5,-10 7-10,10-7 6,-12 8 1,12-8 2,-9 12-2,2-7 2,0 2-4,-3-4-1,3 3-3,7-6 2,-14 15-3,6-11 8,-5 7-3,4 0 3,-4-3-5,-1 1 3,2 0 7,1 0-1,2-2-7,-2 3 1,-2-2 0,3 4 7,-1-4-7,0 2 3,3-2 1,-1-1-4,-2 4-1,1-2 2,3 1 7,-3-3 4,2 0-15,1 1 8,-1 1-6,2-3 4,-2 0-1,8-6 3,-14 15-8,8-7 11,-1 2-7,1-1 1,0-2 1,1 2 2,-1-2 4,-2 2-10,2 4-1,0-1 2,0 2-3,-2-2 3,2-3-2,-1 5-1,1-3 4,0 3 0,0 2 0,-2-5 1,2 4 1,-2 0-2,2 3 1,-1-7-2,4 5 8,-5-2-3,2-1-5,2-2 7,0 1-3,0-2 0,2 1-8,-4 0 7,6-11 1,-6 19-2,4-8-8,1-1 2,1-10 7,-3 18-9,1-10 6,2 6 3,0-14-6,-2 20 9,2-9-1,0-11 4,-3 20-7,6-6 1,-1-6 1,-2-8-7,0 23 0,0-13 5,0 1-4,2 0 5,-2-11-2,3 25 2,-3-16-2,1 1 0,1 1 6,-2-11-4,1 18-9,4-11 2,-3 4 2,1-3 3,-3-8-1,3 19 2,3-10 3,0-1-8,-4 0 1,2 2 8,-2-2-4,6 1-6,-7 0 5,6 1-2,-3 1-1,4 0 0,-3-3-3,-1 5 5,3 0 0,-3-2-1,3 2 3,-4-1 0,1 6-3,1-6-8,-2 5 3,2-2 5,-4-3 0,4 1-8,-3-1 6,-1 2-6,4 0-1,-4-1 2,1-1-2,3-1 8,-1 1-3,-1-2 1,-3-10 3,7 18-5,-6-6 3,2-3-1,2 0-6,0 2 9,-1-3-4,1 3 6,0-1-3,1 0 4,-1-3-8,-1 5 1,1-1 0,1-4 4,0 0-4,1 1 8,0 2-11,0-3 6,-3-1 0,6 0-1,-10-6 3,14 8-1,-7-1-3,0-3 5,3-1-9,-10-3 6,18 10-3,-9-6 6,-1 0-3,3 2 8,-11-6-6,15 9-3,-9-2 3,4-2 2,1 6 4,-4-2-5,1-2 1,-2 1 0,2 3-7,-1-4 3,0 2 2,1 0-2,-2-2 1,2 0 1,1 3 3,-5-3-1,3 1-1,0 2-1,0-4-3,0 1 4,-1 0 1,-6-7 3,11 14-2,-7-7-4,3 0-1,0 3 2,0-4 0,-1 2 3,-1-1 0,-5-7-3,7 13 0,0-6-1,-4 0 0,-3-7 3,11 16 3,-4-7-4,3 4 5,-4 0-1,5-4-9,-3 6 4,4-4 0,-4 0 7,4 2-8,-2 3-1,1-5 7,-1 4 2,1-2-8,0 0 4,2 0-6,1-1 4,-2 1 3,1-1-3,-2-1-1,1 1 2,0 0 2,1 1-3,-4-3-2,2 1 3,0 0-5,0 0 16,-2-7-8,5 7 3,0-4-6,0-2-1,3 2 4,-3 0-3,2 0 2,0 3 2,1-6-4,-2 4 7,1-1-9,1 0 4,0-4-7,-1 5 3,1-4-2,-2 0 5,1 3-2,1-1 3,-1-3 1,-2 1 4,1 0-8,-2-3 0,2 5 2,-2-1-3,4-2 3,-3 1 0,1-3-2,-5 3 5,4-2-9,-2 1 4,2 1-1,2 0 2,-4-1-2,1-2 0,-1 0-3,4 2 6,-4 1 1,4-2-5,-4 3-2,5-3 4,-4-1 0,2 3-2,1-4-3,0 5 6,-4-3-3,4-2-5,-2 5 11,1-3 0,-2-2-8,-1 0 5,-1 5 0,3-5 1,-14 0 2,30 2-4,-19-2 4,1 0-2,0 0-3,1 0 8,-13 0-5,22-2 2,-22 2-3,22 2 1,-13-2-7,2 0 3,-11 0 6,20 0-2,-9 0 1,-11 0 0,25 0 4,-16 0-6,4 0-3,-13 0 3,25 0-6,-15 0 9,3-2-3,2 2 5,-15 0-10,29-5 0,-12 5 2,-5 0 14,-3-4-17,-9 4 2,21-3 5,-7 3 1,1-2-7,-4 0 1,0-1-3,2 3 7,-13 0 2,21-4-4,-4 3-4,-7 1 7,2-2-7,-12 2 5,20-7-4,-10 3 8,2 3-3,1-2 1,-13 3-3,17-7 2,-6 4-3,0 1-2,0-1 5,-2-3 3,2 3-4,1 0-1,-2-5-4,-1 3 6,2 1-5,1-3 4,-2 2 0,1 2-7,3-6 5,0 2 4,-4 0-8,5 1 5,-3-2-1,-1 2-5,-2-1 8,4 2 1,-6 1 0,3-3-10,1 0 14,1 0-7,2-4 9,-3 3-12,2-1 2,-1-2-2,0 4 8,2-4-7,0 3 3,-3-4 3,2 4-4,1-4 0,-2 5 1,-2-5 1,2 1 2,-4 6 3,3-6-6,-2-1 12,-1 4-10,4-4 5,-4 2 3,3-2 3,-3 2-6,-2 3-1,0-4-5,2-2 6,-2 4-1,-1 1 1,4-6-10,-4 6 8,1-3-1,4 1-3,-7-2 5,4 1 4,1-3 3,2 3-10,-3 0 0,1-1 3,-2-1 3,1 1 1,-3 0 2,3 3 3,-3-5-6,2-1 10,-2 5-11,-1-2 5,3-1-3,-3 0-4,-1 2 2,2-3 1,1-1-3,-2 1 8,2-1-6,-5 4-4,3-3 2,0-1 8,-2 0-5,-1-1 2,0 7 3,0-7 5,0 2-2,0 0-5,-1-4 2,2 3 1,-2 1 1,1-5-5,0 4-1,0-2 3,-3-2-6,3-4 2,-2 7 2,1-8-5,1 6 0,0 1 2,-3-1-2,1 0-2,0-7-3,1 9 4,1-1-2,-3 1-3,1-4 3,1 3 1,-2-3-6,-1 4 1,3-1 1,-5-1 5,-1-1-7,1 2 7,0-2-6,-3-2 0,-1 5-1,1-5 5,-4-4-6,4 4 0,-2 0 1,0 4 0,0-3 3,2 6-2,-2-4-2,2 2 1,-2-1 0,2-4 1,-2 6-3,3-1 4,0 4-1,0-1-1,1-1-3,-1 0 2,2 7 6,-2-7-4,-2 5-3,6 0 8,-2 2-5,6 7 0,-14-16 0,6 8 0,-3 1-1,3 0 0,0 0-1,0 0 3,-1 1-1,0-3 2,9 9-2,-14-9 1,4 4 1,10 5-4,-14-7 5,5 2-3,9 5-1,-9-9 1,9 9-2,-11-7 1,11 7 5,-10-5-4,10 5-2,0 0-9,-12-4-18,12 4-8,0 0-20,0 0 4,0 0-32,-11-4-13,11 4-11,0 0-23,0 0-72,0 0-220,-15 16 98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8:54.6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5303AB-67FB-4621-9FE0-F57CC94647BE}" emma:medium="tactile" emma:mode="ink">
          <msink:context xmlns:msink="http://schemas.microsoft.com/ink/2010/main" type="writingRegion" rotatedBoundingBox="15484,7768 17955,7768 17955,11147 15484,11147"/>
        </emma:interpretation>
      </emma:emma>
    </inkml:annotationXML>
    <inkml:traceGroup>
      <inkml:annotationXML>
        <emma:emma xmlns:emma="http://www.w3.org/2003/04/emma" version="1.0">
          <emma:interpretation id="{536FD8D3-AC55-4884-A05C-C9C5500E9EBE}" emma:medium="tactile" emma:mode="ink">
            <msink:context xmlns:msink="http://schemas.microsoft.com/ink/2010/main" type="paragraph" rotatedBoundingBox="15484,7768 17955,7768 17955,11147 15484,111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B9DFE2-5CAD-4383-BC45-B51C3FBBCE73}" emma:medium="tactile" emma:mode="ink">
              <msink:context xmlns:msink="http://schemas.microsoft.com/ink/2010/main" type="line" rotatedBoundingBox="15484,7768 17955,7768 17955,11147 15484,11147"/>
            </emma:interpretation>
          </emma:emma>
        </inkml:annotationXML>
        <inkml:traceGroup>
          <inkml:annotationXML>
            <emma:emma xmlns:emma="http://www.w3.org/2003/04/emma" version="1.0">
              <emma:interpretation id="{5ABBA6F3-093A-4A5B-9200-6413D13E8C18}" emma:medium="tactile" emma:mode="ink">
                <msink:context xmlns:msink="http://schemas.microsoft.com/ink/2010/main" type="inkWord" rotatedBoundingBox="15484,7768 17955,7768 17955,11147 15484,11147"/>
              </emma:interpretation>
              <emma:one-of disjunction-type="recognition" id="oneOf0">
                <emma:interpretation id="interp0" emma:lang="en-US" emma:confidence="0">
                  <emma:literal>T.</emma:literal>
                </emma:interpretation>
                <emma:interpretation id="interp1" emma:lang="en-US" emma:confidence="0">
                  <emma:literal>j.</emma:literal>
                </emma:interpretation>
                <emma:interpretation id="interp2" emma:lang="en-US" emma:confidence="0">
                  <emma:literal>i.</emma:literal>
                </emma:interpretation>
                <emma:interpretation id="interp3" emma:lang="en-US" emma:confidence="0">
                  <emma:literal>t.</emma:literal>
                </emma:interpretation>
                <emma:interpretation id="interp4" emma:lang="en-US" emma:confidence="0">
                  <emma:literal>T,</emma:literal>
                </emma:interpretation>
              </emma:one-of>
            </emma:emma>
          </inkml:annotationXML>
          <inkml:trace contextRef="#ctx0" brushRef="#br0">14795 7106 137,'6'36'147,"-6"-36"-4,0 0-6,0 0-7,14 1-4,-14-1-11,9 1-6,-9-1-6,14 6-11,-14-6-7,14 6-5,-6-2-3,0 0-3,-8-4-5,19 11 2,-12-5-4,4 1-5,-3-2-6,0 1 0,1 1-5,4 5-6,-3-3 0,1 0 0,0 3-4,3-5-3,-1 7-3,-4-3-2,0 1 1,1 2 0,1-2-4,0 2-4,3 3 2,-5-2 0,8 7-2,-3-4-1,2 0-4,-4 4-2,2-4-3,-5 0 4,5 6-7,-3 1-1,0-3 0,2-1-1,-2 4-2,-4-1 4,1 2-5,0-1-3,0-1 0,-4 0 4,0 0-5,-1 0 1,0 2 0,1-1-2,3 1 1,-4-10-1,3 10 1,-4-8 0,2 6-3,1-2 2,-2 6 0,2-12-1,-2 2 0,0-2-2,-1 4 3,-2-2-1,3 0-1,1 0-1,3 7 3,-6-6 0,4 4 0,-5 2-3,3 0 3,0-3 0,-1 3-4,-2-2 3,1 0-4,2 1 5,-1-6 0,-2 0-4,1-2 4,1 3-2,-2-4 2,0 2-1,3 0 1,-3-2 5,0 3-1,0-3 0,-3 2 0,1 0-1,2 0-1,0 0 1,2-2-1,-4 1 1,1 2 5,-1 0-5,-1-1 1,2 1-3,-1-6 0,-3 6-2,4 0 2,1-4 1,-2 0-2,-2 4 0,2-4-3,-1 2 5,3-4-3,-3 4 1,0 0-2,1 0 2,-1-2-2,0-1 0,1 2 1,-2 1-2,2-2 1,-4 0 1,3-1 0,-2 3 0,2-4-3,-3 2-1,3-5 1,1 2 4,-1 1-3,0-3 3,-3 5-3,2-4 1,-2-1-3,5 2 0,-4-1 2,0 1 1,5-11 0,-4 25 0,-3-13-2,3 4-2,-2-4 4,2-1-2,0 3 0,-2-2 2,2 2-2,0 1 3,-3-4-3,6 1 1,-5-2 0,-1 7 6,4-4-5,-3 1 0,0-1-1,1-1-1,2 1 3,-2 3-2,2-8 0,-1 1 2,-3 6-1,0-1 3,0-6-3,-2 8 1,0-2-1,-1 0 1,3-1 2,-6 1 6,1-1 1,2 1 6,-1-1-1,1 4 3,-1-2 0,1-2 2,-1 4 4,2-3 0,-3 3-1,2-2-1,-2 5 4,2-4-4,0-4-1,0 4-3,-1-4 1,5 3 0,-3-3 0,1 2-4,0-3-1,-1-1-1,4 1-4,-1-3 6,0 2-5,-1-3 1,3 1-5,4-8 1,-11 12 1,5-6-1,-1 1 0,7-7-1,-10 11-2,10-11-2,-8 8-6,2-4-9,6-4-12,-10 7-15,10-7-18,0 0-32,-15 2-40,15-2-39,-18-7-59,11 0-218,-7-2-483,0-3 214</inkml:trace>
          <inkml:trace contextRef="#ctx0" brushRef="#br0" timeOffset="6702.7103">16755 8901 86,'0'0'187,"0"0"9,2 16-1,-2-16 1,6 9-1,-6-9-9,12 10-4,-2-4-5,4-3-12,0 3-5,6 0-7,0-3-9,8 4-13,0-4-9,-1 2-12,1-3-11,-2 2-8,-1-1-9,-1-2-9,0 3-6,-3-1 5,-1-6-19,-3 6-1,-8-3-8,4 0-4,-13 0-7,15 0-11,-15 0-2,0 0-26,19 0-12,-19 0-22,0 0-22,0 0-32,0 0-27,0 0-42,8-7-47,-8 7-41,0 0-144,0 0-428,0 0 190</inkml:trace>
          <inkml:trace contextRef="#ctx0" brushRef="#br0" timeOffset="1569.1007">14764 6610 47,'0'0'152,"0"0"-7,-2-11-6,2 11-9,0 0-3,0 0-12,8-19-12,-8 19-8,4-14-12,0 7-7,-4 7-5,10-9-11,-6 2-6,-4 7-4,14-10-8,-8 6 0,-6 4-6,14-7-4,-6 2-4,-8 5-2,14-6-2,-14 6-2,17-3-4,-8 1-4,-9 2 1,19-2-2,-10 1-4,-9 1 6,17-3-3,-17 3-1,17 3-4,-17-3-2,19 1 1,-11 1-4,-8-2 2,15 5 0,-7 1-4,-2 1-3,5 3 5,-4-1-1,2 2 2,2-1 4,-7 3 4,6-1 0,-6 2 6,3 0-2,-1 4 5,-1-4-1,1 2 0,-3-2 6,3 0-2,-1 2-1,-2-2 0,0-1-4,-1 3 3,1-2-2,0 0 0,-2-2-2,-1-1-4,0-11 0,2 18-3,1-7 3,-3-11-3,0 18 0,0-9 1,0-9-1,-5 14-3,5-14-2,0 0 3,-1 17 0,1-17-6,-5 7 2,5-7 0,0 0 5,0 0-4,0 0 3,0 0 1,0 0 8,0 0-2,0 0-2,0 0 2,0 0 0,0 0-5,0 0 1,0 0-4,0 0 3,-14-25-1,14 25 0,-3-18-5,3 18 1,-3-14-1,3 2-2,0 12 3,0-18-2,0 18-2,3-18 1,-1 10-2,-2 8 0,3-18 2,0 8-4,-3 10 2,3-19 2,0 12-4,0-1 2,-3 8 0,8-22-9,-3 15 11,-2-2-9,3-1 1,3 3-5,-6-2 7,4 0-3,-1 0-1,-6 9-2,12-14-2,-7 5 6,0 2-3,-5 7 3,12-12-1,-6 3 3,1 4 2,-7 5-3,11-11-1,-5 6 2,-6 5-1,11-11 1,-4 8 0,-7 3 2,14-7-2,-14 7 2,10-7 0,-10 7-1,8-9-2,-8 9-1,0 0 6,14-5-4,-14 5 2,0 0-4,12 0 4,-12 0-1,0 0 0,12-3 1,-12 3 0,0 0 0,0 0 0,16-1 3,-16 1-2,0 0 1,0 0 0,17-4-2,-17 4 1,0 0-2,11 6-2,-11-6 1,0 0 0,11 7 2,-11-7-2,6 10 2,-6-10-2,3 7 1,-3-7 5,7 9-5,-7-9-1,4 9 4,-4-9-2,3 14 1,-3-14-1,2 7-2,-2-7 2,3 12 1,-3-12-1,2 11-1,-2-11 5,1 13-2,-1-13 3,3 12-3,-3-12 4,3 14-2,-3-14 0,3 16-1,-3-9 4,0-7 0,0 18 1,0-18-2,0 18 1,0-10-3,0-8 0,-3 14 3,3-14-1,0 19-2,0-19 0,-1 17 2,1-17-3,1 15 4,-1-15-1,0 17 2,0-17 4,0 15 5,3-7-1,-3-8 0,4 14 3,-3-7-1,-1-7 0,6 12-1,-1-5 0,1 0-1,1 4 0,-4-3-1,4-2 2,1-1-4,2 2 0,-3 0 1,1-1-2,5-1 0,-4-2-3,3 1-6,1 0-8,-2-3-13,-11-1-11,25 0-9,-13-1-13,-12 1-17,23-3-7,-7-2-9,-5 4-10,1 0-18,-2-4-13,-10 5-6,15-10-14,-5 2-111,-6 4-278,-4 4 124</inkml:trace>
        </inkml:traceGroup>
      </inkml:traceGroup>
    </inkml:traceGroup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8:34.49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C4CB1D-138B-491F-ACF7-2651DDBE853B}" emma:medium="tactile" emma:mode="ink">
          <msink:context xmlns:msink="http://schemas.microsoft.com/ink/2010/main" type="writingRegion" rotatedBoundingBox="1926,8611 6975,13000 6025,14093 976,9703"/>
        </emma:interpretation>
      </emma:emma>
    </inkml:annotationXML>
    <inkml:traceGroup>
      <inkml:annotationXML>
        <emma:emma xmlns:emma="http://www.w3.org/2003/04/emma" version="1.0">
          <emma:interpretation id="{4B6FFE15-7FC7-42F1-A386-A826C45A61E2}" emma:medium="tactile" emma:mode="ink">
            <msink:context xmlns:msink="http://schemas.microsoft.com/ink/2010/main" type="paragraph" rotatedBoundingBox="1926,8611 6975,13000 6025,14093 976,97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B02DC0-F57E-46F4-8E1F-F7EBED7AB9D7}" emma:medium="tactile" emma:mode="ink">
              <msink:context xmlns:msink="http://schemas.microsoft.com/ink/2010/main" type="line" rotatedBoundingBox="1926,8611 6975,13000 6025,14093 976,9703">
                <msink:destinationLink direction="with" ref="{C7CDFCF5-1AE7-4D2A-B602-A193E5420F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0832D73-B659-460E-AC4D-A8B002227C17}" emma:medium="tactile" emma:mode="ink">
                <msink:context xmlns:msink="http://schemas.microsoft.com/ink/2010/main" type="inkWord" rotatedBoundingBox="1219,10076 1816,8700 2963,9198 2366,10574">
                  <msink:destinationLink direction="with" ref="{00A3FAC5-4670-4246-A806-D1697000D1F7}"/>
                </msink:context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is"</emma:literal>
                </emma:interpretation>
                <emma:interpretation id="interp2" emma:lang="en-US" emma:confidence="0">
                  <emma:literal>'s"</emma:literal>
                </emma:interpretation>
                <emma:interpretation id="interp3" emma:lang="en-US" emma:confidence="0">
                  <emma:literal>T'</emma:literal>
                </emma:interpretation>
                <emma:interpretation id="interp4" emma:lang="en-US" emma:confidence="0">
                  <emma:literal>T"</emma:literal>
                </emma:interpretation>
              </emma:one-of>
            </emma:emma>
          </inkml:annotationXML>
          <inkml:trace contextRef="#ctx0" brushRef="#br0">1917 8005 194,'0'0'183,"0"0"-21,0 0-16,0 0-13,0 0-11,0 0-12,0 0 4,0 0-1,0 0 8,1 29 0,-1-29-7,2 25-4,-1-10-3,-1 3-9,5 1-7,-5-1-6,2 1-8,2 3-6,-2 3-9,3-7-5,-2 4-7,1 3-5,-1-7-2,2 1-6,-3 0-6,1-4-17,-2 2-21,1-3-27,-2 4-24,1-6-30,-1-1-25,0 3-35,0-2-30,4 1-154,-4-13-357,-5 23 158</inkml:trace>
          <inkml:trace contextRef="#ctx0" brushRef="#br0" timeOffset="-2097.2194">710 8213 135,'0'0'223,"-5"7"-17,5-7-10,0 0-10,0 0-2,0 0-9,0 0-4,0 0-13,0 0-2,0 0-16,38 3-14,-18-5-14,3 2-8,4-1-11,4 2-3,0-5-14,2 3-10,-1 5-5,0-7-8,2 7-4,-5-8-7,3 3-6,-3 2-8,-1-2-11,-1 1-14,-7 1-17,0 2-15,-4-2-15,-1 5-19,-4-5-11,2 4-17,-2-5-12,-11 0-19,17 2-18,-8-2-21,-9 0-8,14 4-144,-14-4-339,11 2 150</inkml:trace>
          <inkml:trace contextRef="#ctx0" brushRef="#br0" timeOffset="-2346.0765">1070 7455 209,'0'0'199,"0"0"-11,0 0-10,0 0-15,0-11-8,0 11-10,0 0-6,0 0-14,0 0-7,0 0-10,0 0-8,0 0-11,0 0-12,0 0-11,0 0-5,0 0-8,0 0-4,0 0-4,0 0-4,0 0 11,0 0 1,-2 48 3,2-34 3,0 1 0,-1 7-4,1-7 0,0 2-2,-2 5-1,2 2-5,0-4-2,0 2-3,-3-3-5,3 2-3,-2 3-4,1-1-1,-4 3-1,4-8-5,-3 0-1,3-1-7,-2 7-19,3-7-23,-3-2-27,3 0-25,3-3-28,-3 4-24,1-7-37,1 3-32,-2-12-31,5 16-129,-4-9-388,-1-7 173</inkml:trace>
          <inkml:trace contextRef="#ctx0" brushRef="#br0" timeOffset="-1409.4836">1110 8543 136,'0'0'145,"-9"5"-8,9-5-4,0 0-9,-19 0-3,19 0-8,0 0-1,-17-4-8,17 4-2,-11-5-5,11 5-2,-9-9-4,9 9-3,-6-8-6,6 8-6,-4-14-2,4 14-4,-1-11-1,1 11-5,0 0-8,1-18-1,-1 18-5,10-14-1,-10 14-2,4-11-3,-4 11-6,11-7-4,-11 7-6,13-4-5,-13 4 0,9-3-6,-9 3 0,0 0-6,16 9 0,-10-1-1,0 0 0,0 1-2,-1 0-3,-2 6 1,2-1 1,-4 3-4,1 2 3,-2-1-3,-3 7 2,-5 1 3,-1 0-2,-1-1 1,-4 4-2,-1-3-2,1 0 0,-3-1 1,-7 4 5,6-7-3,0 0-1,-2-3-2,0 2 0,1-3 3,2-6-4,3-2 1,2 1-1,-1-4-1,5 0 3,1-1 0,-1 0 0,8-6 0,-9 7 2,9-7 1,0 0 0,0 0-4,-14 0-8,14 0-7,0 0-6,0 0-3,0 0 1,-10-20 0,10 20 3,0-14 6,0 14-4,0-13 1,0 13 3,0 0 1,0-18 1,0 18 3,2-13 6,-2 13 6,0 0 2,0 0 2,0-13 0,0 13 0,0 0-2,0 0 1,0 0-4,0 0-1,4-8-1,-4 8 3,0 0 3,0 0 6,0 0 13,0 0 1,27 11 6,-19-7 0,1 2-1,5 2-1,-2 1-4,1 0-3,-4-1-3,2 1 2,5 0-6,-2 3-1,0-2-4,-2 0 3,1-2-3,1 3-3,0 0 0,1-2-5,-2 0-20,-2-1-20,3-1-23,0 1-22,-2-1-32,1-2-28,2-3-35,-1-2-41,-1 3-154,1-1-400,0-4 177</inkml:trace>
        </inkml:traceGroup>
        <inkml:traceGroup>
          <inkml:annotationXML>
            <emma:emma xmlns:emma="http://www.w3.org/2003/04/emma" version="1.0">
              <emma:interpretation id="{968644D9-3437-4000-93D6-E42A342AA902}" emma:medium="tactile" emma:mode="ink">
                <msink:context xmlns:msink="http://schemas.microsoft.com/ink/2010/main" type="inkWord" rotatedBoundingBox="6040,13054 6546,13494 6115,13989 5610,13550"/>
              </emma:interpretation>
              <emma:one-of disjunction-type="recognition" id="oneOf1">
                <emma:interpretation id="interp5" emma:lang="en-US" emma:confidence="0">
                  <emma:literal>2</emma:literal>
                </emma:interpretation>
                <emma:interpretation id="interp6" emma:lang="en-US" emma:confidence="0">
                  <emma:literal>n "</emma:literal>
                </emma:interpretation>
                <emma:interpretation id="interp7" emma:lang="en-US" emma:confidence="0">
                  <emma:literal>n :</emma:literal>
                </emma:interpretation>
                <emma:interpretation id="interp8" emma:lang="en-US" emma:confidence="0">
                  <emma:literal>;</emma:literal>
                </emma:interpretation>
                <emma:interpretation id="interp9" emma:lang="en-US" emma:confidence="0">
                  <emma:literal>n =</emma:literal>
                </emma:interpretation>
              </emma:one-of>
            </emma:emma>
          </inkml:annotationXML>
          <inkml:trace contextRef="#ctx0" brushRef="#br0" timeOffset="65995.7766">5062 12028 149,'0'0'169,"0"0"-6,0 0-4,0 0-14,0 0-6,0 0-5,0 0-11,0 0-5,-6 7-4,6-7-3,0 0-8,0 0 1,0 0-4,0 0 2,0 0-8,0 0 2,0 0-6,0 0-3,0 0-2,0 0-1,0 0-5,0 0 0,0 0-6,0 0-3,0 0-8,0 0-3,0 0-5,0 0 0,0 0-4,0 0-4,0 0 0,0 0-1,0 0-2,34-4 8,-34 4-4,21 0-7,-4 0 14,-10 4-13,12-8-6,-2 3-4,0 1-1,-3-1 2,7 1-7,-7-1-1,4-3 5,-1 3-9,2 0-6,-2 1 0,4-5 2,-3 3-6,-1 1-1,0-4 3,1 1-5,-1 1-2,-2 0 2,-1 2 1,-14 1-4,19-3-6,-19 3-8,12-3-6,-12 3-10,11-1-9,-11 1-4,0 0-9,13-4-8,-13 4-10,0 0-19,0 0-18,0 0-27,0 0-28,0 0-28,0 0-31,0 0-38,0 0-139,0 0-426,0 0 188</inkml:trace>
          <inkml:trace contextRef="#ctx0" brushRef="#br0" timeOffset="66346.5761">5054 12469 194,'0'0'231,"0"0"-5,0 0-4,0 0-7,0 0-8,0 0-10,0 0-11,0 0-10,0 0-19,0 0 0,0 0-31,0 0-9,25 6-11,-12-6-10,-13 0-12,28-2-10,-13 1-7,4 1-4,1 0-5,2 1-6,5 1-8,1-2-5,1 0-2,-2 0-4,-1 1-1,2-1-5,-8 3-4,-2-3-2,2 1-3,0-1-3,-6 2-1,5 2 1,-7-4-5,-2 1 1,-10-1-3,15 4-1,-15-4 1,14 2-1,-14-2-3,0 0 2,14 0-1,-14 0 4,0 0-5,0 0-2,0 0-4,0 0-9,0 0-9,0 0-13,14-6-24,-14 6-49,0 0-66,0 0-58,3-14-234,-3 14-502,0-19 223</inkml:trace>
          <inkml:trace contextRef="#ctx0" brushRef="#br0" timeOffset="59859.3631">3692 10556 111,'3'-15'152,"0"5"-5,-3 10-6,3-20-2,2 9-3,0 2-3,-1 0-3,-4 9 1,10-14-6,-6 5-5,1 0-5,-5 9-6,8-10-13,-8 10-6,6-8-11,-6 8-6,8-10-9,-8 10-9,0 0-2,8-5-8,-8 5-5,0 0-2,14-2-4,-14 2-3,0 0-5,20 6-4,-20-6 0,17 4-4,-9 3-2,1 1-2,-1-1-2,3 5-3,-2-3 2,4 3 2,-6 2-7,1 1 1,3 1 0,-3 0-1,1-1 0,1 3 2,0 4 0,-5-4-10,1-2 5,-3 2-1,4 0 0,-3-2-1,-2 3 0,3-3 2,-5 0-4,1 0-5,-1-2 10,0 0-3,0-2 1,0-12-2,-1 20 2,-3-11-2,3 2 1,1-11-2,-5 14 4,5-14-2,-1 8 0,1-8 1,-3 11 1,3-11-4,0 0 7,0 0 2,-4 14-3,4-14 4,0 0 8,0 0-4,0 0-7,0 0 0,0 0 0,0 0 0,0 0-2,0 0-2,-10-28 2,10 28-4,0-14 1,0 14-2,0-18-3,0 18-1,-4-20-1,4 20-4,0-18 4,0 7-4,0 11 1,4-24-2,-4 11 1,1-4-6,1 2 2,2 4-3,-1-3 3,4 0 2,-6-1 1,4 3-3,0-4 4,-2 2 1,1 4-2,3-1 2,-4 0 3,3 3-3,-6 8 4,8-17-2,-4 10 0,0-1 3,-4 8-3,10-12 2,-6 5 2,-4 7 1,10-7-2,-10 7 1,0 0 3,4-10-2,-4 10-1,0 0 0,0 0-1,9-8-2,-9 8 2,0 0 3,8-7-1,-8 7 0,0 0 1,14-11-2,-14 11 1,9-2 2,-9 2-7,0 0 7,11-5-4,-11 5 3,9-2-3,-9 2 0,0 0 4,0 0-5,0 0 1,17 2 1,-17-2 1,0 0-3,10 5 2,-10-5 1,8 6 0,-8-6-3,6 8 5,-6-8 0,0 0-2,8 6-3,-8-6 4,0 0 0,9 7-1,-9-7 4,0 0-5,9 7 6,-9-7-5,8 7 1,-8-7 1,6 9 3,-6-9 0,6 9-6,-6-9 0,8 13 1,-6-6-2,-2-7 1,6 17 2,-1-12 0,-4 6 4,2-1 0,-3-10 3,3 18-2,-3-10 5,4 2-3,-4-10 4,0 19-4,3-8-1,-2-3 2,-1 6 1,2 1 3,-1-1-7,3-2 5,-1-2-2,-3 6 3,0-3 3,4 1-2,-2 0 2,-1 1-2,3-2 5,-3 1-2,-1 0 2,2 1-2,1-3-3,0-3 0,-3 3 0,3-1 0,-3-11-1,5 19-4,-5-12-1,0-7 1,6 14 4,-6-14-3,6 11 2,-1-5 2,-5-6-6,12 8 2,-4-4-2,-8-4-4,16 0-17,-16 0-17,28 0-21,-16-5-22,2 1-25,0 1-19,0-7-25,2 3-27,-9 1-155,6-3-353,-5-2 156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8:31.64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68AC79-CD94-4A92-BC14-D9EA7A408B0E}" emma:medium="tactile" emma:mode="ink">
          <msink:context xmlns:msink="http://schemas.microsoft.com/ink/2010/main" type="writingRegion" rotatedBoundingBox="3424,9940 1040,10574 631,9033 3014,8399"/>
        </emma:interpretation>
      </emma:emma>
    </inkml:annotationXML>
    <inkml:traceGroup>
      <inkml:annotationXML>
        <emma:emma xmlns:emma="http://www.w3.org/2003/04/emma" version="1.0">
          <emma:interpretation id="{969270F6-F753-4DDB-BBBE-DFC00D3C0EFF}" emma:medium="tactile" emma:mode="ink">
            <msink:context xmlns:msink="http://schemas.microsoft.com/ink/2010/main" type="paragraph" rotatedBoundingBox="3424,9940 1040,10574 631,9033 3014,8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D34E9C-B7C7-49BB-9978-87F23E49E1E8}" emma:medium="tactile" emma:mode="ink">
              <msink:context xmlns:msink="http://schemas.microsoft.com/ink/2010/main" type="line" rotatedBoundingBox="3424,9940 1040,10574 631,9033 3014,8399"/>
            </emma:interpretation>
          </emma:emma>
        </inkml:annotationXML>
        <inkml:traceGroup>
          <inkml:annotationXML>
            <emma:emma xmlns:emma="http://www.w3.org/2003/04/emma" version="1.0">
              <emma:interpretation id="{50D0A085-8774-4106-B473-4CAAACD63F76}" emma:medium="tactile" emma:mode="ink">
                <msink:context xmlns:msink="http://schemas.microsoft.com/ink/2010/main" type="inkWord" rotatedBoundingBox="3424,9940 1040,10574 631,9033 3014,8399"/>
              </emma:interpretation>
              <emma:one-of disjunction-type="recognition" id="oneOf0">
                <emma:interpretation id="interp0" emma:lang="en-US" emma:confidence="0">
                  <emma:literal>it's.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is.</emma:literal>
                </emma:interpretation>
                <emma:interpretation id="interp3" emma:lang="en-US" emma:confidence="0">
                  <emma:literal>its.</emma:literal>
                </emma:interpretation>
                <emma:interpretation id="interp4" emma:lang="en-US" emma:confidence="0">
                  <emma:literal>its,</emma:literal>
                </emma:interpretation>
              </emma:one-of>
            </emma:emma>
          </inkml:annotationXML>
          <inkml:trace contextRef="#ctx0" brushRef="#br0">-83 7976 83,'0'0'178,"0"0"-8,0 0-13,0 0 1,0 0-8,0 0-4,0 0-7,0 0-8,0 0-7,0 0-1,0 0-5,0 0-5,0 0-7,0 0-5,0 0-4,0 0-9,0 0-5,0 0-3,0 0-12,0 0-6,0 0-7,0 0-9,0 0-3,0 0-5,0 0-3,41-4-3,-26 4-5,1 0 0,4 4-6,0-3-2,7 1 2,-1 2-5,-1-3-1,5 2 1,-2 0-4,0 1 1,0-4-3,0 1 1,-2 1-1,3-1-2,-11 2-2,2-2 0,-1-1-1,1 0 1,-1 3 0,-3-1-3,-2-2-1,-2 1 2,-12-1-1,20 0-3,-10 1 2,-10-1 3,15 4-6,-15-4 2,0 0 1,14-4-7,-14 4-4,0 0-10,13 4-12,-13-4-18,0 0-20,0 0-17,0 0-21,0 0-10,0 0-32,12-6-40,-12 6-173,0 0-392,10-10 173</inkml:trace>
          <inkml:trace contextRef="#ctx0" brushRef="#br0" timeOffset="3538.65">2365 7735 135,'0'0'187,"-1"-12"-17,1 12-21,0 0-13,0 0-13,-2-16-13,2 16-17,0 0-13,2-18-8,-2 18-7,1-15-7,-1 15-8,3-20-3,-3 10 1,0 10 1,0-22 2,0 14 1,2-3 7,-2 11 0,-5-14-1,5 14 4,0 0-2,-3-14-4,3 14-5,0 0-9,-6-10-5,6 10-4,0 0-3,0 0 0,-20 4-4,20-4-3,-14 9-2,7-1-1,7-8 0,-7 14-6,2-7-6,5-7-17,-2 13-24,2-13-30,2 14-32,-2-14-40,9 14-38,-2-6-140,0-5-339,4 1 150</inkml:trace>
          <inkml:trace contextRef="#ctx0" brushRef="#br0" timeOffset="3187.9503">2446 7939 50,'0'0'225,"-4"-11"-21,4 11-22,0 0-20,0 0-6,0 0 0,0 0-9,0 0-5,-8 35-10,8-21-8,-3 3-8,0-2-12,3 10-7,-2 0-9,0 1-11,2-4-4,-1 2-8,2-6-8,-1-1-4,0 0-8,0 2-3,2-5-19,-2 1-24,2-4-28,-4 2-42,2-13-37,6 17-30,-1-11-45,-5-6-149,0 0-360,11 7 160</inkml:trace>
          <inkml:trace contextRef="#ctx0" brushRef="#br0" timeOffset="2529.7217">1744 8235 128,'0'0'195,"0"0"0,-13-2-7,13 2 0,0 0-10,0 0-1,0 0-15,0 0-11,0 0-14,0 0-14,0 0-11,0 0-12,35-13-9,-24 13-12,1-3-6,5 3-8,0-3-6,2 3-7,1-4-7,1 3-3,-3 1-6,2 0-5,4 0-9,1 1-10,-5-4-6,0 3-6,-1 0-15,-4 2-9,-1-1-12,2-1-16,-4 3-13,-12-3-20,21 3-13,-21-3-17,0 0-24,22 1-15,-16 2-20,-6-3-108,0 0-305,0 0 135</inkml:trace>
          <inkml:trace contextRef="#ctx0" brushRef="#br0" timeOffset="3931.7611">3106 7663 87,'0'0'222,"-9"3"-15,9-3-14,0 0-14,0 0-10,0 0-9,0 0-11,0 0-9,0 0-11,0 0-13,0 0-10,36 4-14,-17-2-5,1 0-7,6 3-13,4-3-7,-1-2-8,3 0-8,-4 0-15,0 1-16,-3 1-15,1-2-10,1-2-12,-7 2-10,-5 0-15,4-1-15,-3-1-8,1 0-8,-17 2-25,18 0-18,-11-5-24,-7 5-10,14-9-95,-14 9-273,0 0 120</inkml:trace>
          <inkml:trace contextRef="#ctx0" brushRef="#br0" timeOffset="5695.752">3222 8956 108,'0'0'177,"-16"-5"0,16 5-9,-17-1-6,17 1-8,-9-5-8,9 5-8,-11-7-7,11 7-5,-5-8-8,5 8-4,0 0-9,-5-13-9,5 13-9,0 0-14,0 0-5,0 0-8,0 0-5,13-16-8,-13 16-8,0 0-4,17 5-2,-17-5-4,17 7-4,-9-1-5,1-1-1,-1 4-3,1 2-2,-1 3-1,0 2-1,-2-5-1,-3 8 0,0-3 0,-3 4 1,-3-2-1,0 0 1,-5 4-4,2-3 0,0-4 1,-7 9 2,1-3-5,3-5 0,-4-2 3,-1-2 0,2 2-6,1-3 0,-2-2 2,1-2-3,3-1-5,-2-2 1,11-4-3,-14 7 3,6-4 0,8-3-5,-13 1-2,13-1-6,0 0 3,0 0-1,-17-4 0,17 4 2,0 0 4,0 0 3,-1-14 1,1 14 8,0 0 7,0 0 0,0 0 1,0 0 4,0 0 0,0 0-1,0 0-1,0 0-4,14-19 1,-14 19-3,0 0 8,15 2 1,-15-2-2,0 0 4,22 9-1,-14-4 1,-8-5-5,22 13 7,-11-6-7,3 0-1,0 0 3,0 1-3,4-1 0,-4-2-3,3 1-2,1 2-1,7 0 1,-5-1-13,-2-4-26,0 1-26,2-3-39,0-1-33,7-1-40,1 1-41,-10 0-177,3-5-417,-3 5 185</inkml:trace>
          <inkml:trace contextRef="#ctx0" brushRef="#br0" timeOffset="4740.2992">3284 7965 53,'16'-7'157,"-6"3"-8,0 1-20,-10 3-11,17-2-8,-17 2-10,17-5-7,-17 5-13,20 5-11,-12-3-7,-8-2-4,14 7-5,-8-2-7,-6-5-8,7 14-1,-6-7-6,4 3-1,-5-10 1,0 19-8,0-19-7,-5 18-3,4-8 11,-6-2-21,7-8 0,-3 17 0,-1-9-6,4-8 5,-7 13-4,7-13 2,0 16 0,0-16-2,0 11 6,0-11-7,5 12 14,-2-5-5,-3-7 1,13 15 1,-9-8 5,-1 0 5,4 0 1,-1 4 2,2-1 5,-2-3 8,2 3 1,-2-3-1,3 0 3,-3 5 1,1-3 0,-3-2 3,-1 4 5,-3-11 0,7 18 3,-7-11-1,0-7 1,-2 14 1,2-14 2,-5 17 0,-2-10-3,-1-1-5,0-2-2,0 3-3,-3 0-5,-1-4-1,1 2-3,-1-1-4,-7-4-4,5 5-12,-6-5-23,2 0-25,3 2-30,-4-4-28,4 0-31,2-1-37,-1-1-42,-1 1-114,2 1-347,13 2 153</inkml:trace>
          <inkml:trace contextRef="#ctx0" brushRef="#br0" timeOffset="6725.9444">3633 7184 28,'0'0'183,"0"0"-16,0 0-19,0 0-4,0 0-14,0 0-13,0 0-5,0 0-5,0 0-7,0 0 1,20 18-7,-20-18-8,11 7-2,-11-7-7,12 10 6,-5-4-15,0 1 7,1 1-5,-2 0 0,4-1-8,-2 3-3,2 1-5,0 1 2,2 2-5,1 1-1,-6-3-5,6 1-6,-2 2 1,0 3-1,0-4-8,3 4-3,-3 0-2,-2 3-4,0-4 1,4 6-1,-4 0-2,2 0-3,0 0 3,-2 0-1,1-1 4,0 4-4,-3-1-4,-1 1 2,3-4-3,2 2-2,-3-1 1,0 3 1,3-1 0,-2 0 2,0 0-3,1 2-2,-3-1 3,0-3 0,0 5 0,3-7 0,-4 8 4,-1-2-7,1-2 8,2 2-5,-7 0 1,4-1 0,-2-1 3,0 1-8,-1 3 0,-2-3 0,3 0 1,-3-1-2,0 1 2,0 1-3,3-4-2,-6 6-1,1-2 1,2-2 1,-1 0-5,-1 1 3,2 1 5,0-2-5,0 1 1,-3-1-1,1-5 1,1 2-2,1 3 1,-3 0 0,1 0 4,2-1 2,0 1 2,-3-2-3,0-4 9,1 4-6,1 0 5,-5 1-7,4-4 1,-3 4 0,4-2-1,-2-3 2,0 1 1,3-4-5,-7 4 4,3-4-4,2 3 5,-2-1-1,4 0 2,-4-3 3,-2-1-2,0 4 2,3 0 6,-3 1 0,1-5 0,2 5 6,-3-2-4,1 0-2,-3 0 0,2 1 3,-3-1-6,-1 6-4,2-8 3,-1 3-4,1-3 5,1-1-1,-3 1-12,2-4 6,1-2-2,-1 4 1,3-6-8,-1 0-1,1 3-10,5-10-14,-14 8-13,14-8-15,-12 9-17,12-9-25,-13 4-30,13-4-37,-15 0-47,15 0-38,-19-9-43,2 0-158,-2-1-479,-1-4 212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9:47.0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6E728D-025D-40C7-A502-60742EE29B00}" emma:medium="tactile" emma:mode="ink">
          <msink:context xmlns:msink="http://schemas.microsoft.com/ink/2010/main" type="inkDrawing" rotatedBoundingBox="19668,10586 27786,10901 27778,11110 19659,10795" semanticType="underline" shapeName="Other">
            <msink:sourceLink direction="with" ref="{A82C6FD8-12A9-4D99-BD0F-5A642735A5FF}"/>
            <msink:sourceLink direction="with" ref="{0D4E2689-BA94-4B40-BDA3-F4233C2EE7D8}"/>
            <msink:sourceLink direction="with" ref="{AA4031AE-B67C-4900-A421-75D71789AC45}"/>
            <msink:sourceLink direction="with" ref="{22BB11AD-4C53-40B2-9DCA-DB2FCD2DB052}"/>
          </msink:context>
        </emma:interpretation>
      </emma:emma>
    </inkml:annotationXML>
    <inkml:trace contextRef="#ctx0" brushRef="#br0">0-1 51,'0'0'72,"17"1"-10,-17-1-5,11 0-9,-11 0 12,0 0-15,17 0 5,-17 0-6,14 3-11,-14-3 13,14 0-9,-14 0-6,14 3-1,-5-3-3,4 4-5,2 0 6,-1-3 3,4 2-3,-1 1-5,3 3 4,8 0-10,-2-2-1,2 1 7,2-2-6,1 2-7,0 1 3,10 1 3,-1-1-1,-7-2-7,-2 2 6,10 1-2,-1 0-8,-9-2 6,11-2 0,3 3 3,-3-1-2,-1-1-7,3 0 3,-2-3 5,0-2-1,-10 3-6,12 1 5,3 3 0,-15-7 2,12 0 6,-11 2-8,-2 0-2,0-1 6,0 1-6,0 2 7,0-1-9,-3 1 1,4 3-6,-4-4 2,0-1 8,1 4-6,2-5 1,-3 5-1,4-1-10,0-2-6,1 2 6,9 1 4,0-1-1,0 2 1,2-1 1,1-1 3,0-2 0,2 3-3,1-1 6,0 2-6,4-7 4,-6 7-2,-2-2 4,3 1-2,-4-3 4,1 1-4,-2-1-2,-13 1 0,4-4 2,-3 4-4,-1-3 3,3 2 3,-3 0-7,-1-3 2,0 1-2,0 1 2,0-2 1,0 2 1,3-4-2,-3 0 1,2 4-2,-2-4 3,0 2-8,-1-1 5,1 1 8,1 0-6,-2 1 0,1-2 0,0 1 0,0 0 1,0-3-8,3 2 8,-2 1-9,1-2 6,0 2-2,-1-1 1,4-2-7,-3 2 13,-1 1-6,2-2 12,-1 2-15,-2 0 5,1-2-2,6 4 3,-3-2-6,3-2 6,7 0-1,-2 2-2,1 0-1,1-5 5,1 9-2,-1-4 2,2-4-5,-11 4 4,9 0-2,3 0-1,-6 0 0,-6 0 5,9 0-9,-8 0 5,8 0-3,-9 4 4,-2-3-7,12-1 8,-12 0 0,4 2-4,-3-2-2,0 4 4,0-4-1,-2 0 6,3 0-4,9 1 2,-10-1 1,3 0-6,5-1 5,2 2-8,-3-1 2,3 3 4,-9-6-2,9 3 4,-6 3-6,4-6 1,-6 6 5,10-3-3,-4 1-2,2-1 5,1 2-6,-11-2 5,2 1 0,9 2-3,-12-2 10,0 1-10,-2 0-2,6 0 4,-3 3 0,-2-4-4,1 1-2,0 3 2,2-4 5,-5 4-2,5-3 0,-2 0 0,3 2-1,7 0 5,-1 3-3,-6-4 1,-3 0-9,15 0 7,-4 1-3,1-3 6,-1 2-7,2-2 9,-5 5-7,3-6-2,1 5-2,-11-3 2,10-1 3,0 3-6,-2-1 7,-7-3-2,-2 2 3,3 0-6,-1-2 5,1 1 2,7 1-5,-10-2 7,2 2-3,-1 0-1,-2-2 0,4 0 2,-4 0-4,4 0 10,-3 1-10,8-1 0,-5 0-5,1-1 9,-4 1-1,1 1 0,0-1-1,11 3 0,-12-6 1,4 3-6,-3 3 3,-2-3 6,1 3-6,-3-3 5,2 1-1,-4-1 0,2-1-1,-1 1-1,-6-3-6,9 3-1,-4-3 10,6 3-3,-9-1-1,3-1-1,6 4-2,-6-2 6,5-2 0,-4 0 4,-2 2-5,4-2 0,-2 2-3,4-1 7,-8 1-10,5 0 4,-8 1-1,7-2 1,-7 2-4,0-2 11,1 1-11,-4 1 3,3-4 2,-3 3-10,0 2 12,-3-6-5,3 4 11,-17 0 4,30-2-13,-16 2 3,2 0-4,-9-1-2,10-1-10,1 0 18,-6 1-10,-12 1-3,23-4 11,-12 1-2,-1 0-2,-10 3 0,21-5-5,-11 3 17,-10 2-8,14-5 3,-14 5-2,12-3 2,-12 3-7,11-6 5,-11 6-9,11-1 9,-11 1 2,0 0-4,0 0 1,0 0-4,0 0 6,16-3-4,-16 3 1,0 0 0,0 0 2,0 0-7,0 0 6,0 0-1,0 0-5,0 0-3,0 0 0,7-4-1,-7 4-10,0 0 5,0 0-10,0 0-13,0 0 0,0 0-13,0 0-11,0 0-26,0 0-68,0 0-165,0 0 74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09:24.78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0C4078-E035-4195-8739-69E4AB872773}" emma:medium="tactile" emma:mode="ink">
          <msink:context xmlns:msink="http://schemas.microsoft.com/ink/2010/main" type="writingRegion" rotatedBoundingBox="334,12305 932,12305 932,14826 334,14826"/>
        </emma:interpretation>
      </emma:emma>
    </inkml:annotationXML>
    <inkml:traceGroup>
      <inkml:annotationXML>
        <emma:emma xmlns:emma="http://www.w3.org/2003/04/emma" version="1.0">
          <emma:interpretation id="{2C0F46AE-1514-4BE2-B1AB-F7713725A6BA}" emma:medium="tactile" emma:mode="ink">
            <msink:context xmlns:msink="http://schemas.microsoft.com/ink/2010/main" type="paragraph" rotatedBoundingBox="334,12305 932,12305 932,14826 334,14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168630-50B7-4781-9E5B-AEE63CD3F143}" emma:medium="tactile" emma:mode="ink">
              <msink:context xmlns:msink="http://schemas.microsoft.com/ink/2010/main" type="line" rotatedBoundingBox="334,12305 932,12305 932,14826 334,14826"/>
            </emma:interpretation>
          </emma:emma>
        </inkml:annotationXML>
        <inkml:traceGroup>
          <inkml:annotationXML>
            <emma:emma xmlns:emma="http://www.w3.org/2003/04/emma" version="1.0">
              <emma:interpretation id="{9565CDA1-6399-4502-A074-C691B560E285}" emma:medium="tactile" emma:mode="ink">
                <msink:context xmlns:msink="http://schemas.microsoft.com/ink/2010/main" type="inkWord" rotatedBoundingBox="334,12305 932,12305 932,14826 334,14826"/>
              </emma:interpretation>
              <emma:one-of disjunction-type="recognition" id="oneOf0">
                <emma:interpretation id="interp0" emma:lang="en-US" emma:confidence="1">
                  <emma:literal>(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{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162 11048 70,'0'0'143,"0"0"-8,0 0-10,-17-10-8,17 10-7,0 0-6,0 0-16,0 0-11,0 0-2,0 0-4,0 0-7,0 0 1,0 0-11,0 0-7,0 0 1,0 0-4,0 0-7,0 0 2,0 0-4,0 0-2,0 0-4,0 0-11,0 0 9,0 0-7,0 0-3,0 0 1,0 0-5,0 0 7,0 0-1,0 0-5,0 0 4,-25 17 1,19-12 0,6-5 1,-11 9-1,4-4 2,7-5-3,-14 10-2,8-6-1,-2 3 0,8-7-3,-12 12 4,6-5 0,-1-1-3,7-6-1,-12 11-7,12-11 9,-11 12 2,6-9-1,5-3-1,-12 11-3,7-7 6,5-4-3,-12 11 2,7-4 1,5-7-5,-12 14 2,12-14 2,-8 8-2,2-1-2,6-7 5,-8 14-5,2-6-1,6-8 3,-10 12-3,4-3 6,1-2-7,5-7 3,-10 12-6,3-1 0,1-3 3,0 3-1,3-4-1,3-7 1,-13 14-2,9-7 1,-3 2-3,7-9 1,-4 16-1,-2-11 0,1 5-1,5-10 0,-8 17 0,2-5 0,1-5 1,2 4-2,-3 0-1,1-3 0,2 1 2,-3 1-1,1 0-1,0 4 0,-1-3 3,2 1-1,-3-4-6,1 3 2,0 2 3,1-1 0,1-2-1,-3 5-1,4-5-1,-1 1 0,4-11 5,-7 19-5,4-6 1,-2-4 1,1-2 3,2 4-5,2-11-2,-6 18 4,4-7 1,-2 0 0,1-3-3,3-8 2,-5 21-1,5-12 1,0-9 2,-2 18-2,1-7 1,-4 3-3,4-4 4,-4 5-2,5-5-1,-3 6 2,0-2-2,0-2 0,3-12 2,-8 21 0,5-10-5,0 3 8,-2-4-4,3 0-3,2-10 3,-3 18-2,0-9-5,-1-1 8,-3 3-2,7-11 2,-1 14 1,-2-3-1,-2-3 5,5-8 0,-2 13 3,-2-3-4,4-10 4,-8 15-1,8-5-2,0-10 2,-5 20-3,4-12 1,1-8 0,-3 15 0,3-15 0,-5 17-3,5-6 7,0-11-9,-5 19 3,2-10-2,3-9-1,-1 18 0,-3-11 1,4-7 0,-1 19 0,-1-11 0,-1 4-2,3-12 1,-1 15 0,1-15-3,0 18 3,0-18-2,0 20 3,0-10-1,0-10 1,-7 20 0,9-9-1,-5-1-1,3 6 0,-5-5 0,5 0 1,0-11-2,-3 20 4,0-11 0,3 7-2,-2-6-3,2-10 3,-1 17 2,1-17-5,0 20 0,0-10 2,0-10 0,0 19 0,3-12-2,-3-7 3,0 20 0,0-12-3,0 4 0,0-12 0,0 20 2,-2-10 1,2-10 0,2 24-7,-4-13 11,2 3-4,-1 1-3,1-4 3,0 4-2,0-15-3,1 22 2,-2-12 3,4 5-3,-3-4 3,0 3-3,3-2 3,-3-12-5,0 21 6,3-7-4,0-3 0,-3 1 2,2-1 1,-2-11-2,1 22 0,1-13-2,1 2 3,-1 5-2,-1-8 2,-1-8 0,0 21-1,3-13 3,-1 5-3,-2-13 0,1 20 1,3-13 1,-1 7-2,-3-4 1,0-10 1,-2 21-1,4-11-2,-1 1 3,-1-11-3,3 21 2,0-7 3,1-2-1,-3-1-2,2 5-2,0-7 3,4 5 3,-4-5-3,-3 1 0,4 1 1,-2 1 2,-2-12-2,1 21-2,3-10 3,-1 3 1,-3-3-5,0 1 2,1-1-1,-1-11 2,0 21-5,0-9 2,0-12 4,0 20 0,-1-11-2,1-9 2,1 19 0,-1-11 3,0-8-1,3 17-2,-1-8 4,0 2-1,-2-11 3,3 15-5,0-9 6,-3-6-5,1 16 1,4-9-1,-5-7-2,6 14 1,-6-14 1,5 15-3,-4-6 3,-1-9-2,7 14-2,-6-7 0,-1-7-1,5 17 2,-5-17-3,3 10 1,-3-10 6,5 9-5,-5-9-3,3 11 1,-3-11 12,0 0-13,0 0-1,3 14 2,-3-14 6,5 7-6,-5-7 0,4 8 1,-4-8 1,0 0-4,10 13-1,-10-13-10,10 9-16,-5-6-19,-5-3-23,10 9-22,-4-6-21,-6-3-34,9 6-23,-9-6-32,11 5-169,-11-5-402,0 0 179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43.36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640D9E-FC2D-4C05-9CFB-502961599F68}" emma:medium="tactile" emma:mode="ink">
          <msink:context xmlns:msink="http://schemas.microsoft.com/ink/2010/main" type="writingRegion" rotatedBoundingBox="9695,-994 17191,1917 16243,4356 8748,1445"/>
        </emma:interpretation>
      </emma:emma>
    </inkml:annotationXML>
    <inkml:traceGroup>
      <inkml:annotationXML>
        <emma:emma xmlns:emma="http://www.w3.org/2003/04/emma" version="1.0">
          <emma:interpretation id="{D43B853E-E51B-451D-BF9E-996EB5B34A5D}" emma:medium="tactile" emma:mode="ink">
            <msink:context xmlns:msink="http://schemas.microsoft.com/ink/2010/main" type="paragraph" rotatedBoundingBox="9695,-994 17191,1917 16243,4356 8748,1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5F347A-912D-4FC7-AE17-D22FF0FFC8E5}" emma:medium="tactile" emma:mode="ink">
              <msink:context xmlns:msink="http://schemas.microsoft.com/ink/2010/main" type="line" rotatedBoundingBox="9695,-994 17191,1917 16243,4356 8748,1445"/>
            </emma:interpretation>
          </emma:emma>
        </inkml:annotationXML>
        <inkml:traceGroup>
          <inkml:annotationXML>
            <emma:emma xmlns:emma="http://www.w3.org/2003/04/emma" version="1.0">
              <emma:interpretation id="{E928E81B-3495-466C-A87C-A905484826D8}" emma:medium="tactile" emma:mode="ink">
                <msink:context xmlns:msink="http://schemas.microsoft.com/ink/2010/main" type="inkWord" rotatedBoundingBox="9695,-994 17191,1917 16243,4356 8748,1445"/>
              </emma:interpretation>
              <emma:one-of disjunction-type="recognition" id="oneOf0">
                <emma:interpretation id="interp0" emma:lang="en-US" emma:confidence="0">
                  <emma:literal>"1×42.2</emma:literal>
                </emma:interpretation>
                <emma:interpretation id="interp1" emma:lang="en-US" emma:confidence="0">
                  <emma:literal>"1×4232</emma:literal>
                </emma:interpretation>
                <emma:interpretation id="interp2" emma:lang="en-US" emma:confidence="0">
                  <emma:literal>"1×422.</emma:literal>
                </emma:interpretation>
                <emma:interpretation id="interp3" emma:lang="en-US" emma:confidence="0">
                  <emma:literal>"1×4222</emma:literal>
                </emma:interpretation>
                <emma:interpretation id="interp4" emma:lang="en-US" emma:confidence="0">
                  <emma:literal>"1×422</emma:literal>
                </emma:interpretation>
              </emma:one-of>
            </emma:emma>
          </inkml:annotationXML>
          <inkml:trace contextRef="#ctx0" brushRef="#br0">10962-49 113,'0'0'162,"0"0"-25,-10-9 2,10 9-5,-8-7-11,8 7-14,0 0-4,-18-4-16,18 4-9,-14-4-1,14 4-6,-16 4-3,4 0-2,-2 4-2,-3-1 3,1 3 4,0 4-2,-4 3 2,5-4 1,-6 1 4,7 1-1,-1 2 3,2 0-6,-1 3 2,3 2-1,4-4-4,-3 1-4,4-1-5,1 7 1,4-7-3,1 0-1,1-1-1,1 1-8,4 6 0,0-6-3,2 0 3,5-3-11,-3-4-8,5 4 0,3 2-11,-1-5-19,-3 1-22,8-1-35,-3-1-29,-2-4-34,2-3-37,2 0-35,0 0-44,-1-2-143,-3-2-408,2 0 180</inkml:trace>
          <inkml:trace contextRef="#ctx0" brushRef="#br0" timeOffset="615.649">11289 499 93,'0'0'200,"0"0"-8,0 0-11,0 0-10,-14 0-13,14 0-10,0 0-13,0 0-8,0 0-3,-18-14-1,18 14-6,-6-7-7,6 7-10,0 0-11,-8-12-1,8 12-3,-3-10-7,3 10-6,0 0-5,0 0-7,0-18 1,0 18-11,0 0-7,6-9-4,-6 9-4,8-9-4,-8 9-3,13-1-2,-13 1-8,0 0-1,0 0-5,26 10-1,-18-3 5,4 0-6,-2 6-3,-1-1-2,-1 1 2,-2 5 0,-1 4-1,1 3 2,-3 1 1,-6 3 1,1 1-2,-5 6 3,-6 0 0,-1 0 0,2 1-2,-5 0 2,-2-5-3,-3 1-1,3-12 4,-1 1-6,2 2 2,-7-6-2,6 1 0,0-3-6,4-5-4,1-3-3,-2-1 5,4-1-1,2-1 0,-1 0 3,11-5-1,-15 2-3,15-2-2,-14 4 1,14-4 1,0 0 3,-16-12-7,12 5 2,4 7 1,0 0-1,-2-18 1,2 18 0,0-13 1,0 13 0,6-19 1,2 12 3,-6-1 0,-2 8 1,12-15 4,-7 9-1,-5 6 3,9-8-4,-9 8 1,9-7-1,-9 7 0,10-5-1,-10 5 4,0 0 0,20 7 5,-20-7 9,16 6 1,-9 0 1,1 2 5,3 2 5,0-2 3,1 3 3,-4 3 2,5-3 1,-1 1-2,1 2-4,-4-2 0,3 2-3,2-3-6,-3 3 2,3-3-4,-1-1-14,4 3-24,-6-1-23,6-4-28,-6 0-41,6 1-38,-2-2-45,0-2-39,-3-1-224,0-3-490,-12-1 217</inkml:trace>
          <inkml:trace contextRef="#ctx0" brushRef="#br0" timeOffset="3606.0912">13476 783 5,'0'0'170,"-14"7"-10,14-7-11,-14 4-8,14-4-20,-14 3 2,14-3-9,-12 5-4,12-5 3,0 0-6,0 0-1,0 0-5,0 0-6,-16-5-7,16 5-9,0 0-7,0 0-9,0 0-4,0 0-2,0 0-5,0 0-6,0 0-4,19-27-1,-19 27-6,11-7-1,-11 7-3,15-4-7,-15 4 2,14 0-6,-14 0-1,16 4-4,-10 2-1,2 1 1,1 5 0,-4-3 2,1 7 1,-3-1-1,1 3 5,-1 7 0,0-2 1,-6 3 0,0-3 4,-2 4-2,-3-2 5,-3-3-11,3 3 1,-1 1-3,-7-4 2,2-1-2,-3 0-1,0-3 0,3-4 1,-5-4-5,4 4-2,-2-4 0,0 0-9,3-2-2,0 0-2,-3-2 2,7-1 1,-2-4-3,4 3-8,8-4 0,-14 0-2,14 0-3,0 0 2,-16-10-3,16 10 0,-9-6 3,9 6 0,0 0 1,-2-14 6,2 14 3,0 0 3,0 0 7,13-18 1,-13 18 2,8-8-1,-8 8 3,11-4 2,-11 4-2,10-9-1,-10 9 1,13-1-1,-13 1-2,0 0 3,20 1 0,-20-1 1,17 3 3,-4 3 9,1-4 13,-3 4-2,0-2 0,-1 0 1,4 6 1,1-6 0,-1 2-6,-2 1 1,4-1 1,-4 1-7,2 0-2,0-1-4,-5-1-9,2 1-25,-1-1-22,4-3-26,-14-2-35,20 6-41,-20-6-38,20-1-38,-7 1-209,-13 0-458,23-6 204</inkml:trace>
          <inkml:trace contextRef="#ctx0" brushRef="#br0" timeOffset="1582.0943">12428-721 120,'-14'7'135,"2"4"-5,-2 3-3,0 0-8,-2 5 2,-2 3-6,2 0-3,-3 0-5,4 3-6,1-1-8,-2-3-3,1 4-5,5-4-3,-2 3-3,4 2-6,-1-5-8,1 6-7,-3-3 1,2 0 3,-1 2-6,3-5 2,-1 4-4,0 0-7,-1-4 2,-1 3-5,1 1-3,1-2-5,-3 2 0,3-2-6,1-2-3,-1 0 0,2-2-2,-2 6-2,-3 1-1,5-4 3,-2 4 1,2 2 0,1-1-8,-4 1 3,6 1-2,-2-1 1,2-1 4,0 2-7,1 0 2,1 0 0,1-1 1,1-1 0,-1 2 2,0 0-2,2-2-1,1 2 1,-2-2 4,6-1-3,-6 5-1,4-4 1,-2 3-2,2-3-1,-2 1 1,6 11-3,-7-11 5,4 0-3,-3 2-2,2 8 2,-1-10 3,1 7-5,1-7-2,0-1-2,-1 1 4,1-2-2,-1 3-3,0-3 2,-1 1 2,-1-3-1,4 1 2,1 1 0,-2-1-2,0-8 0,0 7 2,-3 1 2,4 0 1,-3 1-1,2-1 1,-2-2-1,0 2 4,-1-1-3,4-2-8,-1 2 5,0 1 1,0 1 2,0-2-2,1 3-1,-1 1-2,-1-1-3,1-2-4,2 0 0,3 3 4,-10-3 0,5 5-2,2-5 4,-3 1-7,3-4 3,1-1-1,-3-2-6,0-3 3,1-2 0,-1 0-1,2 0 3,-2 2 1,3-3 7,1 1-10,-6-1 1,6-3 0,-10-10-4,10 22 4,-2-12-3,-3-2-13,1-1-8,0 1-18,1-1-16,-1-2-22,-6-5-27,0 0-31,11 17-44,-11-17-36,17 9-50,-17-9-180,0 0-480,0 0 213</inkml:trace>
          <inkml:trace contextRef="#ctx0" brushRef="#br0" timeOffset="-1526.0771">8523-671 92,'0'0'169,"0"-14"-16,0 14-10,0 0-8,0 0-5,6-22-4,-6 22-12,8-12-6,-3 5-4,-5 7 4,4-14-11,-4 14 4,10-11-7,-10 11-10,3-8-9,-3 8-11,8-8-2,-8 8-2,9-9-7,-9 9-5,8-4-1,-8 4-6,0 0-5,11-7-5,-11 7-6,0 0-1,15-3-4,-15 3-1,14-3-3,-14 3-3,0 0-1,24 7-3,-15-1 1,-1-2 2,1 6 0,2-2 3,0 4 2,-5 1-3,7 1 1,-6 2 2,4-2 0,-5 4-1,1-3-1,-1 3-2,-1 0-1,1-3 0,-3 3 0,2-2-2,-2 1 1,-3-3 1,3 1-5,-3 1 2,0-6-3,0 4 0,0-3-1,0-11 3,0 22-4,0-22 4,0 12-7,0-12 3,0 16-1,0-16 0,-3 9-2,3-9 4,0 0 3,-3 11 2,3-11-7,0 0 4,0 0-4,0 0-9,0 0 0,0 0-2,0 0-7,0 0-1,-19-29-7,17 21-1,2 8-2,2-16 1,-2 16 2,1-24 1,-1 24 0,0-22 2,4 12 3,-1-2 0,0 3 1,0-7 4,2 8 0,-4-3-1,-1 11 0,5-22 1,-5 11 1,3 2-4,-3 9-1,6-22 4,-1 14-3,-4-1 1,2-1-4,-3 10 4,5-17-4,1 9 3,-6 8 3,10-11 0,-6 4-1,-4 7 5,8-7-1,-8 7-1,6-9 0,-6 9 1,13-7 1,-7 1-4,-6 6 3,8-7 0,-8 7-2,12-5 8,-12 5 1,8-7-2,-8 7-1,14-2 1,-14 2 0,0 0-2,9-5 0,-9 5 2,0 0 0,11-1 5,-11 1-3,0 0 1,0 0-5,0 0-1,0 0 3,18 6-2,-18-6 6,6 6 1,-6-6 8,11 7-5,-11-7-1,9 8 1,-6-1 2,-3-7 4,11 15 2,-5-8 0,-3 0-2,4 0 6,-3 0-2,2 5 0,1-3 5,-1 2 3,-1 1 2,-2 3-2,3-4 3,-4 3-1,1 0 3,0-1-6,-3 0 1,3-5 1,0 8-4,-3-3-2,0-5 2,0-8-1,3 18-2,-3-7-1,2-2-4,-2-9 3,3 18-1,-2-9-12,-1-9-12,5 15-18,-2-8-29,-3-7-24,5 16-28,-5-16-35,6 7-28,-6-7-151,6 9-350,-6-9 155</inkml:trace>
          <inkml:trace contextRef="#ctx0" brushRef="#br0" timeOffset="-893.44">9403 352 11,'0'0'237,"0"0"-6,0 0-11,0 0-4,0 0-14,0 0-5,0 0-16,0 0-12,0 0-8,0 0-6,0 0-6,26 16-8,-9-19-9,7 6-11,-4-2-9,8 1-13,3-2-7,11 0-13,0 0-9,-1-6-5,2 9-8,1-7-9,-13 2 0,13-2-5,1 3-6,-12-4-10,-4 3-7,5-3-7,-7 5-6,-7-1-5,0 1-8,-3-1-5,-6-3-7,-11 4-9,21-1-6,-21 1-6,14-1-16,-14 1-18,11-2-10,-11 2-20,0 0-26,0 0-33,0 0-26,0 0-45,0 0-131,0 0-394,0 0 175</inkml:trace>
          <inkml:trace contextRef="#ctx0" brushRef="#br0" timeOffset="-539.0371">9755 112 63,'0'0'221,"0"0"-7,0 0-6,0 0-14,0 0-12,0 0-17,0 0-8,0 0-19,0 0-14,0 0-11,0 0 7,0 0-2,0 0 0,6 37-4,-3-25-4,2 5-9,-4-1-2,4 2-7,4 7-1,-7 1-6,4 2-9,-3-1-3,7 0-8,-9 4-5,5-2-8,-3 7-1,1-7-6,0-4-1,-1 5-5,4-5-11,-6 2 4,4-3-2,-1-6-7,0-1-3,0 0-14,-2-6-16,-2 2-10,6-3-22,-6-10-17,3 16-26,2-7-21,-5-9-19,1 13-25,-1-13-19,3 8-24,-3-8-38,0 0-150,0 0-411,0 0 182</inkml:trace>
          <inkml:trace contextRef="#ctx0" brushRef="#br0" timeOffset="50953.8285">14099 1449 56,'0'0'78,"0"0"-8,0 0 8,14 5-3,-14-5 1,0 0 0,13 3-9,-13-3-8,14 6-5,-6-1 7,2 0-12,0 1 2,5 1-9,2 0 0,-1 1-2,3 3-5,4 0 1,4-1-3,-1-1-2,-1 4-6,3-5 5,-2 5-8,2-3 2,4 3-5,-3-1 4,-1 0-6,0-1 5,2 2-8,-1-1-1,1 2-2,-2-4-2,0 5-2,0-1 4,-1-2 2,-1 4-8,-1-4 6,1 1-6,-1 1 4,-3 0-8,2 2 6,-6-6-2,4 4-1,-2 1-4,2-3 0,0 2-3,-5-1 10,5 2 0,-7 0-5,6-5 2,0 6-4,4-3 7,-3 2-6,1 0 5,1-1-6,-2-3 3,1 3-5,2-1 6,-3 0-2,1-1-2,0 1-2,-1-1 6,2-1-5,-1 3 3,0-6-6,-1 6 7,-3-4-2,-4-3 0,6 5 3,-6-5-5,4 1 7,0 2-6,-4-3 2,1 5 2,1-7-1,-2 4-1,1-4-5,0 4 1,-1-1 1,1-4 10,-2 5-10,-2-3-1,4-3 2,-7 2-5,2 2 1,-2 0 3,-1-3 2,1 0 1,-1 2-4,0-2 4,-8-4-2,14 10 5,-8-5-10,-6-5 5,8 8-2,-8-8 0,9 7-1,-9-7 6,10 6-2,-10-6-3,4 5 3,-4-5-1,0 0-2,11 7 6,-11-7-6,6 7 5,-6-7-1,8 7 4,-8-7-6,10 4-1,-10-4 3,12 8 0,-6-2-5,-6-6 4,10 7 0,-4-2-4,-6-5 4,11 9 2,-11-9-4,9 5 3,-9-5-6,8 7 7,-8-7-4,6 6 2,-6-6-3,0 0 4,0 0-3,0 0 7,8 5 1,-8-5 6,0 0 2,0 0-3,0 0 3,0 0 2,6 7-7,-6-7 3,0 0-2,0 0 1,0 0-2,0 0 0,0 0 0,0 0 4,0 0-4,0 0-3,0 0-15,0 0-21,0 0-26,0 0-53,0 0-138,0 0-266,0 0 118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53.13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3F2E33-BBC3-4816-8E12-6F334ED4F71A}" emma:medium="tactile" emma:mode="ink">
          <msink:context xmlns:msink="http://schemas.microsoft.com/ink/2010/main" type="writingRegion" rotatedBoundingBox="17556,105 18173,105 18173,598 17556,598"/>
        </emma:interpretation>
      </emma:emma>
    </inkml:annotationXML>
    <inkml:traceGroup>
      <inkml:annotationXML>
        <emma:emma xmlns:emma="http://www.w3.org/2003/04/emma" version="1.0">
          <emma:interpretation id="{E946DCBE-E0B8-4CC4-93D9-A405DF9EA206}" emma:medium="tactile" emma:mode="ink">
            <msink:context xmlns:msink="http://schemas.microsoft.com/ink/2010/main" type="paragraph" rotatedBoundingBox="17556,105 18173,105 18173,598 17556,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5F7CE7-B317-4F71-B617-E69BECF0040F}" emma:medium="tactile" emma:mode="ink">
              <msink:context xmlns:msink="http://schemas.microsoft.com/ink/2010/main" type="line" rotatedBoundingBox="17556,105 18173,105 18173,598 17556,598"/>
            </emma:interpretation>
          </emma:emma>
        </inkml:annotationXML>
        <inkml:traceGroup>
          <inkml:annotationXML>
            <emma:emma xmlns:emma="http://www.w3.org/2003/04/emma" version="1.0">
              <emma:interpretation id="{DC0C6DE5-99DF-40C9-8182-3A07A9E94638}" emma:medium="tactile" emma:mode="ink">
                <msink:context xmlns:msink="http://schemas.microsoft.com/ink/2010/main" type="inkWord" rotatedBoundingBox="17556,105 18173,105 18173,598 17556,598">
                  <msink:destinationLink direction="from" ref="{34B4380C-759B-4E86-B852-F5690129E578}"/>
                </msink:context>
              </emma:interpretation>
              <emma:one-of disjunction-type="recognition" id="oneOf0">
                <emma:interpretation id="interp0" emma:lang="en-US" emma:confidence="1">
                  <emma:literal>n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4355-934 24,'0'0'159,"-7"-27"-8,7 27-11,0 0-9,0 0-6,3-17-8,-3 17-13,0 0-3,4-11-11,-4 11-5,4-13-11,-4 13-7,3-8-4,-3 8-8,0 0-4,11-9-8,-11 9-4,8-9-4,-8 9-2,9-4-3,-9 4-6,11-7-8,-11 7 3,0 0 5,13-7-6,-13 7-1,11-4-4,-11 4-1,0 0-1,18 3 5,-18-3-6,14 1-5,-14-1 2,16 0-2,-5 2-1,-11-2-4,17 11 4,-6-7-3,-2 0 1,2 6 10,-3-2-11,4 4 10,-4-2-3,5 2-1,-9-2-3,6 1 5,-6 0 2,1 0-9,0-1 9,-2 2-2,1 1 5,-2 0-7,3 1 5,-4-4 0,-1 4-2,0-2 0,0 0 4,2 2-3,-2-14 2,3 18-1,-3-9-2,0-9-2,1 18-1,-1-9-5,0-9 4,0 12-1,0-12 0,0 0 6,0 18-6,0-18-2,0 0 3,0 12-1,0-12 1,0 0 1,0 0-1,0 0 3,0 0 2,0 0-4,0 0 1,0 0-6,0 0 0,0 0-2,0 0-4,0 0-3,0 0-2,-12-38 0,12 38 3,-2-18-2,-1 7 2,3 11 5,-3-22-4,3 11 2,0-4 2,0 15-5,2-21 0,-2 5 5,4 7 0,-2-2-3,-1-1 5,3 2-3,-4 10 0,3-22-2,0 10 2,-2 3 2,1-3 0,-2 12 3,5-14-6,-5 14-1,6-14 3,-5 7-1,-1 7 2,3-15-1,-3 15-2,5-10 5,-5 10-4,8-11-1,-8 11 5,11-9-2,-11 9-3,9-8 0,-3 4 3,-6 4 0,13-6-4,-13 6 3,11-6-2,-11 6-1,14-6 5,-14 6-5,11-2 3,-11 2-3,12-1 3,-12 1 0,14-4 0,-14 4 3,0 0-2,16-3-6,-16 3 2,0 0 2,15 0-3,-15 0 2,0 0 2,13 3-1,-13-3 0,0 0 4,14 5-2,-14-5 0,0 0 3,12 6-3,-12-6 0,6 4 2,-6-4 6,0 0-7,10 5 0,-10-5 4,8 9-3,-8-9-4,7 10 8,0-5-2,-7-5-3,4 13 6,-2-4 4,-2-9-6,6 21 2,-4-10 1,2 4-3,-2-4 9,3 7 0,-4-4 2,4 3 2,-4-4 0,1 2 2,1 2 0,-1-2 3,-1 3 4,1-3-3,2 2-1,-2-1-1,3-1-1,-5 0-2,3-1 0,1 4-1,-2-6-2,3 1 0,-2-1-3,6 2 1,-7-6-10,2 2-21,-2 0-13,1-1-19,-3-9-26,5 13-22,-1-6-27,-4-7-18,3 8-31,-3-8-136,0 0-335,2 13 148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57.14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B4380C-759B-4E86-B852-F5690129E578}" emma:medium="tactile" emma:mode="ink">
          <msink:context xmlns:msink="http://schemas.microsoft.com/ink/2010/main" type="inkDrawing" rotatedBoundingBox="19893,1583 23946,1753 23917,2444 19864,2273" semanticType="callout" shapeName="Other">
            <msink:sourceLink direction="from" ref="{DC0C6DE5-99DF-40C9-8182-3A07A9E94638}"/>
            <msink:sourceLink direction="to" ref="{B0B22A21-C66E-4534-BFDB-95BB288991BF}"/>
          </msink:context>
        </emma:interpretation>
      </emma:emma>
    </inkml:annotationXML>
    <inkml:trace contextRef="#ctx0" brushRef="#br0">-8 41 84,'0'0'160,"-8"-7"1,8 7-5,0 0-2,0 0-8,0 0-6,0 0-6,0 0-13,0 0-6,0 0-10,0 0-8,0 0-6,0 0-8,0 0-10,0 0-5,0 0-6,0 0-2,0 0-8,0 0-2,0 0-5,0 0 0,0 0-3,29 13-2,-8-7-3,7-3 0,14 8-3,1-4-2,10 1-6,3 2-1,19-2-2,-17 3 1,23-4-1,-8 5-4,-14-3 1,-1-2-3,24 8-2,-4-5 1,-19-1-5,21 0 1,-21-2-2,17 3 1,2-4-3,1 4 1,-2-3-2,2 2-1,2-2 0,2-2-1,2 1-3,6-2 1,-7 0 1,4-1-1,9 4 3,-7-2-4,-1-2 3,3 4 0,1-3-3,-5 3 2,0-3-4,-4-1 4,0 1-5,-1-1 0,-22-3-1,21 8 2,-21-5 5,15-3-2,-23 4-4,5-1 5,-10-2-4,2-1-1,-2 3 4,-3-3 4,4 0-2,-4 0-4,-3-3-1,0 6 0,-2-2-1,-8 1 7,2-4-7,-2 2 3,1 0-1,-3 2-1,-2-2 0,0 1 1,-2-1 4,-5 0-6,-1 0 1,-3 3 0,-5-6-1,4 3 4,-16 0-5,25-1-3,-16 1 5,-9 0-1,19-2 0,-19 2 3,14 0-4,-14 0 7,0 0-7,14-1 3,-14 1-1,0 0 0,0 0-1,12-4 1,-12 4-1,0 0 1,0 0-6,0 0-4,0 0-10,0 0-2,0 0-8,-18-27-6,8 18-11,1-1-1,0-1-8,-4 1-1,-1-3-13,-1 3 11,1-5 11,-5 4-3,5-2 7,-2 4 4,1-4 1,1 1 10,1 1-8,-1 3 7,0-5 9,0 6-8,0-5 15,6 5-6,-6 0 3,2-1 3,-2-2-2,0 2 8,-3 0 0,6 3-2,-6-5 4,1 3 3,2 0 4,5 3-2,-8-5 5,3 5-3,1 1 0,-1-1 1,5 1 4,9 3 0,-22-5-4,10 3 9,12 2-5,-16-2 0,16 2-3,-17-4 3,17 4 0,0 0 1,-14-3 0,14 3-2,0 0 0,0 0-2,0 0 3,0 0-3,0 0 5,-16 3-3,16-3 1,0 0-3,0 0 5,0 0 2,0 0 0,0 0 1,0 0 6,0 0 6,0 0 3,0 0-3,0 0 4,0 0-4,28 18 1,-21-13-3,-7-5-1,15 10-2,-4-4 2,-3-1-5,1-2 1,4 4-10,1 0 8,-3-2-3,3 0 0,0-2-1,3 4-2,1-1 0,0-1 2,2 1-3,0-1 3,0 2-4,1-5-2,5 7 4,0-1-5,-2-1 1,2 2 0,-2 0 0,-6-3-4,1-1 2,-2 2-6,2 1-3,-5-6-3,-5 4-1,4-1 3,-6-1-5,-7-4 2,14 4 2,-7 0-2,-7-4-2,0 0 3,11 7-1,-11-7 2,0 0 4,7 3-5,-7-3 4,0 0-3,0 0 6,0 0-2,0 0-1,0 0 4,0 0-1,0 0-1,7 7 6,-7-7-1,0 0 3,0 0 3,0 0 0,-11 20 5,11-20 6,-10 11-1,4-2 1,0-1 3,-2 0 4,2 6 3,-2-2 1,0 1-1,-4-1 1,6 2 2,-5 0 1,3-1 0,-1 4 5,1-3-4,0 1 2,-1 0 1,1 2 6,0-2-10,2 3 4,-3-6-3,2 2 0,0 3-2,-1-2-2,2 1-4,-2-3-1,1 1 0,0-5-4,-3 5 0,4-3-1,1 3-4,-4-6-1,1 3-3,2-2-11,1-2-10,-1 0-14,6-7-21,-4 14-22,4-14-27,-8 10-27,8-10-39,-8 4-20,8-4-23,0 0-166,0 0-398,0 0 177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58.6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B22A21-C66E-4534-BFDB-95BB288991BF}" emma:medium="tactile" emma:mode="ink">
          <msink:context xmlns:msink="http://schemas.microsoft.com/ink/2010/main" type="inkDrawing" rotatedBoundingBox="24587,1113 26110,1353 25907,2640 24384,2400" semanticType="enclosure" shapeName="Other">
            <msink:destinationLink direction="to" ref="{34B4380C-759B-4E86-B852-F5690129E578}"/>
          </msink:context>
        </emma:interpretation>
      </emma:emma>
    </inkml:annotationXML>
    <inkml:trace contextRef="#ctx0" brushRef="#br0">1195 133 76,'-11'-9'129,"-2"2"-1,3 0-16,-6-4-8,8 3-3,-6 1-8,-1 3-13,-2-1-6,2-3-3,-2 1-6,0 1-7,-6 0 4,-2-3-9,0 2-3,0 1 0,-3 2 3,0-2-10,3 2 4,-6-2-3,1 5-3,1 1 4,1-5-7,0 4-8,1 2 5,1 3 2,-4-3-5,12-1-1,-9 1 2,7 1-7,-8 5 5,8-3-6,-1 2 1,1 1 0,0 0-2,-4 2 1,-2 2 1,3 3-2,-1-2 0,1 6 2,3-6-1,-2 6 4,2-2-4,-1 1 4,1 3 0,3-2-1,-2 5-4,4-2 6,-2 0 1,3 2 2,-2 0-1,1-2-4,-3 2-2,4-2 0,3 4 0,-1 0-5,0-2-1,4 0-1,-3 3-2,5-1 2,-2-1-2,2-1 0,1 2-3,-1 2 0,3 3 1,3-4 1,0 3 0,-4 0 6,8 0-5,-1-3 3,0 4-3,3-3 3,2-2 2,-2 3-1,0-3-1,4 0 8,1-1-5,1-1 12,2-4-9,-3 3 0,6-4 2,0 3 12,-3-8-11,6 2-3,1 2 1,0-3 0,4-1-1,3 4-4,5 0-6,-8-5 4,6-2-5,-1-1 2,-2 2-6,1-2 4,12 6-2,-13-5-2,14 2 1,-2-5-1,1 1-5,-8-1 2,-1-3-11,12 2-3,-2-1-2,-2-3 0,-5 3-4,-3-5-2,9 0 1,-8 0-5,-1-5 2,1 5 1,1-6-2,-6 1-2,5-1 4,-8 2 2,3-5 1,-8 1 0,8 0 4,-8 1-3,-2-4 4,3-1 0,-2 1 2,-2 2-1,3-8 2,-6 3 2,7 0-1,-1-4 2,-6-1-3,-2 4 3,9-2-3,-7-1 3,-5-5-1,2 2 3,-2-1-1,2 3 2,-2-6 3,-1 3 3,-1 0-4,-1-6 3,2 0 5,-2-3-7,-6 3 3,4-2-4,-2 0 1,0 1 0,-2-6-1,-4-2 6,0 11-1,-2-4 0,-2 4-2,2 1-1,-1-3 0,-2 6-2,-2-2 0,3 1 0,2 7-1,3-1-3,-5 2 0,2 1-2,3 3-13,-5-1-14,2 3-15,6 9-15,-10-17-29,6 10-22,-4 0-21,8 7-20,-11-10-28,0 7-29,11 3-167,-20-9-407,6 4 180</inkml:trace>
    <inkml:trace contextRef="#ctx0" brushRef="#br0" timeOffset="-884.5192">544 573 121,'0'0'208,"5"-18"-6,-5 18-13,7-11-17,0 6-13,-7 5-11,14-12-18,-2 7-15,-3 1-9,5 0-14,0 1-10,4 1-5,-3 2-13,4 2-6,-4-2-7,-1 9-5,0-4-3,0 4-6,-4 0-5,1 3-4,-5 2-2,0 4 0,-4-3-5,-4 3-4,-1 7 2,-11 0-2,-2-1 0,1 1 0,-13 7-3,0-2-4,-3-2 0,1-2 4,5-9-5,0 1 3,0-4-2,4 2-2,5-6 1,2-1 0,2-2-3,4 0 1,-2-5-1,3 3 1,7-5 7,-7 7 7,7-7 13,0 0 13,-9 7 1,9-7 3,0 0-5,0 0-5,0 0-3,0 0-8,0 0 1,34 0-9,-34 0 4,27-2-6,-10 2-1,0 0-5,-1 0 0,2 2-1,1-2-4,1 4 0,0-4-3,-1 3 3,8 2-4,2-2-10,-5 4-3,5-2-13,1-2-10,2-1-11,0 0-9,2-1-13,8 3-11,-8-2-20,7-2-15,2-3-15,-2 0-25,1-2-10,-10-2-15,0-1-143,-1 1-344,1-3 152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8.33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8A6B903-6A00-41D9-B18D-4261E1F02D7A}" emma:medium="tactile" emma:mode="ink">
          <msink:context xmlns:msink="http://schemas.microsoft.com/ink/2010/main" type="inkDrawing" rotatedBoundingBox="4622,7433 4813,3848 5429,3881 5237,7466" semanticType="verticalRange" shapeName="Other">
            <msink:sourceLink direction="with" ref="{D1B079F8-FBB8-4747-946C-4976DB96D8B6}"/>
            <msink:destinationLink direction="with" ref="{673D9552-05FF-4FCA-9533-D23D1E95E44A}"/>
          </msink:context>
        </emma:interpretation>
      </emma:emma>
    </inkml:annotationXML>
    <inkml:trace contextRef="#ctx0" brushRef="#br0">703 80 122,'0'0'165,"0"0"-7,0 0-1,3-14-5,-3 14-4,0 0-12,4-11-6,-4 11-10,0 0-10,0 0-6,0 0-7,0 0-16,0 0-2,0 0-8,0 0-7,0 0-7,0 0-6,0 0-4,0 0-2,0 0-5,0 0-7,0 0-1,0 0-2,-17-15-4,17 15-5,-17-2-2,17 2 0,-17-2 2,5 0-8,-2 1 5,-4-3-7,3 0 0,-2 2 0,-2 1-5,2-4 1,-6 3 2,4 0-1,0 0-2,-1 1-1,4-3 1,-2 2-1,5 1 1,-4-2-3,5 2 2,12 1-1,-22 0-1,22 0-2,-17 0 2,17 0-3,-17-3 2,17 3 0,-19 3-1,10-2-2,9-1 0,-18 3 2,18-3 5,-18 3-6,8 2-3,10-5 5,-17 6 1,9-1-2,8-5-3,-17 3 2,8 5-1,9-8 1,-16 4 0,9-1-1,7-3 2,-13 4-3,13-4 4,0 0-4,-11 7 4,11-7 0,-9 4-3,9-4 5,0 0-2,0 0-4,-13 4 0,13-4 2,0 0 2,0 0-4,0 0 2,-7 7 0,7-7-1,0 0-4,0 0 5,0 0-3,0 0 2,0 0-1,0 0 1,-11 5 4,11-5-3,0 0 0,-8 9-2,8-9-1,-3 9 2,3-9 1,-3 12-1,3-12 2,-8 12 3,8-12-4,-6 11-4,6-11 2,-2 19 3,1-12-2,1-7 2,-3 18-3,3-8 2,0-10-1,0 21 1,0-11 0,-4 1 1,4-11 1,0 21-2,0-11 4,0 2-3,0 1 4,0-13-2,0 21 3,4-12-3,-4-9 3,-4 23-5,4-13 3,0-10 4,4 22-2,-4-11-2,0 1-1,0 4 2,0-8-2,0 8-1,0-1 5,3 2-2,-3-1 2,0 0-2,0 2 1,0-6 1,1 7 3,-1-5-6,0 4 2,0-1-1,2 0 1,-2 1 1,0-2 2,0-1-5,0 3 2,0 0 2,-2-3-2,2 2 5,0-1-5,0 3 2,0 4-3,-1-4-1,1-4 1,1 2-1,-2-3 0,-2 4 2,3-2 0,0 1 0,0-1 6,0 0-11,0 0 4,0 1-2,0-2-1,-4-1 5,4 5-2,0-5-1,0 4-2,0-4-1,0 4 5,0-4-2,0 1-1,0-2 0,0 1 1,0-1 1,-4-2 1,8 3 3,-8 0-2,4 2 0,0-1-2,4-1 1,-4 2-2,0 1 3,0-2-5,0 2 3,0-2 2,0 1-3,0-2 1,-4 4 0,4-3-3,0 2 1,0 1 0,0-3 0,0 0 0,0 0 1,0 3-2,-2-4-8,4 0 2,-4 1 2,1-3-4,-2-2 4,3-10-2,-2 23 2,2-13 1,-2 5 0,2-1 1,0 0 3,-1 2-6,-1-4 3,-1 2-1,3-1 2,0 1-2,0 1 1,-1-2 0,1 3 0,-5-1-2,3 0 4,1-1 0,1 1-1,0-1-2,0-14 2,-3 25-1,3-12 0,-2 0-1,2 1 3,0-2-5,0 3 8,0-15-5,0 17 2,0-2-1,0-7-1,-1 4-1,1-12 4,0 25-5,1-9 2,1-4 2,-2 4 0,0 1-4,3-2 6,-2 3-2,-1 0-2,0-3 3,2 2-1,-4-2 2,4 0-4,-2-1 1,0 1-1,0-4-1,0 0 1,2 3 1,-2-2-1,0-12 0,-2 18 1,2-7 1,0-11-1,0 19-3,-2-10 1,2-9 4,2 19-3,-2-12 2,0-7-1,0 22-2,0-12 2,0-10-1,0 16 3,0-16-2,0 19 1,0-10-2,0-9 0,0 15 5,0-15-8,-3 19 2,3-9 2,0-10-2,-3 19 5,0-11-5,3-8 0,0 17-2,-2-6 5,2-11-4,0 18 4,-3-7-2,1 1 0,2-12 0,-1 15 1,2-4-4,-1-11 3,-1 20 2,1-6-2,0-2-1,0-12 4,-3 21-2,3-6 0,0-5-2,-2 6 1,2-4 3,0-12-4,0 24 4,-1-10-2,1-2 0,0 0 0,0-12-1,0 20 1,0-8-1,0-12 0,1 14-2,-1-14 3,0 14 0,0-14 1,2 15-1,-2-15 2,3 10-4,-3-10 3,0 12-3,0-12 6,0 13-6,0-13 0,0 16 0,0-16 3,0 12-1,0-12 5,1 14-7,-1-3 2,0-11 3,-4 15-2,4-15-1,0 16 5,0-16-4,-2 14 1,2-14-3,0 14 1,0-14-1,0 14 0,0-14-1,0 11 1,0-11 1,-1 13-1,1-13 1,0 12 9,0-12-5,0 18 5,0-18-2,-5 14 1,3-7 1,2-7 2,-1 16 0,-2-8 1,3-8 0,-2 14-2,2-14-3,-5 14 0,5-14 3,-1 19 0,-1-11-5,2-8 0,-3 22 1,2-13 0,1-9 1,0 13 3,-3-3-2,3-10-3,3 14 2,-3-14 3,-3 15-5,3-15 10,-4 18-2,4-7-7,0-11-2,0 18 1,0-18 3,4 17-7,-4-8 4,0-9-1,0 16 4,0-16-4,0 12-1,0-12 1,-4 21-3,4-12 2,0-9 0,0 16 3,0-16-2,-1 18 1,1-9-3,0-9 1,0 19 2,0-19 2,-2 18-6,-1-11 3,3-7-5,3 12 3,-3-12 0,0 14-2,0-14 0,0 13-1,0-13 6,2 9-3,-2-9-1,0 0 7,0 15-9,0-15 3,1 9 0,-1-9-2,0 0 6,-1 15 1,1-15 7,0 0-1,1 15-3,-1-15 8,0 13-3,0-13-1,7 9-3,-7-9 2,0 12 9,0-12-7,1 10-7,-1-10 7,6 4-9,-6-4 5,10 11-2,-10-11 1,14 3 1,-6-1 3,-8-2-4,25-2-5,-8 0 6,0 1 0,3-3-3,6 0 8,-7 1-10,1-1 0,-2 1 1,-1-2-4,0 3 8,-5-3-11,2-1 4,-4 3-2,4-2-7,-14 5-6,18-3-4,-10-2-21,-8 5-18,11-7-17,-11 7-32,9-5-27,-9 5-37,10-10-44,1 0-37,-10 2-203,5-6-486,4-3 216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17.6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EA0568-270D-4466-A1CE-46B90A74C6B2}" emma:medium="tactile" emma:mode="ink">
          <msink:context xmlns:msink="http://schemas.microsoft.com/ink/2010/main" type="inkDrawing" rotatedBoundingBox="3571,2723 5544,2845 5539,2931 3566,2809" semanticType="underline" shapeName="Other">
            <msink:sourceLink direction="with" ref="{058F91C9-BB9C-48A7-91F4-BDA0ECE1289B}"/>
          </msink:context>
        </emma:interpretation>
      </emma:emma>
    </inkml:annotationXML>
    <inkml:trace contextRef="#ctx0" brushRef="#br0">-411 1698 33,'0'0'82,"6"-11"-4,-6 11-10,0 0-3,0 0-11,0 0-5,0 0 9,0 0-8,0 0-20,0 0 13,0 0-12,0 0 3,0 0 2,0 0-6,19 8-8,-19-8 1,10 3 4,-10-3 5,0 0-5,14 4 10,-14-4 4,17 3-7,-17-3-1,15 0 9,-15 0-8,20 1-9,-10-1 6,-10 0-9,20 0 0,-9 0 8,-11 0-9,22 0 6,-13 3-6,4-2 1,-13-1-8,21-1-2,-8 2 1,-13-1 4,20 0 6,-7 0-6,-4 2-11,-9-2 4,22 1 2,-11 2-3,-1-2 0,-10-1-1,21 3 3,-9-3 0,-12 0-4,20 0-1,-7 0 0,-1 0-2,-1 1 1,-11-1 4,22 2-4,-11-2 4,4 1-12,-15-1 10,22 3 0,-5-3 0,-6 1 5,2-1 3,5 2-7,-5-1 6,1 2-9,-3-2 3,6-1-1,-6 2-2,-11-2 4,26 2-3,-7 0 0,-3-1 1,-6-1-2,1 2 2,3 2-10,-1-3 16,-2 3-12,0-3 0,-11-1 3,20 6-9,-8-5 6,-12-1 7,21 1-4,-14 1-2,-7-2 0,21 4-3,-9-3 2,2-1 8,-5 2-10,7-2 3,-2 1-3,3-1 4,0 3-6,2-3 3,-3 3-1,2-2 0,-2-1 0,2 2 2,-2-2 6,0 0-7,-2 0-3,3 4 7,-5-4-5,-12 0 2,22 3 4,-11-3-19,-11 0 16,20 2-5,-10-2 4,-10 0-3,17 2 3,-17-2 0,20 0 4,-20 0-2,20-2 0,-9 0-3,-11 2 0,20 2 6,-10 0-3,-10-2-5,21 0 0,-11 0-1,-10 0-8,18 3 15,-18-3-4,21 0 5,-12 2-3,-9-2-3,17 3 0,-7-3 3,-10 0-1,15 4 6,-15-4-11,14 2 10,-8 3-5,-6-5 0,17 0 0,-17 0 0,16 0-2,-16 0 0,14 2-1,-5 0 3,-9-2-4,19 3 1,-11-1 4,-8-2 2,20 3 2,-9 0-11,0-3 3,-11 0-1,23 3 3,-13 0 2,-10-3 0,20 4-3,-11-3 0,2 1 3,-11-2-7,17 0 3,-7 2 7,-10-2-5,14 0 6,-14 0 0,14 3-4,-14-3-5,15-3 3,-15 3 3,14 3-2,-14-3 0,19 0 0,-19 0 1,19-3 5,-19 3-6,20 0 0,-9 0 2,-11 0 5,20-1-12,-20 1 2,20-1 2,-10 1-2,-10 0 1,18-2 5,-18 2-6,16 0 1,-16 0 4,14-1-4,-14 1-3,14 1 5,-14-1-4,0 0 1,15-1 9,-15 1-11,14 1 3,-14-1 2,0 0-1,14-1 0,-14 1 3,0 0-5,18 0-1,-18 0 3,12 1-1,-12-1 1,0 0 1,17 0-2,-17 0 1,0 0 0,13 2 1,-13-2 1,0 0-1,0 0 5,12 0-10,-12 0 1,0 0 4,0 0-5,0 0 4,16 0 0,-16 0 0,0 0 0,0 0 3,0 0-6,0 0 3,0 0 2,0 0-4,0 0 3,0 0 2,0 0-6,14-2 5,-14 2-5,0 0 3,0 0 2,0 0-4,0 0 5,0 0-7,0 0 12,0 0-4,0 0-9,0 0 0,0 0 3,0 0 3,0 0-2,0 0-4,0 0 0,0 0 2,0 0 5,0 0 1,0 0-8,0 0 5,0 0-12,0 0 16,-42-5 1,42 5-3,-19-3-5,19 3 4,-14-2 2,14 2-5,-27 0 0,27 0 10,-18-1-9,5-2 3,13 3-1,-26 0-4,15 0 4,11 0-2,-23-1-3,10-1 2,13 2 5,-23-2-5,10 2 5,13 0-4,-23-3 4,12 1-3,11 2-1,-23-2-1,15 2-1,8 0 0,-25 0 2,12 0-4,13 0 6,-21 0 1,8 0-4,13 0 1,-23 0-1,10 0 3,13 0-3,-21 0 3,13-3 0,8 3 1,-27-2-3,15 2 4,-4-2-3,16 2 1,-21-4 1,10 4 1,-3 0-5,14 0 6,-24-3-3,12 3 2,12 0-9,-22 0 3,8-2 1,14 2 10,-26 0-9,12 0 2,14 0-5,-24-2 2,12 2 1,-4 2 4,4-4-2,-5 1-1,17 1-4,-28 1 8,12-2-9,0 1 4,-1-2-1,2 2 4,15 0-7,-27-2 5,16 2 3,11 0-3,-20-2-3,8 1 3,12 1-3,-22-2 6,22 2-9,-20 2 7,20-2-1,-19-2 0,19 2 2,-17-2-2,17 2 3,-17-2-3,17 2-5,-16 0 8,16 0-5,-16-1 9,16 1-7,-17 1-1,17-1 2,-14-4 1,14 4-2,-15-3-2,15 3 0,-16-1 1,16 1-1,-19 0 3,19 0 4,-14-2-6,14 2-8,-18 0 9,18 0 1,-17-1 8,17 1-13,-14-1 6,14 1-3,-16 1 0,16-1-3,-20-1 5,20 1-4,-20 1-8,9-1 13,11 0-2,-21 1 1,21-1-1,-20 0-9,12 0 14,8 0-8,-20 2 4,9-2 0,11 0 7,-17 1-6,17-1-2,-15 6-2,15-6 5,-19 0-4,19 0 1,-14-3 0,14 3 0,0 0 1,-22 0-3,22 0 0,-16-3 5,16 3-5,-18-3 0,18 3-5,-16 0 5,16 0 4,-14-1-6,14 1 2,-18-1 2,18 1-12,-16 0 13,16 0 0,-16-3 13,16 3-18,-18-3 4,18 3 1,-19 0 0,19 0 10,-16-1-12,16 1 1,-14-5 3,14 5-1,-18-2-2,18 2 3,-16-4-6,16 4-5,-12-1 13,12 1-1,-16-1-2,16 1 2,-12-3-1,12 3-1,-16-3-4,16 3 1,-14 3 4,14-3-4,-14 3 2,14-3-8,-15 1 2,15-1-1,-18 5 9,18-5-4,-15 1-1,15-1-1,-13 1-4,13-1 6,0 0 6,-15 1-6,15-1 3,-13 0 0,13 0-1,-12 5-3,12-5 4,0 0 3,-16 1-1,16-1-9,0 0 7,-12 0-5,12 0 2,0 0 4,0 0-4,-16 2 4,16-2-3,0 0 3,0 0 0,-12 3-4,12-3 3,0 0-5,0 0 3,0 0-2,-14 1 2,14-1 2,0 0-2,0 0 3,0 0-2,-11 4-8,11-4 13,0 0-1,0 0 1,0 0 1,0 0-3,0 0 5,0 0-4,0 0 4,0 0 3,0 0-3,0 0 1,0 0 5,0 0 0,0 0 3,0 0 0,0 0-1,0 0 4,0 0-7,0 0 0,0 0-1,0 0 0,0 0 3,0 0-1,0 0-2,0 0-4,0 0 2,0 0-3,0 0 2,0 0-4,0 0-1,0 0 3,0 0-2,0 0 1,0 0-3,43-3 2,-43 3-4,19 0-2,-19 0 0,22 2-1,-6-2 6,-2 1-3,4 2-3,-2-3 6,3 3-3,2-2 1,0 1-1,-1-2-2,5 2 0,1-2 0,1 2 3,-4-2 0,3 1 0,-5 3-6,-1-2 6,2-1-1,4 3 2,2-4 0,0 0-4,-7 7-1,7-7 0,-8 4 0,6-1 4,-4-1-2,-2 0 0,2-1 1,-2 1-1,2-2-2,3 2 1,-3 0 3,4 2 1,-9-4-5,10 1 3,-8 1-3,-2-2 8,5 3-7,-4-3 0,3 0-3,-4 1 0,1-1 3,-2 0 0,3 0 0,-5 3-3,1-3 1,-1 0 4,-1 1-2,2-1 4,-2 0-5,-1 2 1,-12-2-4,22 0 3,-10 1-1,2-1 4,0 0 3,-14 0 0,24-1-4,-15 2 1,-9-1-3,22-1 3,-11 2 3,1-1-9,-12 0 5,21 1-1,-21-1 4,20-1-3,-8 1-2,-12 0 4,17-1-3,-17 1 0,17 0-1,-17 0 1,21 0 3,-21 0-3,15-2 0,-15 2 1,16-1-3,-16 1-6,12 1 8,-12-1 1,13 0 1,-13 0-1,15 0-2,-15 0 3,0 0-1,13 0 5,-13 0-6,14 0-4,-14 0 6,0 0-2,15-1-1,-15 1 1,16 0-3,-16 0 0,0 0 2,12 1 3,-12-1-3,0 0 3,18 2-7,-18-2 4,0 0 1,10 0 4,-10 0-5,0 0-1,0 0 1,13 1-2,-13-1 4,0 0 2,0 0-3,0 0 5,0 0-5,0 0 2,0 0-6,14 1 7,-14-1-7,0 0 3,0 0 2,0 0 0,0 0 0,0 0-3,0 0 2,0 0 1,0 0-2,0 0 3,0 0-2,0 0 2,0 0 2,0 0-4,0 0 2,0 0-2,0 0-1,0 0 2,0 0-1,0 0 2,15-1-3,-15 1 2,0 0 4,0 0 5,0 0-5,0 0 6,0 0 4,0 0-1,0 0-11,0 0 8,0 0-2,0 0 0,0 0-3,0 0-1,0 0 5,0 0-5,0 0-2,0 0 0,0 0 0,0 0-6,0 0 6,0 0 1,0 0 0,0 0-4,13 1 4,-13-1-2,0 0 3,0 0-2,0 0-1,0 0-5,0 0 5,8 6-1,-8-6-1,0 0 2,0 0 0,0 0 1,0 0-1,0 0-3,0 0 4,0 0-4,0 0 4,0 0-5,0 0 2,0 0 5,0 0-5,0 0 0,0 0 1,0 0 4,0 0-4,0 0 0,0 0 0,0 0 2,0 0 2,0 0 0,0 0 3,0 0 0,0 0 0,0 0 2,0 0 1,0 0 1,0 0 1,0 0-4,0 0 1,0 0 2,0 0-3,0 0 0,0 0 1,0 0-2,0 0-7,0 0 5,0 0 1,0 0-3,0 0 2,0 0-1,0 0-6,0 0 4,0 0-3,0 0 1,0 0 0,0 0 6,0 0-4,0 0 0,0 0-3,0 0 0,0 0 0,0 0 1,0 0 0,0 0 0,0 0-1,0 0 0,0 0 1,0 0-2,0 0 1,0 0-1,0 0 2,0 0-1,0 0 0,0 0 0,0 0-1,0 0 0,0 0 1,0 0 0,0 0 2,0 0 2,0 0 1,0 0-6,0 0 0,0 0 1,0 0-2,0 0 3,0 0-2,0 0 3,0 0-3,0 0 0,0 0 1,0 0 3,0 0-4,0 0-2,0 0 2,0 0 3,0 0-2,0 0 1,0 0-4,0 0 5,0 0-1,0 0 1,0 0 0,0 0 0,0 0-2,0 0-1,0 0 2,0 0-1,0 0-2,0 0 2,0 0-5,0 0 2,0 0-4,0 0-9,0 0-8,0 0-15,0 0-12,0 0-17,0 0-9,0 0-15,0 0-23,0 0-17,0 0-26,0 0-135,0 0-315,0 0 140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37.8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B6B68D-B740-48C2-88BE-95756A86B560}" emma:medium="tactile" emma:mode="ink">
          <msink:context xmlns:msink="http://schemas.microsoft.com/ink/2010/main" type="writingRegion" rotatedBoundingBox="8515,720 8470,2353 7790,2334 7836,701"/>
        </emma:interpretation>
      </emma:emma>
    </inkml:annotationXML>
    <inkml:traceGroup>
      <inkml:annotationXML>
        <emma:emma xmlns:emma="http://www.w3.org/2003/04/emma" version="1.0">
          <emma:interpretation id="{559CCF50-360B-4A1E-960C-8DE10E5BDF8C}" emma:medium="tactile" emma:mode="ink">
            <msink:context xmlns:msink="http://schemas.microsoft.com/ink/2010/main" type="paragraph" rotatedBoundingBox="8515,720 8470,2353 7790,2334 7836,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22B30E-3E4D-4177-8F27-AC27C7EF9385}" emma:medium="tactile" emma:mode="ink">
              <msink:context xmlns:msink="http://schemas.microsoft.com/ink/2010/main" type="line" rotatedBoundingBox="8515,720 8470,2353 7790,2334 7836,701"/>
            </emma:interpretation>
          </emma:emma>
        </inkml:annotationXML>
        <inkml:traceGroup>
          <inkml:annotationXML>
            <emma:emma xmlns:emma="http://www.w3.org/2003/04/emma" version="1.0">
              <emma:interpretation id="{AB9AAA4E-DCA1-4D7E-B1A3-737B58F51467}" emma:medium="tactile" emma:mode="ink">
                <msink:context xmlns:msink="http://schemas.microsoft.com/ink/2010/main" type="inkWord" rotatedBoundingBox="8515,720 8470,2353 7790,2334 7836,701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It</emma:literal>
                </emma:interpretation>
                <emma:interpretation id="interp3" emma:lang="en-US" emma:confidence="0">
                  <emma:literal>non</emma:literal>
                </emma:interpretation>
                <emma:interpretation id="interp4" emma:lang="en-US" emma:confidence="0">
                  <emma:literal>I).</emma:literal>
                </emma:interpretation>
              </emma:one-of>
            </emma:emma>
          </inkml:annotationXML>
          <inkml:trace contextRef="#ctx0" brushRef="#br0">2406-3968 151,'0'0'184,"-8"5"-9,8-5-9,0 0-14,0 0-6,0 0 3,3 14 7,-3-14-5,5 20-4,-5-4-4,6-1-5,-6 3-7,10 7-10,-6 0-4,6 0-6,-2-1-8,1 1-8,-1 14-4,1-13-7,0 4-3,-1-3-10,-2 3-6,2 7-2,-2-1 2,1-9-12,-4 1-8,1-3-4,-1 1-1,1-2-6,-4-4 0,3-6-4,-3 1-7,-3-1 2,3-3-2,0-11-4,3 18-2,-3-18-2,-3 12-2,3-12 2,0 0-1,-4 13 0,4-13-2,0 0 1,0 0-6,0 0 2,0 13-2,0-13-2,0 0 1,0 0-1,0 0-13,-14 0-19,14 0-18,0 0-18,-26-15-22,15 10-24,-1-6-22,4 2-28,8 9-41,-17-23-31,11 9-189,-1-5-454,6 1 200</inkml:trace>
          <inkml:trace contextRef="#ctx0" brushRef="#br0" timeOffset="539.6896">2747-3703 74,'0'0'192,"11"-3"-11,-11 3-12,13-4-10,-13 4-10,14-3-12,-5 0-13,-9 3-2,28-4-14,-14 1-16,3 3-6,-1-1-9,4 1-5,-6 0-8,0 1-6,0 2-6,-5-2-10,2 2-2,-11-3-8,20 7-3,-16-1-5,2 1-1,0 2-1,-6-9-5,3 14-8,-1-6 4,-2-8-10,-5 17-2,-1-9-4,0-1-3,-2 6-8,-5-4-6,5-1 2,2-1-1,-3 0 6,9-7-6,-11 8 1,11-8 7,-11 7-3,11-7 3,-9 5 4,9-5-4,0 0 7,0 0-3,-6 7 3,6-7 5,0 0 4,0 0 0,0 0 2,0 0 0,0 0 4,0 0-4,0 0-3,0 0 10,0 0 5,0 0 0,15 17 1,-15-17 1,11 3-4,-5 2 3,-6-5-4,14 9-3,-3-4 8,-5 2 1,4 0 5,-2 8 2,1-7 0,-3-1 1,2 6-1,-5-1 2,5-3-6,-5 1 1,0-1 1,0-1 2,0 3-5,-3-11 5,-3 20-4,3-20-3,-3 18 0,3-11-3,0-7 2,-11 17-3,5-13-1,6-4 3,-17 7-5,7 0-2,-4-3 1,3-1-1,-4 1-1,-2-3-3,-3-1-15,2 4-7,-2-4-22,20 0-20,-34-1-28,20 4-34,14-3-25,-27-6-36,10 1-38,3 2-110,14 3-352,0 0 156</inkml:trace>
          <inkml:trace contextRef="#ctx0" brushRef="#br0" timeOffset="909.4769">2381-3094 25,'0'0'213,"0"0"-1,0 0-2,2 15-1,-2-15-9,0 0-3,12 1-11,-1 1-12,9-2-13,4 0-11,2 0-17,5 1-11,13-2-12,-13-1-14,13 2-7,-4-1-8,4-3-11,-13 4-5,-1 0-6,1-2-6,0 1-8,-2 1-1,-2-3-4,-2 0-3,-8 1-4,-2 0-5,0 2-2,-15 0-2,23-1-2,-12-1 3,-11 2 0,15-3 2,-15 3-4,0 0-2,19-1-5,-19 1-10,6-6-12,-6 6-21,10-7-27,-10 7-23,0 0-29,4-8-43,-4 8-39,6-12-47,-6 12-168,0 0-436,0 0 193</inkml:trace>
          <inkml:trace contextRef="#ctx0" brushRef="#br0" timeOffset="1512.1326">2686-2839 109,'0'0'181,"-20"0"-10,20 0-10,-14 0-13,14 0-7,0 0-12,-17-2-11,17 2-7,0 0 0,0 0-7,0 0-1,0 0-3,-9-4-9,9 4-8,0 0-10,0 0-6,0 0-7,0 0-7,0 0-5,0 0-9,34-8-4,-34 8-5,17 1-2,-8 5-3,5-2-5,2 3 4,-8 1 1,-2-1-2,5 7 6,-2 2 1,-1 2 3,-2-1-2,1 6 1,-3-5 0,-1 1 3,4 5 4,-7 0-10,0-8 2,-7 10-4,4-8 1,-1 1-5,-6 3-4,2-5 1,-1-2-2,-5 0 0,2 5-3,1-6-4,1 3 3,-4-6 2,0 0-6,0-1-4,2-2-2,1 0-6,-2-2 5,13-6-1,-14 5 1,8-2-3,6-3 3,-14 3-2,14-3-5,0 0 1,0 0 1,-17-6-4,17 6 6,0 0-1,-3-16-3,3 16-1,0 0 4,3-15 0,-3 15 0,0 0 5,9-14 5,-9 14 3,0 0 2,5-13-3,-5 13 3,0 0 0,9-2-3,-9 2 4,0 0-5,8-9-1,-8 9-1,0 0 7,0 0-8,20 3 3,-20-3 6,0 0 2,21 15-2,-12-9 4,5-2 2,-1 5-2,-13-9-2,20 13 2,-12-5-5,6 3 2,1-2 0,-4-2-3,3 4 3,-1-4-5,1 2-9,0-1-13,1-5-19,-15-3-27,25 10-26,-11-9-35,2 2-40,-16-3-41,28-1-55,-28 1-156,20-7-441,-6 1 195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29.3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7F9A44-7CD3-4F19-9D6C-6060D7869DA7}" emma:medium="tactile" emma:mode="ink">
          <msink:context xmlns:msink="http://schemas.microsoft.com/ink/2010/main" type="writingRegion" rotatedBoundingBox="669,926 4326,1041 4285,2335 628,2221"/>
        </emma:interpretation>
      </emma:emma>
    </inkml:annotationXML>
    <inkml:traceGroup>
      <inkml:annotationXML>
        <emma:emma xmlns:emma="http://www.w3.org/2003/04/emma" version="1.0">
          <emma:interpretation id="{53E07B21-D205-4C22-AE70-0002C0124A45}" emma:medium="tactile" emma:mode="ink">
            <msink:context xmlns:msink="http://schemas.microsoft.com/ink/2010/main" type="paragraph" rotatedBoundingBox="669,926 4326,1041 4285,2335 628,2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A91BA0-B2A6-49E0-86D9-51105116C8EE}" emma:medium="tactile" emma:mode="ink">
              <msink:context xmlns:msink="http://schemas.microsoft.com/ink/2010/main" type="line" rotatedBoundingBox="669,926 4326,1041 4285,2335 628,2221"/>
            </emma:interpretation>
          </emma:emma>
        </inkml:annotationXML>
        <inkml:traceGroup>
          <inkml:annotationXML>
            <emma:emma xmlns:emma="http://www.w3.org/2003/04/emma" version="1.0">
              <emma:interpretation id="{B12AB343-C00C-4F82-9254-3BDF0EE01825}" emma:medium="tactile" emma:mode="ink">
                <msink:context xmlns:msink="http://schemas.microsoft.com/ink/2010/main" type="inkWord" rotatedBoundingBox="666,1031 2068,1074 2031,2265 628,2221"/>
              </emma:interpretation>
              <emma:one-of disjunction-type="recognition" id="oneOf0">
                <emma:interpretation id="interp0" emma:lang="en-US" emma:confidence="1">
                  <emma:literal>an</emma:literal>
                </emma:interpretation>
                <emma:interpretation id="interp1" emma:lang="en-US" emma:confidence="0">
                  <emma:literal>am</emma:literal>
                </emma:interpretation>
                <emma:interpretation id="interp2" emma:lang="en-US" emma:confidence="0">
                  <emma:literal>An</emma:literal>
                </emma:interpretation>
                <emma:interpretation id="interp3" emma:lang="en-US" emma:confidence="0">
                  <emma:literal>and</emma:literal>
                </emma:interpretation>
                <emma:interpretation id="interp4" emma:lang="en-US" emma:confidence="0">
                  <emma:literal>any</emma:literal>
                </emma:interpretation>
              </emma:one-of>
            </emma:emma>
          </inkml:annotationXML>
          <inkml:trace contextRef="#ctx0" brushRef="#br0">510 244 84,'0'0'125,"0"0"-4,0 0 5,0 0-7,0 0-5,0 0-4,0 0-3,0 0-5,0 0-6,11-7 0,-11 7-7,0 0-2,0 0-3,0 0-4,0 0-7,0 0-6,0 0-1,0 0-8,0 0-2,0 0-7,0 0-7,0 0-3,6-9-4,-6 9-2,0 0-10,0 0 2,6-13-12,-6 13 4,0-11-2,0 11-3,2-11-3,-2 11 0,0-15 0,0 15 1,0 0-6,-2-19-1,2 19-5,-3-14 9,3 14 0,-6-14-2,6 14-2,-3-14 0,3 14 1,-8-12 2,8 12 1,-9-13-5,5 8-1,4 5 1,-14-11 1,8 4-1,6 7-5,-14-11 3,6 4 2,1 0 1,-3 0-4,10 7 7,-15-8-7,8 5-1,7 3 1,-15-8 1,7 4-2,8 4 3,-16-7-6,16 7 7,-15-3-3,15 3 4,-16-2-5,16 2-2,-15-2 1,15 2 0,-16 0 0,16 0 2,-18 2-1,18-2 0,-15 5 2,8-3-2,7-2-5,-17 5 3,7-1 0,2 3 4,8-7 2,-18 10-9,5-2 9,2 0 1,-1 1-5,-2 0 6,3 2 0,2 0 4,-1-4 3,-2 6-1,1-4 4,0 6 3,2-4 3,1 4 4,0 0 4,0-2 1,1-1 12,-1 4-8,2-5 0,-2 5 3,2 2-1,-2 6 0,-3-8 0,8 0 2,-3 3-3,-1-4-3,6 2 1,-2 3 4,1 1-4,2-4-1,0 1-6,0 0 3,0 5 2,0-6 2,0-1-11,0 2 1,0-1 0,5-2-5,-4 3 0,1-3 2,-1-1-1,4 1-3,0 0-2,-2-5 9,3 2-8,-1 0-4,3-3-2,-2 5 2,0-9-1,2 4 1,1-1-2,-1-1-2,0 0-1,3-2 1,1-2-2,-3 2 0,2-4 1,0 4-2,-11-5-1,25 1-3,-11-1-1,3-1-1,2-1-6,-3-2-1,-2-2-4,3 4-1,-2-6-2,-1 1 0,0-3-3,0 1 0,0 2-1,-1-7 4,-1 5 0,-1-3 0,2 0-1,2 1-1,-4-1 3,-2-2 1,4 0-4,-4 3 1,1-4-4,-3 1-3,1-1-2,0 0-1,-2 1-1,-1-1 1,3 2-3,-5 1-1,3-5-3,-4 7-2,1-6 5,-3 7 1,0 9 4,3-26 2,-3 17 3,0 9 0,3-18 1,-3 7 5,0 11 4,0-15-2,0 3 1,0 12-3,0-20 6,0 20 3,-3-16 0,3 16 0,0-21 5,0 14 1,0 7 1,0 0 3,0-19 0,0 19 7,-2-11-1,2 11 4,0 0-3,0 0 2,0-16 4,0 16-2,-1-11 2,1 11 5,0 0-4,-5-10 0,5 10 1,0 0 1,-3-11 0,3 11-4,0 0 5,0 0 0,0 0-1,0 0 1,-3-14 1,3 14 0,0 0-1,0 0-2,0 0 0,0 0-3,0 0-4,0 0-2,0 0-3,0 0-1,0 0-4,0 0-1,0 0 0,0 0 3,0 0 1,0 0-2,0 0-2,-3 35 4,-1-24 0,4 5 0,-3-1 1,2 3 2,-2-2 3,1 8 0,1-6 0,-4 8 5,3-9-6,1 8 5,1-6-4,-3 0 6,3 4-3,0-2 3,3-4 3,-2 0-5,1-1 3,-1 2-2,4-2-5,-3-2 8,5 0 2,0 0-11,-1 2-1,2-3 4,1 0 0,-1-2-3,1 3 5,-1-3 0,3 0-10,-2-1 0,4 1 2,-4-1 0,2-3-2,-2 0 1,-1-5 1,1 7 1,1-6 4,2 1-6,-2-2 0,-10-2-1,18 4 4,-18-4-3,20-4 2,-10 0-5,1 1 0,-11 3-7,22-14-2,-13 8-5,2-3-4,-2 1-2,-3 1-12,2-2-5,0 2-10,-2-2-2,0 0-7,-6 9-6,11-12-13,-8 4-22,-3 8-16,7-8-25,-7 8-28,6-11-19,-6 11-33,0 0-114,6-7-357,-6 7 159</inkml:trace>
          <inkml:trace contextRef="#ctx0" brushRef="#br0" timeOffset="980.558">887 955 153,'0'0'166,"1"-17"-13,-1 17-6,3-10-5,-3 10-8,6-14-8,-6 14-7,8-10-8,-8 10-5,6-10-8,-6 10-9,10-7-8,-10 7-4,9-5-11,-9 5-1,0 0-9,10-8-5,-10 8-6,12-1-5,-12 1-2,0 0-3,19 6-2,-12-3 3,1 2-3,-2 2-1,4 3 2,-4-1-4,2 4 1,1-1 1,-1 1-1,1 1-5,-2 1 2,0 3 0,-2-2-5,-2 0 4,2 0-5,3-2 0,-7 1-4,4 0-3,-4 1 1,4-4-4,-3 0 4,2-3-7,-4-9 4,2 16-1,-1-7-5,-1-9 6,3 13-4,-3-13 0,0 0-3,-3 12 1,3-12 1,0 0 1,0 0-1,0 0 2,0 0-1,0 0 1,0 0-2,-6 10 0,6-10-5,0 0 3,0 0-2,0 0 0,0 0-2,0 0-1,0 0-2,-3-39 0,3 39 1,0-16-4,0 16 2,2-15-5,-2 15 0,1-18 1,2 6 0,-3 12-5,2-16 4,2 5-3,0 4 2,-4 7-6,6-23 0,-5 12 3,2 1-7,1 2-2,-4 8 1,4-18 2,-1 10-2,-3 8 2,7-17 0,-3 9 0,-4 8 4,3-15-3,2 8 7,-5 7-4,5-14 1,-1 6 2,-4 8 1,7-11 0,-7 11-1,11-10 10,-5 3-4,-6 7-1,6-8 0,-6 8 2,8-9 0,-8 9-5,9-9 7,-9 9-1,11-9-2,-11 9 4,5-7 3,-5 7-4,0 0 1,12-6-1,-12 6-5,0 0 3,0 0 0,0 0 1,13-1 1,-13 1-3,0 0 1,0 0 0,14 7 5,-14-7-5,0 0 0,7 9 4,0-4-1,-7-5 3,6 10-4,-6-10 1,8 10-5,-8-10 5,7 12 0,-2-6 0,-5-6 1,6 15 3,-6-15-5,8 16 8,-6-7 3,-1-1 2,-1-8 0,6 18-1,-6-7 6,5-1 2,-3 1-2,-2-11 1,1 23 1,2-14 1,-6 2-3,3-11 3,3 21 2,-1-11-8,-1 1 0,-1-11 0,4 21 2,-3-14-2,-1-7-2,3 18-2,2-8 6,-4-2-4,3 2-4,-4-10 2,3 14-4,-3-14 1,6 11-2,-1-4 3,-5-7-11,3 9-5,-3-9-15,4 10-11,-4-10-10,2 8-20,-2-8-16,0 0-13,0 0-22,6 8-10,-6-8-19,0 0-18,0 0-155,0 0-341,0 0 152</inkml:trace>
        </inkml:traceGroup>
        <inkml:traceGroup>
          <inkml:annotationXML>
            <emma:emma xmlns:emma="http://www.w3.org/2003/04/emma" version="1.0">
              <emma:interpretation id="{ED039719-73F6-40A9-A4C3-F648A267D055}" emma:medium="tactile" emma:mode="ink">
                <msink:context xmlns:msink="http://schemas.microsoft.com/ink/2010/main" type="inkWord" rotatedBoundingBox="2525,1528 2976,1543 2966,1861 2515,1847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E</emma:literal>
                </emma:interpretation>
                <emma:interpretation id="interp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1528.2463">1874 488 180,'0'0'225,"0"0"-7,0 0-5,0 0-12,0 0-13,0 0-11,0 0-11,0 0-8,0 0-11,0 0-10,0 0-7,0 0-11,0 0-3,12 7-3,-12-7-11,13 4-1,-13-4-9,17 4-4,-6-1-9,4-3-8,-2 1-4,5-1-5,-2 3-8,1-1-5,2-2-5,-4 1-8,4-1-1,0 1-17,-4-1-14,1 4-17,-4-4-12,4 0-19,-16 0-21,22 0-18,-10 0-21,-12 0-24,20 1-22,-20-1-17,16-1-24,-16 1-20,13 2-158,-13-2-398,7 5 176</inkml:trace>
          <inkml:trace contextRef="#ctx0" brushRef="#br0" timeOffset="1824.0731">1964 761 151,'0'0'174,"0"0"-8,0 0 3,0 0-1,0 0-5,9 18-3,-9-18-11,8 5-5,-8-5-2,8 10-11,-2-7-10,-6-3-3,16 5-7,-7-3-6,4 3-8,-2-5-10,3 0-5,0 4-11,3-8-4,0 4-9,-2 4-6,4-8-6,-3 4-8,-1-4-10,2 4-9,-1-3-11,-4 5-10,-12-2-11,22-2-8,-12 2-9,-10 0-9,17 0-9,-17 0-14,14 0-15,-14 0-10,11 2-10,-11-2-15,0 0-8,12 5-20,-12-5-8,0 0-16,0 0-114,0 0-301,14-7 134</inkml:trace>
        </inkml:traceGroup>
        <inkml:traceGroup>
          <inkml:annotationXML>
            <emma:emma xmlns:emma="http://www.w3.org/2003/04/emma" version="1.0">
              <emma:interpretation id="{C5716A42-F4DA-47BA-A597-22005044AF1C}" emma:medium="tactile" emma:mode="ink">
                <msink:context xmlns:msink="http://schemas.microsoft.com/ink/2010/main" type="inkWord" rotatedBoundingBox="3544,1016 4326,1041 4288,2269 3506,2244"/>
              </emma:interpretation>
              <emma:one-of disjunction-type="recognition" id="oneOf2">
                <emma:interpretation id="interp10" emma:lang="en-US" emma:confidence="0">
                  <emma:literal>a</emma:literal>
                </emma:interpretation>
                <emma:interpretation id="interp11" emma:lang="en-US" emma:confidence="0">
                  <emma:literal>"</emma:literal>
                </emma:interpretation>
                <emma:interpretation id="interp12" emma:lang="en-US" emma:confidence="0">
                  <emma:literal>G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2707.5673">3369 18 5,'-14'-7'124,"14"7"-3,-7-4 5,7 4-12,0 0-5,-9-7-2,9 7-11,0 0-3,-14-5-6,14 5-14,-11-6 3,11 6-4,0 0-3,-22 0-15,22 0-4,-20 2-5,11 0 3,-4 0-3,-2 3 2,-2-3 0,1 3-4,-3 0-2,4 1 7,-1 2-4,2-1 5,-3 0-2,3 3-2,-1-4-5,-1 5-2,2-2 3,0 2-7,1 0 2,-1 2-2,0 1 3,2-4-4,-2 5 4,2-1 2,1-1 0,1 3-2,1-2 6,1 1 0,-3 1 1,7 1 2,-6-3 4,6 5-5,-3-1 5,3 0-4,2-3-2,-3 4 4,4-2-3,-1-3-7,2 5 0,0-5-4,0 2 0,0 0-2,2-2-2,4 2-5,-3-4 0,3 2-1,1-3-2,0 3-3,4-2 4,-1-1-4,1 0 1,3-2 0,-3 1 0,3-4-2,4 1 0,1 0-4,-2-3 3,2 0-8,1-1 5,0-2-1,-3-2-3,4 1 0,-3-3-2,-1 2 0,2-2-3,0 2 0,-8-1-5,1 1-9,-12 1-7,22-6-7,-14 5-8,3-3-9,-11 4-7,12-3-15,-12 3-8,11-6-26,-11 6-11,11-5-34,-11 5-20,0 0-20,9-6-29,-9 6-166,0 0-406,0 0 179</inkml:trace>
          <inkml:trace contextRef="#ctx0" brushRef="#br0" timeOffset="3105.3397">3521 634 5,'0'0'241,"0"0"-14,0 0-13,0 0-12,0 0-13,-6 7-18,6-7-13,0 0-17,0 0-17,0 0-11,0 0-3,8 15 1,-8-15 0,5 12-4,-4 0-2,2-3-7,-1 5-3,4 0-6,0 2 0,-1 3-6,0-1 3,1 3-10,0 4 0,-4-2-4,4 0-2,-5 1-7,4-4-2,-2-2-4,2-1-2,-4 5-6,6-1-9,-6-3 2,2 7-2,0-6 0,-3-3-10,4 3-4,-3-3-4,5 2 4,-4-1-3,-1-3-6,-1-3-13,4 2-13,-4-13-20,1 19-19,-1-10-19,0-9-24,2 12-14,-2-12-21,3 12-24,-3-12-18,0 0-27,0 0-30,8 6-200,-8-6-459,0 0 204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23.80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B8C106-86CD-4981-9541-A856F48B45F1}" emma:medium="tactile" emma:mode="ink">
          <msink:context xmlns:msink="http://schemas.microsoft.com/ink/2010/main" type="inkDrawing" rotatedBoundingBox="13903,4468 14043,7579 13515,7603 13374,4492" semanticType="verticalRange" shapeName="Other">
            <msink:sourceLink direction="with" ref="{D1B079F8-FBB8-4747-946C-4976DB96D8B6}"/>
          </msink:context>
        </emma:interpretation>
      </emma:emma>
    </inkml:annotationXML>
    <inkml:trace contextRef="#ctx0" brushRef="#br0">-5 1 199,'-10'3'216,"10"-3"-18,0 0-19,0 0-17,0 0-18,0 0-22,0 0-19,0 0-13,0 0-20,52-4-16,-31 2-15,7 4-8,-1-2-16,1 1-3,0 2-15,0-2-6,-2 5 6,-5-1-1,-1-2-4,0-1 2,-3 2 1,0-1-2,-1-3 4,-3 2 5,-3-2 0,-10 0 12,18 2 3,-9-2 8,-9 0 11,0 0 9,17 1 9,-17-1 6,0 0-1,11 0 6,-11 0 0,0 0-1,0 0 1,0 0-3,0 0-5,14 0-1,-14 0-7,0 0 2,0 0-9,0 0-1,0 0-3,0 0 1,0 0-4,0 0-1,8 6-1,-8-6-1,0 0-2,0 0 2,0 0-10,0 0 5,0 0-2,0 0-1,0 0-3,0 0 1,0 0-1,0 0-4,0 0-1,0 0-2,0 0-1,0 0-1,0 0-3,0 0-2,0 0 2,0 0-2,0 0-3,0 0-2,0 0 2,0 0-5,0 0 0,0 0-1,6 9 2,-6-9 1,0 0 3,0 0 0,5 14 2,-5-14-3,1 11 9,-1-11-3,5 14-2,-5-6 0,3 3 0,2-2-1,-4 3 2,-1-12-1,5 21-2,3-5 3,-7-5-2,4 6 2,-4-3 0,4 3-2,-2 1 1,2-1 0,-4 4 1,1-5-2,-2 2 0,5 1 2,-4-4 0,2 5 2,-3-4-1,3 0 0,-3 4 0,5-1 1,-3-3 0,-1 4-2,2-5-2,-1 4 0,-2-1 2,1 0-2,3 1 7,-4-2-9,0 1 1,1 0 2,1 0 0,2 0 1,-2 1 0,-2-1-9,0 4 1,1 0-4,-1-6 5,4 1 1,-3 1 2,-1 0 2,2 0 6,-1-1-6,-1-1-3,3 0 6,-3 1-3,0 0-1,2 2 12,0-4-3,1 5-1,0-7 3,-3 5 3,1 1-2,-1-4 4,3 3-2,-3-2 3,0 0-5,2 2-2,-2-2 4,0 0 0,0 1-2,0-1-4,-2 3 10,-1-4-5,3 3-1,0-4-3,0 1 4,-1 3-4,1-4 1,0 4 0,0-6 1,-2 7 1,4-5-9,-4 3 4,2-5 0,0 6 1,2 0 2,-2 1-1,0-1-3,1-3-2,-2 5 2,2 4-1,-1-6 0,0-2 10,0 0-16,0 0 1,0 3-1,-1-5 1,-1 0 1,2 3-2,0-2 3,0-1 4,2-3-3,-2 3-4,0 1 4,0-15-6,0 22-3,1-10 9,2 2-1,-3-3 1,0-1 2,0 5-3,4-3-1,-6 1 1,2-1-1,0 6-1,2-4 4,-2 2-3,-2-2 5,4 4-5,-4-3 2,2 3 0,2 0-1,-4 0 1,0-1 3,2 1-13,-3-1 11,2 0-1,1 4-7,0-5 3,0-1 3,1 2-3,2-2 1,-1 1-4,-2-2 9,2-1-4,-2-1 1,3 2 2,-2 1-2,-1-4 0,3 0-6,0 0 2,-1-1 2,-2 1-4,2 0 6,-2 1-6,3 0 8,-2 1-7,4-1 2,-4 1-2,1 1 3,0-6-8,1 3 7,-2 0 0,1-1-7,1 1 6,-3-11 3,1 19-14,1-7 17,-2-4-2,2 4 0,-2-12-4,3 16-1,-2-3 1,-1-13 6,2 15-8,1-6 5,-3-9 3,0 17 0,1-7-9,-1-10 6,0 17-6,0-17 7,2 17-1,0-9 0,-2-8-3,3 19 2,-3-19 5,1 15-11,1-3 0,1-4 0,-3-8-5,0 18 14,1-7-3,-1-11-4,0 19-1,0-10 0,0-9 0,2 16 5,0-3 4,-2-13 14,-2 17-18,2-17 15,-2 18-22,4-11 16,-2-7-18,-6 21 6,4-10-6,1 0 3,-4-3-1,2 4 2,0 1-3,0 1 5,-2-2-4,2-2 7,-2 5 2,1-3-2,0 1-10,3-4 1,-4 1 7,1 1 3,0-1 0,4-10-2,-6 20-6,5-11 5,1-9-3,-5 17 6,0-9 2,5-8 5,-3 17 0,3-17 1,-4 14-7,0-7 11,4-7-6,-4 13-5,4-13 0,-7 12-2,7-12 10,-6 7-2,6-7-4,-4 11 5,4-11-3,-10 7-2,10-7 2,-9 4 5,9-4-7,-14 8 2,14-8 3,-19 3 3,8 0-12,11-3 13,-25 1-18,10-2-6,2 1-12,13 0-9,-28-4-21,16 1-11,-2-4-13,5 3-22,-9-3-19,9 1-31,-5-4-25,0 1-33,0-2-34,2-1-27,-2-1-34,0-1-214,-5-7-553,0 0 244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29.0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CEB9C9-42CD-4723-954E-6E6B1E034950}" emma:medium="tactile" emma:mode="ink">
          <msink:context xmlns:msink="http://schemas.microsoft.com/ink/2010/main" type="writingRegion" rotatedBoundingBox="14377,5081 16142,5081 16142,6158 14377,6158"/>
        </emma:interpretation>
      </emma:emma>
    </inkml:annotationXML>
    <inkml:traceGroup>
      <inkml:annotationXML>
        <emma:emma xmlns:emma="http://www.w3.org/2003/04/emma" version="1.0">
          <emma:interpretation id="{7CA17B14-D2D8-4CEE-8440-64CFF10297C0}" emma:medium="tactile" emma:mode="ink">
            <msink:context xmlns:msink="http://schemas.microsoft.com/ink/2010/main" type="paragraph" rotatedBoundingBox="14377,5081 16142,5081 16142,6158 14377,61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CC8684-2221-4C96-B3CB-35BAC95EFBB3}" emma:medium="tactile" emma:mode="ink">
              <msink:context xmlns:msink="http://schemas.microsoft.com/ink/2010/main" type="line" rotatedBoundingBox="14377,5081 16142,5081 16142,6158 14377,6158"/>
            </emma:interpretation>
          </emma:emma>
        </inkml:annotationXML>
        <inkml:traceGroup>
          <inkml:annotationXML>
            <emma:emma xmlns:emma="http://www.w3.org/2003/04/emma" version="1.0">
              <emma:interpretation id="{13C1F2ED-6852-44F4-9609-1F9ABE3DBB1B}" emma:medium="tactile" emma:mode="ink">
                <msink:context xmlns:msink="http://schemas.microsoft.com/ink/2010/main" type="inkWord" rotatedBoundingBox="14377,5081 16142,5081 16142,6158 14377,6158"/>
              </emma:interpretation>
              <emma:one-of disjunction-type="recognition" id="oneOf0">
                <emma:interpretation id="interp0" emma:lang="en-US" emma:confidence="0">
                  <emma:literal>+2</emma:literal>
                </emma:interpretation>
                <emma:interpretation id="interp1" emma:lang="en-US" emma:confidence="0">
                  <emma:literal>to 2</emma:literal>
                </emma:interpretation>
                <emma:interpretation id="interp2" emma:lang="en-US" emma:confidence="0">
                  <emma:literal>+ (2</emma:literal>
                </emma:interpretation>
                <emma:interpretation id="interp3" emma:lang="en-US" emma:confidence="0">
                  <emma:literal>+ 2</emma:literal>
                </emma:interpretation>
                <emma:interpretation id="interp4" emma:lang="en-US" emma:confidence="0">
                  <emma:literal>+ c,</emma:literal>
                </emma:interpretation>
              </emma:one-of>
            </emma:emma>
          </inkml:annotationXML>
          <inkml:trace contextRef="#ctx0" brushRef="#br0">-4 0 28,'0'0'240,"0"0"-21,0 0-11,-10 7-17,10-7-10,0 0-11,0 0-6,0 0-15,0 0-10,0 0-10,0 0-9,0 0-8,0 0-11,0 0-6,0 0-1,31 9-5,-14-7-7,5 2-3,4-1-10,8-1-2,10 5-6,-4-5-4,2-1-4,4 1-6,-3-2-7,-1 4-3,-9-3-1,-2 2-6,13-2-2,-13-1-3,-3 0-12,3 0-4,-9 0 0,-2-1 0,0 1 0,-4 1-3,-4-1 3,-12 0-1,21 0 2,-21 0-2,14 2 2,-14-2 2,0 0-2,15-2-3,-15 2 4,0 0-3,0 0-1,14-1-4,-14 1-7,0 0-9,0 0-22,0 0-35,0 0-35,0 0-30,6-8-35,-6 8-20,0 0-40,0 0-161,0 0-425,0 0 188</inkml:trace>
          <inkml:trace contextRef="#ctx0" brushRef="#br0" timeOffset="413.7638">314-300 180,'0'0'173,"0"0"-14,0 0-17,0 0-6,0 0-15,0 0-5,0 0 8,0 0 5,0 0-5,5 25-2,-5-25-5,6 18-1,-1-2-4,1-2 0,0 3-6,-1 1-5,1-1-3,0 7-2,-1 0-9,3 1 1,-2 1-6,0-1-6,-3 0-4,3 0-9,-1 1-5,-3 3-6,2-8-4,1 6-3,0-3 2,-1-1-8,0-5-7,0 1-4,-1-3-2,2 1 2,1 1 2,0 0-16,-2-4-10,0-6-12,-1 3-13,4 0-15,-3-4-32,-1 4-25,4-6-36,-7-5-36,10 12-39,-3-8-227,-7-4-464,0 0 205</inkml:trace>
          <inkml:trace contextRef="#ctx0" brushRef="#br0" timeOffset="936.4657">1328-313 95,'0'0'181,"0"0"1,-8-12-10,8 12-11,-8-7-4,8 7-8,-11-8-10,4 4-13,7 4-11,-19-6-10,10 5-6,9 1-12,-29 5-6,14 1-9,-5 0 0,-2 3-4,-3 3-3,5 1-6,-4 2-3,1 4 0,4-4-4,-1 6 0,3 1-5,3 0-1,3 0 1,2-1 2,4-2 0,-1-2-3,1 2 5,4-1-4,1 0-5,3-4 2,3 5-5,2-8-3,3 4-3,1 3 1,2-4-4,3 2-6,5-2-1,3 4-13,-3-7-24,3-1-21,-7-3-26,7-2-33,-1 2-27,2-1-34,1-6-42,-6 2-32,-4-2-137,-3-2-396,0 2 176</inkml:trace>
          <inkml:trace contextRef="#ctx0" brushRef="#br0" timeOffset="1525.5256">1680 137 86,'0'0'221,"0"0"-12,-25-6-6,25 6-10,-14-5-6,14 5-8,-10-7-10,10 7-10,-7-7-15,7 7-8,-11-9-15,11 9-4,0 0-11,-6-8-8,6 8-1,0 0-14,0 0-9,-4-12-6,4 12-8,0 0-7,0 0-4,0 0-9,0 0-11,0 0 1,18-10-5,-18 10-3,0 0-3,0 0-1,23 14-4,-14-7-1,4 1-2,-4 3-4,-1 0 3,0 1 0,1 1-4,-1 2 1,-5 2-3,2 0 4,1 7-2,-6-2-7,-6 4 7,-1 3 2,0-6-5,-7 4 1,-1-5 2,-5 11-2,-8-4 2,2 4-2,2-11-7,-8 3 0,-1 0-5,5-10-4,6 3-1,5-10 2,1 2 3,1-3 3,6-6 11,-2 5-10,11-6 2,-14 5 6,14-5-5,-10 0-1,10 0 6,0 0-3,-12-12-1,12 12 7,0 0-2,0-17 3,0 17 0,0 0 4,8-20 2,-8 20 0,7-14-4,0 8 0,-7 6-2,4-8 3,-4 8-5,7-7 0,-7 7-3,0 0-1,9-6-2,-9 6 2,0 0-4,15 0 1,-15 0-4,19 9 14,-11-5-4,3 4 1,3 3-1,-5 0 4,4 0 4,-4 0-3,3 2-3,1-4 3,2 5-2,1 4 1,0-6-2,-1-2 1,1 2-14,-1-2-15,2-2-31,-3-1-37,4 0-46,0 2-53,3-7-43,-3 5-199,-2-2-465,-1-5 206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48.99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5878EE-CAFD-45A4-8EDA-49EED6D6A711}" emma:medium="tactile" emma:mode="ink">
          <msink:context xmlns:msink="http://schemas.microsoft.com/ink/2010/main" type="writingRegion" rotatedBoundingBox="16917,704 16728,2421 15897,2329 16087,612">
            <msink:destinationLink direction="with" ref="{24B642F8-45B7-490C-A1D8-EF7645B8F461}"/>
          </msink:context>
        </emma:interpretation>
      </emma:emma>
    </inkml:annotationXML>
    <inkml:traceGroup>
      <inkml:annotationXML>
        <emma:emma xmlns:emma="http://www.w3.org/2003/04/emma" version="1.0">
          <emma:interpretation id="{29AE3CE4-0AEE-4505-A5DF-CCB095A0AF7F}" emma:medium="tactile" emma:mode="ink">
            <msink:context xmlns:msink="http://schemas.microsoft.com/ink/2010/main" type="paragraph" rotatedBoundingBox="16917,704 16728,2421 15897,2329 16087,6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F3F21A-0798-428E-A5E6-758D998241D5}" emma:medium="tactile" emma:mode="ink">
              <msink:context xmlns:msink="http://schemas.microsoft.com/ink/2010/main" type="line" rotatedBoundingBox="16917,704 16728,2421 15897,2329 16087,612"/>
            </emma:interpretation>
          </emma:emma>
        </inkml:annotationXML>
        <inkml:traceGroup>
          <inkml:annotationXML>
            <emma:emma xmlns:emma="http://www.w3.org/2003/04/emma" version="1.0">
              <emma:interpretation id="{D187AE29-D2AA-452E-A0CE-AF50BE6C172B}" emma:medium="tactile" emma:mode="ink">
                <msink:context xmlns:msink="http://schemas.microsoft.com/ink/2010/main" type="inkWord" rotatedBoundingBox="16917,704 16728,2421 15897,2329 16087,612"/>
              </emma:interpretation>
              <emma:one-of disjunction-type="recognition" id="oneOf0">
                <emma:interpretation id="interp0" emma:lang="en-US" emma:confidence="0">
                  <emma:literal>It.</emma:literal>
                </emma:interpretation>
                <emma:interpretation id="interp1" emma:lang="en-US" emma:confidence="0">
                  <emma:literal>I.</emma:literal>
                </emma:interpretation>
                <emma:interpretation id="interp2" emma:lang="en-US" emma:confidence="0">
                  <emma:literal>If.</emma:literal>
                </emma:interpretation>
                <emma:interpretation id="interp3" emma:lang="en-US" emma:confidence="0">
                  <emma:literal>Mil.</emma:literal>
                </emma:interpretation>
                <emma:interpretation id="interp4" emma:lang="en-US" emma:confidence="0">
                  <emma:literal>imps</emma:literal>
                </emma:interpretation>
              </emma:one-of>
            </emma:emma>
          </inkml:annotationXML>
          <inkml:trace contextRef="#ctx0" brushRef="#br0">2903-442 116,'0'0'174,"-9"11"3,9-11-2,-5 11-2,5-11-9,-3 14-4,0-3-5,3-1-2,-3 6-6,3 0-6,3 8-12,0-1 3,-3 1-13,5 0-3,3 0-10,-7 0-5,10 1-9,0 1-7,-2 2-3,1-3-6,0 3-3,0-1-7,-1-1-10,1-2 2,-6-2-10,2 7-3,-1-12-5,-2-1-2,2 2-6,-5-2 2,1 3-3,-1-5-5,0 0-1,0-4-1,0-10-1,-1 15-6,1-15 12,-2 19-15,2-19-2,-6 11 15,6-11-15,-8 6-4,8-6-11,0 0-14,0 0-17,-21-6-19,21 6-25,-15-10-25,15 10-25,0 0-33,-18-20-29,12 9-39,4 1-191,2 10-454,-6-27 202</inkml:trace>
          <inkml:trace contextRef="#ctx0" brushRef="#br0" timeOffset="-379.947">2869-477 5,'0'0'254,"0"0"-11,0 0-8,0 0-10,0 0-19,0 0-15,0 0-22,28 6-13,-28-6-13,25 1-13,-5-1-13,8 2-13,-1-4-11,1 4-9,4-2-10,-2 0-5,3 1-6,-1 2-10,12-2-3,-2-1-6,-9 0-10,-5 0-9,3-4-13,-3 4-4,0-1-11,-8-1-9,8-2-11,-9 3-8,-4-5-11,-2 5-16,-2-1-14,-2-2-15,-9 4-20,14-5-20,-14 5-30,8-7-31,-8 7-126,0 0-339,0 0 150</inkml:trace>
          <inkml:trace contextRef="#ctx0" brushRef="#br0" timeOffset="544.6878">3176-168 196,'9'-5'216,"-9"5"-12,13-7-10,-13 7-13,12-7-15,-4 1-15,-8 6-9,20-7-12,-8 6-12,6-4-8,0 1-9,1 2-5,-2 1-15,2 1-8,-4 0-7,-1 1-8,2 1-8,1 2-4,-8 1-4,5-2-5,-1 3-3,-5 0-4,-2 1-5,-1 3 0,-1-3-7,-1 3 1,-3-10-7,3 18 5,-3-18-10,-7 17-4,4-8 0,-7 0-2,2 2-2,2-4-2,-2 4-2,2-6-3,2 2 0,4-7 1,-13 9-4,13-9 2,-11 11-3,11-11 6,-3 7-1,3-7-1,0 0 3,0 0 0,-8 7-1,8-7 8,0 0 4,0 0 2,0 0 3,0 0 1,0 0-3,0 0 4,0 0-7,0 0 3,14 16-6,-14-16 5,11 3-2,-11-3-1,13 8 1,-6-4 5,-2 3 2,3 0 4,-2 4-2,0-4 4,2 1-1,0 5 6,-3-5 0,-2 3 7,1-1-8,-1-2 4,2 3-3,-3-2 1,1 1-1,-3-10-4,-3 18 0,3-18-3,-2 19 0,-3-12 0,5-7 1,-7 14-4,4-5-4,-7-3 8,2-3-1,-1 3-10,-5-1 2,0 0 10,0-2-18,-5 0-7,4-3-20,-5-3-19,1 3-17,2 3-29,-3-3-26,1 1-34,2-5-39,0 1-37,6 3-147,11 0-404,-33-1 179</inkml:trace>
          <inkml:trace contextRef="#ctx0" brushRef="#br0" timeOffset="914.4754">2783 411 165,'0'0'218,"0"0"-3,0 0 0,0 0-9,0 0-3,0 0-7,0 0-14,0 0-6,19 11-12,-3-11-11,4 0-16,13 0-8,9-1-17,1-1-9,5-3-9,5 2-11,-4 0-7,5-1-4,-2 1-15,-3 2-1,-2-2-8,0 2-5,-5 2-8,1-2 5,-15-1-22,-1 2-2,-5-2-2,-5 0-9,0 4-7,-3 0-1,-3-2-5,-11 0 0,15-2-4,-15 2-2,13-2-4,-13 2-7,0 0-9,0 0-16,0 0-26,9-6-25,-9 6-30,0 0-34,0 0-32,3-14-32,-3 14-131,0 0-390,0 0 173</inkml:trace>
          <inkml:trace contextRef="#ctx0" brushRef="#br0" timeOffset="1505.1376">3154 706 49,'0'0'179,"-17"0"-14,17 0-9,0 0-15,0 0-18,-19-7-7,19 7-17,-6-7-4,6 7-1,0 0-5,-8-8-5,8 8 1,0 0-8,-5-13-5,5 13-8,0 0-4,0 0 0,7-20-2,-7 20-4,7-7-10,-7 7-10,0 0-1,14-8-1,-14 8-6,13-2-1,-13 2-2,15 10-3,-8-3 0,0 1-1,4 4-1,-3 2-1,-5 0 1,4 3 5,-3 9 2,-2-4-1,-7 2 8,2 3 0,-2-1-1,-6 3 2,0-3-3,-3 0-6,-1-1 9,1 0-7,-3-1-4,0-4-7,0 2 7,1-5-5,-1 0 4,0-3-8,4-3 1,-1-1-1,3 1-6,-3 0 1,7-9 3,-4 4 0,3-3-1,8-3-3,-13 4-1,13-4 0,0 0 0,0 0-2,-20-7 5,20 7-4,-9-12 3,9 12 0,-5-8 6,5 8 4,0 0 2,0 0 3,3-18 8,-3 18-3,0 0-1,0 0 0,3-18-2,-3 18-5,0 0-1,0 0-2,11-2-5,-11 2-3,0 0 0,11-1-2,-11 1 0,0 0-3,25 7 1,-17 0 1,4 0 2,2 0-1,-4-2 7,4 2-7,0 5 6,3-5-8,-2 1 3,1 1 1,1-1-1,2-1-1,-1 0 0,3-1-12,-6 1-13,6-3-25,-3 1-23,-2-4-36,2 6-40,0-6-45,-18-1-38,37-2-182,-23-4-440,3 1 195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51.7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B642F8-45B7-490C-A1D8-EF7645B8F461}" emma:medium="tactile" emma:mode="ink">
          <msink:context xmlns:msink="http://schemas.microsoft.com/ink/2010/main" type="inkDrawing" rotatedBoundingBox="17551,336 17602,2698 17148,2708 17097,346" semanticType="verticalRange" shapeName="Other">
            <msink:sourceLink direction="with" ref="{F85878EE-CAFD-45A4-8EDA-49EED6D6A711}"/>
          </msink:context>
        </emma:interpretation>
      </emma:emma>
    </inkml:annotationXML>
    <inkml:trace contextRef="#ctx0" brushRef="#br0">3961-839 95,'0'0'152,"0"0"-4,0 0-14,0 0-7,0 0-12,0 0-6,0 0-7,0 0-9,0 0-11,0 0 4,0 0-9,0 0-4,14 14 3,-14-14-2,10 7-1,-10-7-5,13 5-4,-8 2 0,4-3-4,-3 5-6,-6-9 1,16 9-4,-8-4-3,1 2-2,0 2-7,-1-1 1,1 0-4,-1 2 0,1-3-7,-1 4-1,2 4-5,-4-7 2,3 6 0,1 0-3,-7 1-5,3-1 6,-1 1-3,1 2 0,-2-1-1,1-1-2,0 1 0,-2 0 0,-2 0-4,4 1-1,0-1 4,-2 1-1,2-2 0,-2 3-1,3 1-1,0-2 1,0 0-1,-1 2 2,3 4-5,-2 1 4,-1-5-4,1-1 1,0 1-6,0 0 7,-1-1-2,3 5 4,-5-5-3,3 6 0,-1-8-5,1 4 4,-3-3 3,2-2 0,-2 4-2,0-1 2,0 0-3,2 1 2,-4 0-2,1-3 3,3 9-5,-4-8 5,2 6-1,-1-5-3,-1 0 4,1-2-2,3 3 0,-5 4 2,4-3-3,-2-1-5,-1-1 4,3-1-5,-3 1 3,2 1-2,2 4-1,-3-4 4,1-2 0,-2 4 0,2-4 1,-3 1 5,5 2 0,-5-1 7,5 3-9,-5-4 1,0 0-2,0 1 0,0 6-2,0-7 2,-3 1-3,1 5 1,0 0-2,-1-7 0,0 5 1,2-3-2,-4 1-1,3-2 2,-2 1 0,2-4-1,-3 3 2,4-1 0,-1-4-4,-1 2 3,0-1-5,3 0 0,-3-2 1,1-3 5,1 7 0,-4-3 0,2 2 3,0-3-3,0 2 1,-2-1-1,2 3 3,0-4 0,0 2 11,-2-3-12,-1 3 1,1 1 4,1-3-3,-1-3 2,3 6 0,-4 0-3,3-7 1,0 3 0,3-11-2,-6 17 2,4-6-2,2 2-5,0-13 3,-8 19 2,8-19-2,-7 19-2,7-19 3,-7 23 2,3-10-6,4-13 3,-8 23 0,2-9 7,3 0-3,3-14 1,-11 19-1,8-3 2,-4-3-2,0-1 3,0-2-5,7-10-2,-7 18 2,0-7 0,7-11 1,-11 18-1,5-10-2,6-8 0,-11 18-2,5-9 13,6-9-12,-14 16-2,9-8 4,5-8 3,-11 14-6,1-4 0,0-5 0,-2 2 0,12-7 3,-13 14-3,13-14 1,-14 12-2,14-12-3,-14 7-6,14-7-7,0 0-8,-12 10-13,12-10-13,0 0-16,-14 5-21,14-5-28,0 0-38,0 0-54,0 0-47,-31-23-246,20 10-536,-3-1 239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45.6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5AC351-1C32-468E-968D-D843DCE9936C}" emma:medium="tactile" emma:mode="ink">
          <msink:context xmlns:msink="http://schemas.microsoft.com/ink/2010/main" type="writingRegion" rotatedBoundingBox="13153,834 15503,579 15596,1438 13246,1693"/>
        </emma:interpretation>
      </emma:emma>
    </inkml:annotationXML>
    <inkml:traceGroup>
      <inkml:annotationXML>
        <emma:emma xmlns:emma="http://www.w3.org/2003/04/emma" version="1.0">
          <emma:interpretation id="{4DF0B097-DED6-4359-BD2F-594BD4F1CB43}" emma:medium="tactile" emma:mode="ink">
            <msink:context xmlns:msink="http://schemas.microsoft.com/ink/2010/main" type="paragraph" rotatedBoundingBox="13153,834 15503,579 15596,1438 13246,16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83931C-9F6C-4A52-A4D4-B7EE29FECCE1}" emma:medium="tactile" emma:mode="ink">
              <msink:context xmlns:msink="http://schemas.microsoft.com/ink/2010/main" type="line" rotatedBoundingBox="13153,834 15503,579 15596,1438 13246,1693"/>
            </emma:interpretation>
          </emma:emma>
        </inkml:annotationXML>
        <inkml:traceGroup>
          <inkml:annotationXML>
            <emma:emma xmlns:emma="http://www.w3.org/2003/04/emma" version="1.0">
              <emma:interpretation id="{F0575D5D-87EC-4F31-BC8A-342BC5F27D24}" emma:medium="tactile" emma:mode="ink">
                <msink:context xmlns:msink="http://schemas.microsoft.com/ink/2010/main" type="inkWord" rotatedBoundingBox="13153,834 14312,708 14405,1567 13246,1693"/>
              </emma:interpretation>
              <emma:one-of disjunction-type="recognition" id="oneOf0">
                <emma:interpretation id="interp0" emma:lang="en-US" emma:confidence="0">
                  <emma:literal>"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-2 10 164,'0'0'236,"-13"3"-6,13-3-7,0 0-8,0 0-14,0 0-4,0 0-17,0 0-16,0 0-12,0 0-12,0 0-15,0 0-10,0 0-6,33 12-12,-21-12-5,2 1-4,6 0-13,1 4-8,-1-5-9,3-4-4,5 4-7,0 0-13,0-2-20,5 1-25,-5-4-18,0 5-20,0-4-19,-8 2-28,1 1-14,-4-3-31,-3 2-8,-3 1-13,-11 1-19,20-3-22,-20 3-110,9-3-340,-9 3 151</inkml:trace>
          <inkml:trace contextRef="#ctx0" brushRef="#br0" timeOffset="693.7579">491 397 263,'0'0'249,"0"0"-10,0 0-12,0 0-14,0 0-9,0 0-4,0 0-21,17 10-17,-17-10-14,28-3-14,-7 3-8,7 3-18,3-2-7,1-1-9,15 0-11,-3 0-8,-4-1-8,7 1-7,-5-4-24,-2 2-9,-8 1-18,10-2-14,-8 3-18,-3 0-11,-3-3-14,-6 1-16,-2 0-15,0 2-13,-4-3-16,-16 3-16,22-4-29,-22 4-23,18-7-24,-14 6-108,-4 1-335,0 0 147</inkml:trace>
          <inkml:trace contextRef="#ctx0" brushRef="#br0" timeOffset="431.7588">820-431 80,'0'0'203,"6"-14"-4,-6 14-13,0 0-8,0 0-8,0 0-15,0 0-15,0 0-11,0 0-9,0 0 3,0 0 0,0 0 9,6 33-10,-3-16-2,2-5-3,-3 4-3,-1 0-5,5 8-6,-1-1-6,-2 0-6,3 2-7,-1 0-3,-2-2-6,0 5-9,0-3-2,5-2-10,-5 1-6,3 1-2,-4-7-11,0-1-22,-1 7-28,2-5-33,-3-5-36,0 4-35,2-2-39,-1 1-51,2-3-32,-6 6-177,3-20-451,-6 29 200</inkml:trace>
        </inkml:traceGroup>
        <inkml:traceGroup>
          <inkml:annotationXML>
            <emma:emma xmlns:emma="http://www.w3.org/2003/04/emma" version="1.0">
              <emma:interpretation id="{CDF1F8C2-A192-47E1-9C23-F6AAA779ADED}" emma:medium="tactile" emma:mode="ink">
                <msink:context xmlns:msink="http://schemas.microsoft.com/ink/2010/main" type="inkWord" rotatedBoundingBox="14766,737 15512,656 15594,1418 14849,1499"/>
              </emma:interpretation>
              <emma:one-of disjunction-type="recognition" id="oneOf1">
                <emma:interpretation id="interp5" emma:lang="en-US" emma:confidence="0">
                  <emma:literal>i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t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1762.1456">1629 203 152,'0'0'256,"0"0"-10,0 0-11,0 0-15,0 0-15,0 0-15,16 30-19,-16-30-16,0 0-11,0 0-22,14 2-11,-14-2-13,19 0-8,-10 1-8,-9-1-9,28-1-5,-12 1-23,2 0-15,-2 0-18,1-2-21,3 1-26,-3-2-28,4 0-24,-3-2-31,3-1-37,-1-1-34,3-6-153,-1 2-370,-3 2 164</inkml:trace>
          <inkml:trace contextRef="#ctx0" brushRef="#br0" timeOffset="2143.9264">2260-220 76,'0'0'182,"0"0"-3,0 0 0,8 26-4,-7-18-6,-1-8-3,8 24-6,-3-10-9,1 0-9,-3 2-6,2-4-10,1 6-10,-3-4-10,2 5-7,3-1-5,-2 3-7,2-3-10,-2 0-6,0 1-8,0 3-2,-2-4-11,0 2-6,2-3-12,-4-2-19,3-1-28,-2 2-27,0-2-26,-3 0-34,3-2-46,-1-4-22,1 2-37,-3-10-127,-3 16-361,3-16 159</inkml:trace>
          <inkml:trace contextRef="#ctx0" brushRef="#br0" timeOffset="2515.7142">2156-402 129,'0'0'213,"0"0"-9,0 0-9,0 0-13,0 0-19,0 0-13,0 0-19,0 0-12,0 0-13,0 0-14,0 0-8,29-22-12,-21 19-8,-8 3 0,16-9-8,-7 7-6,-9 2-3,9-7 2,-9 7 8,8-7-1,-8 7 3,0 0-5,6-11-1,-6 11-8,0 0 3,0 0-1,-3-18-12,3 18 2,-11-8-2,11 8-4,-12-12-3,6 10-1,6 2-8,-11-6-2,11 6-3,-14-5-3,14 5-1,0 0-16,-22 6-11,22-6-17,-12 7-24,5-1-31,7-6-15,-11 13-34,10-6-33,1-7-41,-3 15-126,3-15-365,4 15 161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37.4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48DE02-952B-4C31-995E-2532DD0A35C3}" emma:medium="tactile" emma:mode="ink">
          <msink:context xmlns:msink="http://schemas.microsoft.com/ink/2010/main" type="writingRegion" rotatedBoundingBox="8573,878 5862,2362 5188,1130 7899,-353">
            <msink:destinationLink direction="with" ref="{32F95E94-3BAC-4FB1-B645-B9834376BBE6}"/>
            <msink:destinationLink direction="with" ref="{A1928610-3035-4ED3-B807-344D21F7E7BD}"/>
          </msink:context>
        </emma:interpretation>
      </emma:emma>
    </inkml:annotationXML>
    <inkml:traceGroup>
      <inkml:annotationXML>
        <emma:emma xmlns:emma="http://www.w3.org/2003/04/emma" version="1.0">
          <emma:interpretation id="{5A9289EE-8E85-41CC-901F-5D9FDD5040EC}" emma:medium="tactile" emma:mode="ink">
            <msink:context xmlns:msink="http://schemas.microsoft.com/ink/2010/main" type="paragraph" rotatedBoundingBox="8573,878 5862,2362 5188,1130 7899,-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A9B046-F724-415A-9270-CFCE93283797}" emma:medium="tactile" emma:mode="ink">
              <msink:context xmlns:msink="http://schemas.microsoft.com/ink/2010/main" type="line" rotatedBoundingBox="8573,878 5862,2362 5188,1130 7899,-353"/>
            </emma:interpretation>
          </emma:emma>
        </inkml:annotationXML>
        <inkml:traceGroup>
          <inkml:annotationXML>
            <emma:emma xmlns:emma="http://www.w3.org/2003/04/emma" version="1.0">
              <emma:interpretation id="{2BF602E6-65C0-45D2-8FE1-061796321783}" emma:medium="tactile" emma:mode="ink">
                <msink:context xmlns:msink="http://schemas.microsoft.com/ink/2010/main" type="inkWord" rotatedBoundingBox="7923,625 8431,596 8434,648 7926,678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: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\</emma:literal>
                </emma:interpretation>
              </emma:one-of>
            </emma:emma>
          </inkml:annotationXML>
          <inkml:trace contextRef="#ctx0" brushRef="#br0">2487-4026 235,'0'0'232,"0"0"-12,0 0-5,0 0-11,0 0-18,0 0-1,0 0-25,0 0-8,0 0-14,0 0-9,44 8-15,-27-6-7,9-2-11,-1 2-11,8 0-10,-5-1-4,5-1-4,-2-1-10,0 2-6,-1-1-10,-4-1-12,2 1-9,2-4-7,-10 4-11,-3-3-9,0-1-7,0 4-9,-6-3 0,-11 3-7,20-6-5,-13 5-14,-7 1-23,11-6-17,-11 6-11,0 0-25,6-10-15,-6 10-17,0 0-21,0 0-129,-17-20-334,6 17 148</inkml:trace>
        </inkml:traceGroup>
        <inkml:traceGroup>
          <inkml:annotationXML>
            <emma:emma xmlns:emma="http://www.w3.org/2003/04/emma" version="1.0">
              <emma:interpretation id="{78B646AE-8111-484A-BACD-ED2AC7544F72}" emma:medium="tactile" emma:mode="ink">
                <msink:context xmlns:msink="http://schemas.microsoft.com/ink/2010/main" type="inkWord" rotatedBoundingBox="5151,1220 6890,118 7670,1349 5932,2451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is</emma:literal>
                </emma:interpretation>
                <emma:interpretation id="interp7" emma:lang="en-US" emma:confidence="0">
                  <emma:literal>EII</emma:literal>
                </emma:interpretation>
                <emma:interpretation id="interp8" emma:lang="en-US" emma:confidence="0">
                  <emma:literal>it</emma:literal>
                </emma:interpretation>
                <emma:interpretation id="interp9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-2636.6028">263-3161 211,'0'0'234,"0"0"-11,0 0-16,0 0-11,0 0-13,0 0-14,0 0-9,0 0-12,18 13-15,-18-13-10,20 4-11,-6-1-11,5-2-11,-1 3-10,4-4-7,6 2-8,-6 2-4,4-1-9,-5-3-5,8 3-8,-9-3-10,1 1-8,5 0-8,-4-1-9,4-1-3,-8 1-8,2-1-3,-3-1-6,0 1-11,-3-5-9,-2 3-7,-2-1-9,4 1-8,-3 1-6,-11 2-36,0 0-20,23-13-32,-17 6-29,-6 7-134,7-5-342,-7 5 152</inkml:trace>
          <inkml:trace contextRef="#ctx0" brushRef="#br0" timeOffset="-2007.9627">575-2870 156,'-13'6'169,"13"-6"-7,-12 5-8,12-5-15,-9 6-10,9-6-5,-13 3-14,13-3-11,0 0-4,-14 1-4,14-1-3,0 0-4,0 0-4,-17 0-3,17 0-7,0 0-5,0 0-5,-11-7-7,11 7-4,0 0 0,0 0-3,-1-12-5,1 12-1,0 0-5,0 0-1,9-16-7,-9 16 0,11-7-2,-11 7-2,9-9-6,-9 9-3,0 0 2,11-4-4,-11 4-3,0 0-1,17 4 2,-17-4 0,13 10 2,-6-3 1,0 0 1,2 6 1,-4 1 4,-1 1 4,-2 4 1,4-3 0,-6 2-1,3 6 0,-6-6-2,0 6-1,-2 0 2,-1 0-5,-3-2 0,-2-1-3,5 2 2,-8-3-3,0 4 3,1-8-5,-1-4-2,0 1 1,-1 0-3,4 0-1,-6-2-2,4-2-3,-1-4 0,3 2-3,0-4 6,2 3-2,-2-4 0,11-2-5,-12 0-5,12 0-5,0 0-1,-18-8-5,18 8 5,0 0-3,-3-12 0,3 12 0,0-12 5,0 12-2,0 0 0,3-18-2,-3 18 6,4-14 0,-4 14 2,7-7-1,-7 7 5,7-12-4,-7 12 8,4-9-5,-4 9 0,8-7 2,-8 7-2,0 0 1,0 0 4,16-4-2,-16 4 5,0 0 2,0 0 6,18 9 4,-18-9 3,8 9-1,-8-9 4,14 7-2,-8 0 1,1-2 2,-1 2 0,-6-7-2,14 13-2,-6-8-4,1 0 2,-3 3-1,5-5 4,-2 2-11,2-1-9,0 1-21,2-3-21,1 5-24,3-6-37,-17-1-41,34-1-44,-14-2-205,-1-3-425,0 1 188</inkml:trace>
          <inkml:trace contextRef="#ctx0" brushRef="#br0" timeOffset="-2975.4097">514-3957 80,'0'0'235,"0"0"-8,0 0-18,0 0-15,0 0-16,0 0-11,0 0-14,0 0-18,0 0-17,0 0-9,0 0-12,0 0-9,0 0-5,0 0 2,0 0 3,0 0 3,6 40-4,-4-28-2,3 5 13,-4 4-19,1-1-5,2 5-2,0 0-6,-1 1-2,-3 1-1,0 0-8,6-1-2,-6 0-6,3-1-5,2 0-4,-5 1-4,3-3 0,-3 1-2,3-2-9,-2 4-8,4-9-20,-3 0-15,4-3-36,-3 0-33,0 0-39,-3-14-42,3 22-31,0-11-35,2 4-180,-5-15-450,0 20 199</inkml:trace>
          <inkml:trace contextRef="#ctx0" brushRef="#br0" timeOffset="-894.5998">1894-3548 201,'0'0'214,"0"0"-24,0 0-15,0 0-11,0 0-3,0 0-3,0 0-3,0 0-8,8 32-7,-5-20-4,0 2-9,0 3-13,0 2-8,5 3-9,-2 3-8,-3-5-8,-1 4-7,1-4-11,3-2-3,-3 2-7,0-5-2,0 10-14,2-10-18,-2 2-27,0-3-33,4 2-39,-7-4-41,0 1-45,0-13-43,0 15-156,3-7-395,-3-8 175</inkml:trace>
          <inkml:trace contextRef="#ctx0" brushRef="#br0" timeOffset="-1549.2222">1151-3290 43,'0'0'240,"0"0"-13,0 0-10,0 0-15,0 0-13,0 0-15,0 0-16,0 0-11,0 0-11,0 0-8,0 0-6,0 0-8,30 4-5,-30-4-11,28 1-8,-10-1-9,-1 1-6,7-2-10,4 0-6,1-4-3,3-2-8,-4 4-14,1 0-6,12-2-14,-18 2-19,4 3-6,-7-3-16,2 2-11,-5-3-21,-2 4-15,-15 0-17,21-2-14,-11 2-22,-10 0-11,14-3-29,-14 3-19,0 0-119,0 0-329,7-5 145</inkml:trace>
          <inkml:trace contextRef="#ctx0" brushRef="#br0" timeOffset="-515.7252">1818-3779 156,'0'0'159,"0"0"-4,0 0 1,0 0-12,0 0-11,0 0-9,0 0-12,0 0-18,0 0-13,20-20-7,-11 15-7,-1-3-6,1 1-5,-9 7-11,10-8 9,-3 2 6,-7 6 3,7-13 0,-7 13 4,3-8-9,-3 8 2,0 0-4,0 0-6,0 0 3,-7-17-2,7 17-6,-14-3-4,14 3-1,0 0 0,-26 5-1,15 0-4,2 0-4,-2 1-3,-2-1-5,6-1-1,7-4-2,-13 11-4,5-5-10,8-6-16,-6 8-21,6-8-26,-3 8-26,3-8-24,0 0-47,0 0-36,17 16-145,-7-14-362,-10-2 160</inkml:trace>
          <inkml:trace contextRef="#ctx0" brushRef="#br0" timeOffset="-1187.4333">1319-3524 45,'0'0'166,"-11"7"11,11-7 0,0 0 6,5 20-5,-5-20 1,3 21-9,0-4-7,-3-1-7,3 2-4,0 3-4,2 5-12,-2-10-9,3 8-7,-1 2-8,-2 1-12,3-2-7,-2-4-9,-1 4-5,0 1-14,-3-3-4,5-3-4,1 3-5,0-4-12,-3 5-22,-1-5-20,1 0-33,3-2-31,-3 0-37,0-1-42,0-6-36,0 1-32,2-3-170,-5-8-414,3 17 184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31.88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3F6206-2736-4DB2-8687-A890FB768738}" emma:medium="tactile" emma:mode="ink">
          <msink:context xmlns:msink="http://schemas.microsoft.com/ink/2010/main" type="inkDrawing" rotatedBoundingBox="16466,7305 16689,4120 17424,4171 17201,7356" semanticType="verticalRange" shapeName="Other">
            <msink:sourceLink direction="with" ref="{263DB3D2-6ECF-4016-9FBD-DB3A310DA9E5}"/>
          </msink:context>
        </emma:interpretation>
      </emma:emma>
    </inkml:annotationXML>
    <inkml:trace contextRef="#ctx0" brushRef="#br0">850-3 72,'0'0'146,"0"0"-6,-13-4-5,13 4-3,0 0-12,-14 0-8,14 0-7,0 0-12,-15 7-5,15-7-4,-14 7-7,6 2-2,-4-6-1,4 4 1,-5 1 0,-1 6 0,0-7-3,0 5-4,0 2 0,-1-4-4,-6 9 0,3-4-6,-2 2-3,1 2 0,-1-5-6,6 2-5,-7-3-4,1 4 0,1 0-3,10-3-1,-5-1-1,2 2 2,-2 0-3,4 1 3,-2 2-3,-1-1-1,4 3 1,-5-1-3,0 1 1,-2 1-3,6 2-6,-3-2 2,-1-2-4,0 8 3,3-2-1,0-2-4,-6 1-1,6 1 1,-1 1-2,-2 2-1,1-4-2,4 3-2,-4-1 1,-1 2 0,5-2-3,-3-2-4,-1 4 2,1-2 3,2 1-1,0-3-4,2 4 0,-2 0-1,3-2 0,-3 0 4,2 1-4,2-4 4,-2 2-5,2-1-8,-2 3-1,2-4 1,3 2 2,-2-2-1,4-1 1,-4 3 1,2-2 2,-3 0 2,1 1-2,4-6 1,-4 5 6,3-3-6,1-1-1,-1 4 2,-2 1-3,2-4 0,-1-4 0,1 11 3,1-4-2,1 1-1,-2-6 3,-1 0 2,3 7 0,3-7-2,-3 4 1,2 6 4,-1-8-2,1 2 8,-2 2-5,0-5 2,3 6-4,-1-2 3,-1-2-3,2 1-3,0 4 7,-3-4-3,2 3-4,3-7 6,-4 5-4,-1-3 5,5 4-4,-4-4 1,1-2-4,1 2 4,0-5-2,-3 6 1,3-3 1,-1 1-2,-1 0 3,3-5 5,-1 7-6,-2 1-2,2-4 0,-1-3 1,-1 5 2,4-3-1,-3 1 0,-1-1 2,2 3-2,-1-2-2,-1 2 3,4-1-1,-3 0 0,-1-2 0,2 0-2,4-1-2,-6 0 3,2 0-1,-3-1-2,5-2 6,-4-3-1,3 6 1,-3-2-2,1-5-1,-1 3 1,4-1 4,-4 0-4,3-1-2,-1 1-1,0 0 3,0-3-2,-3-8 7,5 20-6,-2-11 2,1 1-7,-2 2 4,3-4 0,1 2 3,-6-10-1,8 16 1,-2-3-1,-1-6-3,-1 1 5,1 2-1,1 1 0,-3-3 0,3 0 1,2-1-3,-8-7-1,11 14 5,-6-4-6,1-3-5,0 1 6,1 2-3,-1-3-1,0 5 0,2 0-1,-2-3 2,2-2-1,0 2 3,-2-2-1,2 0 1,-2 0 1,2 0-2,-1 1-2,4 0 1,-5 3 3,2-4-4,-1 0 0,-1 0-4,2-2-3,-2 2 2,-6-7 3,11 13 0,-5-6 3,2 1 1,-2 0-3,0-1-2,-6-7 0,11 10 6,-8-5-5,2 2 3,3 0 0,-8-7-3,6 11 0,-3-4 8,-3-7-2,11 12-2,-5-9-1,-6-3 6,8 10-2,0-6-3,-8-4-1,14 4 1,-14-4-5,6 6-13,-6-6-16,9 1-14,-9-1-25,0 0-27,0 0-38,24-10-42,-14 2-49,-2-2-54,-2-3-184,2-5-503,-1 0 223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49.20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725549-2850-4A68-AACD-6326202167B5}" emma:medium="tactile" emma:mode="ink">
          <msink:context xmlns:msink="http://schemas.microsoft.com/ink/2010/main" type="inkDrawing" rotatedBoundingBox="26617,4266 26957,7050 26126,7152 25787,4367" semanticType="verticalRange" shapeName="Other">
            <msink:sourceLink direction="with" ref="{A70381A4-F5BD-4556-903C-81FA5A6B24B0}"/>
          </msink:context>
        </emma:interpretation>
      </emma:emma>
    </inkml:annotationXML>
    <inkml:trace contextRef="#ctx0" brushRef="#br0">0 6 157,'0'0'161,"10"-2"-9,-10 2-2,0 0-10,0 0-5,11-4-4,-11 4-14,0 0-8,14 0-9,-14 0-5,0 0-18,17 0-4,-17 0-12,16 0-2,-16 0-10,17 4-6,-9-2 0,4 2-6,-2-1-3,4 1 0,0 2-6,-2 0 5,5 2-9,1-2 1,-4-3-4,3 1-1,0 4-3,3-1 2,3 4-1,-5-4 1,-1 0-3,1 2 2,-2-2-7,1 2-2,-1 2 2,1 0 1,0 3-1,-5-6-6,2 7 12,0-4-16,-4 3 2,4 0 3,-3-1-4,1 0-1,-4-1 1,3 1-5,-2 1 3,0 2 3,2-4-3,-1 6 4,1-3-3,-5 0 1,8 1-1,-5 3 2,-1-1 0,1-4-1,2 3 0,0-3-1,2 4 0,-7-2-1,8 0 1,-6 0 3,4 1-1,-4-2-2,4 2-2,-2-2-1,1 0 0,-5 1 6,5 5-7,-5-6 4,0-1-3,2 0 1,-2 0 8,2 1-8,-2 2 0,2-1-5,1 0 3,-3 0-2,-1-4-2,5 4 6,-1-2-1,-1 0-2,1 0 3,-1 2-2,1-2 2,-6 0-1,8 0-3,-3 2 5,1-2 0,-3 3-2,-1-5-8,1 2 11,1 0-1,-4 1 1,0-1 1,0-2-3,5 2 2,-5 2-1,0-2 1,2 4-1,-2-3 0,3-1-2,-3 3 4,0-3 1,2-1-1,-2 1 0,3 1-1,-3-3 4,-3-1-5,3-1 0,-3 0-2,2 2-1,-2-12 2,0 17 0,0-6-1,0-11 3,0 18 0,-2-7-4,2-11 2,0 20 1,0-10 3,0-10-3,0 19-6,0-19 6,0 16 2,0-8 0,-3 3-1,3-11 1,-3 21-3,3-10 3,0-11 4,0 17-2,0-7-1,0 4 0,0-14 0,0 15 3,0-15-2,0 18 0,0-18-1,-3 18-2,3-10 0,0-8 1,0 18 1,0-18-1,0 22 2,-3-12-5,3 5 2,0-15 1,-2 21-2,2-8 0,-1-3 1,1 4 0,-2-2 0,2-12 1,-3 21-1,3-12-1,0 3 2,0-12 2,-3 22-5,3-10 4,-3-1-3,3-11 0,3 18 0,-3-18 3,-3 15 0,3-15-3,0 19 0,3-10 3,-3-9-1,3 16 1,-3-16 0,0 18-2,0-10 1,0-8-2,0 18 0,0-8 2,0-10-1,-3 22-4,0-6 6,3 0-2,-8-8 1,5 7-3,0-5 4,0 5-5,-3-3 7,1 2-2,-1-1 1,3-1-2,-1-1 1,1-3-1,-1 3-2,1 3 2,-1-3 5,1-1-5,0 2 1,0 2 0,-2 1-2,2-7 0,0 6 0,0-3-5,-5 5 5,5-7 2,-3 5-2,0-3 0,1 1 0,-1 2-1,3-1 2,-5-1-1,5-1-3,0 1 5,0-2-1,-4-2 0,4 2 1,-1 1 2,4-11-1,-4 18 3,1-10 3,-3 1 1,3 0-1,3-9 1,-8 18-1,5-8 3,-3-3-1,-2 0-2,5 1 3,-3 2-2,0 0-3,1 0 1,-1-2-2,3 3 1,-8-4-2,1 7 1,4-7 1,1 1-2,-1 2 1,3-3 0,3-7-2,-14 16-5,8-9 3,0-3 3,6-4-2,-8 14 0,2-4 0,-1-3-1,7-7 2,-7 13 1,-1-6 2,8-7 3,-6 14 6,-4-9 1,10-5 1,-11 13 3,5-9-3,-3 4 3,9-8 3,-11 10 2,1 1-2,3-3 0,-4-1 1,1-3-1,1 3 0,-2 3-9,-1-2 1,1-1-1,3-1-3,-1 0-1,9-6-1,-14 11 3,7-5-3,7-6-3,-9 7 1,9-7 0,0 0 0,-8 7-5,8-7 0,0 0-4,-11 5-8,11-5-15,-6 7-14,6-7-13,0 0-15,-11 4-28,11-4-27,0 0-31,0 0-32,0 0-45,-32-4-137,32 4-395,-27-7 175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45.8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4C7F7E-3935-4306-889A-5A80A561040F}" emma:medium="tactile" emma:mode="ink">
          <msink:context xmlns:msink="http://schemas.microsoft.com/ink/2010/main" type="inkDrawing" rotatedBoundingBox="10018,3411 13122,3165 13170,3770 10066,4015" semanticType="callout" shapeName="Other">
            <msink:sourceLink direction="with" ref="{0639991E-1674-4E5D-BE01-B8880662CB84}"/>
            <msink:sourceLink direction="with" ref="{E95A2E61-91AB-4F03-8868-D6BAC96682EE}"/>
          </msink:context>
        </emma:interpretation>
      </emma:emma>
    </inkml:annotationXML>
    <inkml:trace contextRef="#ctx0" brushRef="#br0">6058 2617 61,'0'0'65,"0"0"-4,0 0 2,0 0-10,0 0-7,0 0 2,0 0-9,0 0 0,0 0-2,0 0 2,0 0-5,0 0-1,0 0 1,0 0 10,0 0-3,0 0-6,0 0 5,0 0 0,0 0 1,0 0 0,0 0 12,0 0-4,0 0 0,0 0 1,0 0 3,-3-11 5,3 11 5,0 0 0,0 0 6,0 0-1,0 0-4,0 0-3,0 0 0,0 0-3,0 0 0,0 0-3,0 0-3,0 0-1,0 0-3,0 0-2,0 0-6,0 0-1,0 0-5,0 0-3,0 0-3,0 0-3,0 0-2,0 0-4,0 0 1,0 0-3,0 0 0,0 0-4,0 0 0,0 0-2,17-7-3,-17 7 4,0 0-6,20 0 2,-11-1 2,-9 1-3,18 0 1,-18 0 5,21-4 0,-8 2 1,2 2 2,-1-2-3,0 2 2,7 0 3,-7-2 5,3 2-7,0-1 0,-2-3 1,4 2 0,1 1-2,-2-2-3,2 2 1,-2-5-2,3 3 1,2 3-1,-3-2-1,1 2 0,-1-3-2,-2-1-4,1 4 3,1-1-1,8 0-2,-10 0 0,2-4 1,8 5 0,-8-1-2,0 1 4,2 0-6,-2 0 4,2-3-2,2 5 0,-4-4-1,0 2 0,6 0 0,-5 2 0,2-2 0,-3-2-1,1 0 1,7 2 1,-2 2-2,1-4-2,-7 2 3,5 2-1,-5-4 2,6 2-3,-4-1 5,-2 1-6,7-3 5,-7 3-2,0-3-3,5 2 0,-1 1 1,1-1 1,-4-1-1,4 1-1,-3-2 3,-2 0-2,7 2-1,-7-3-1,8 2 0,-1 1 1,-3-1 3,0 0-3,1-1 1,1-1 0,1-1 4,1 3-3,-2 2 0,-6 0-1,1 0 3,-4-7-3,1 7 1,0 0-4,0-2 3,1 2-2,-3-2 2,-1 2 1,2 0-1,-1 0 0,-2 0-3,5 0 1,-2-1 3,3-1 0,0 2-2,8-4 2,-1 4-2,1 0 1,1-1 0,-1-2-2,3 3 0,-3-4-1,2 4-3,0-2 2,-2 1-6,0 0 2,4-2-2,-5 3 0,1-4 2,0 1-1,-2 1 2,-2-4 0,-4 5-1,0-1 1,0-2-1,-1 4 1,0-1 0,0-3 4,-1 2-5,-1 1 2,5 0 1,-2 0 2,4-3 2,-6 3-3,3-5-3,-1 5-2,6-3 2,-5 1-4,-1 3 5,-3-1-1,2 1-3,-1-2 2,0 1 0,0 1 0,-4 0 1,2 0 0,-2-3 0,-14 3 2,22 0-1,-10 0 4,-12 0-2,17 0 0,-17 0 3,14 0-2,-14 0-4,0 0 5,16 0-1,-16 0 2,0 0 0,14 0-2,-14 0 3,0 0-2,15-1 1,-15 1 0,0 0 5,18-3 5,-18 3-7,10-2-5,-10 2 2,0 0 5,13-4-7,-13 4 2,0 0 1,9-4-2,-9 4 1,0 0-6,0 0 0,10-7-4,-10 7-4,0 0-6,0 0-2,0 0-7,3-13-1,-3 13-3,0 0-5,-3-16 1,3 16-7,0 0 5,-10-16 8,10 16 0,-8-12 0,8 12 2,-9-13 5,1 6-4,2-1 4,-2 2 5,0 1-6,8 5 11,-15-11-6,7 4 10,0 0-5,1 2 3,7 5 1,-19-10-2,10 7 4,9 3 5,-16-9-2,7 3 1,1 2-1,8 4 4,-17-7-5,6 3 4,1 1-2,10 3 0,-17-7-2,8 3 8,9 4-2,-20-7-2,10 5-4,0-1 5,10 3 2,-18-6 3,7 5-8,11 1-4,-17-6 12,8 2-1,9 4-1,-14-3 12,14 3 2,0 0 1,-14-4-4,14 4 2,0 0-5,-11-1-3,11 1 1,0 0 1,0 0 1,0 0 5,0 0-10,0 0-1,-14-3 2,14 3 0,0 0-2,0 0 2,0 0-4,0 0 2,0 0 1,0 0-3,0 0 0,0 0-1,0 0-4,0 0 0,0 0 7,0 0-4,0 0 7,0 0 0,0 0 0,22 22 4,-22-22-6,14 7-2,-6-3-1,1 3 4,2-3-1,1 3 2,2-4-4,0 4 2,0 0 3,0-2 0,2 2-9,-2-3 4,0 3 0,-2-1-2,2-1 2,1 2 0,-6-3-2,3 1 2,1 1 1,-4-2 1,5 2-1,-3-2 2,0-1-5,0 1 5,1 0-2,-2-2-2,2-1 2,-3 4-4,-9-5 1,19 3-3,-11 1 2,-8-4 5,15 2-4,-15-2 1,18 5 4,-11-4-3,-7-1 4,13 2-9,-13-2 4,0 0 0,15 4 2,-15-4-7,0 0 3,13 1-2,-13-1 3,0 0-10,0 0 12,9 3 2,-9-3-4,0 0 3,0 0-4,0 0 2,11 3 0,-11-3 1,0 0 1,0 0-1,0 0 0,0 0 3,0 0 0,0 0-2,0 0 1,0 0 3,0 0-5,0 0 2,0 0-4,0 0 5,0 0-1,0 0 3,-5 18 5,5-18 4,0 0 10,0 0-6,-7 19-1,0-12-5,7-7 17,-4 12 2,1-3-6,-2 0 2,-1 2 8,3-1-3,-4 3 2,1 0 0,0 2 1,0-1-4,-2-3-2,0 1 4,0 2-2,2 4-1,-2-4 1,1 0 0,-4 1 0,4 0-4,-2-3-1,3 1-1,-2-1-2,2-3-2,0 2-4,2-3-1,4-8 0,-9 16-1,3-10-4,3 2 1,3-8-2,-8 14 0,8-14-4,-5 9-3,5-9-11,0 0-10,-6 13-16,6-13-21,0 0-19,-3 8-16,3-8-25,0 0-24,0 0-37,0 0-187,0 0-390,0 0 173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34.10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7ECD64-5419-4B76-9B46-1EB664A0F2F8}" emma:medium="tactile" emma:mode="ink">
          <msink:context xmlns:msink="http://schemas.microsoft.com/ink/2010/main" type="inkDrawing" rotatedBoundingBox="5178,1136 5536,1141 5535,1168 5177,1162" shapeName="Other"/>
        </emma:interpretation>
      </emma:emma>
    </inkml:annotationXML>
    <inkml:trace contextRef="#ctx0" brushRef="#br0">-260-3534 37,'0'0'212,"0"0"-5,0 0-11,0 0-6,0 0-10,0 0-11,0 0-11,0 0-11,0 0-14,0 0-8,0 0-13,0 0-11,13 17-6,-13-17-8,12 5-4,-12-5-8,20 1-5,-7 0-6,6-1-7,1 0-5,-3 1-5,0 3-5,10-4-2,-10 0-5,3 1-7,-1-2-13,-1 2-7,-1-2-17,1 1-2,-1-4-17,-3 3-12,-14 1-10,20-1-15,-20 1-10,14-1-5,-14 1-17,0 0 0,19 0-32,-19 0-11,0 0-14,0 0-23,0 0-93,7-6-291,-7 6 130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55.44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E06351-AE5E-4EC1-98EA-34C58F0C9442}" emma:medium="tactile" emma:mode="ink">
          <msink:context xmlns:msink="http://schemas.microsoft.com/ink/2010/main" type="inkDrawing" rotatedBoundingBox="15492,6499 18796,6660 18792,6722 15489,6562" shapeName="Other"/>
        </emma:interpretation>
      </emma:emma>
    </inkml:annotationXML>
    <inkml:trace contextRef="#ctx0" brushRef="#br0">0 47 59,'0'0'122,"5"-20"2,-5 20-4,0 0-15,0 0 0,4-11-6,-4 11-6,0 0-5,0 0-3,10-7-7,-10 7-4,0 0-8,0 0-2,0 0-9,0 0-2,7-4-7,-7 4 4,0 0-3,0 0-2,10-5-7,-10 5 1,0 0-4,15 0 1,-15 0-2,19-1-5,-19 1 0,28 1-3,-12-1 2,2 2-5,3 1 1,0-3-3,7 2 1,0 1 5,4 0-5,-3 0 1,4 1-2,-2 2 3,14 1-3,-14-5-1,2 4 1,9-1-1,0 2-5,-1-2 2,-1-2-4,-6 3 2,8-1-2,-1-2 3,1 0 0,-11 1-2,14-1 3,-3-2-3,0 5 3,-1-6-1,-2 7-4,4-6 2,-12-1-2,11 0 2,-10 4-3,-1 1-1,9-3 2,-7-1-3,9 2 0,-14-3 2,2 0-2,1 3-1,-2-2 1,1-1-2,3 4 2,1-4-3,-5 0 4,4 0-4,-3 3 0,2-3 0,-4 3-2,2-3 0,-4 1-1,4-1 4,-2 2-5,3 2 0,-3-3 3,2-1-4,-1 3 2,3-3-3,-1 0 3,1 1 0,9 1 1,-8-1-3,-1-1-1,-1 3 3,-1-2-3,-2 1 1,3-2 0,-11 0 1,-1-2 1,0 4-4,-4-4 2,-1 4 1,-1-2-3,-13 0 4,19 0-3,-19 0 0,17 0 3,-6 1-3,-11-1 0,21 0-2,-5 3 2,1-3 1,0 1 1,3-1-3,1 0 1,5 2 3,-4 0-2,4 1 0,1-4-3,-5 2 2,-2-1-1,0 0 0,2 0 3,-2 0-1,1 0-1,-3 0-1,1 0 3,-4 4-2,-1-8 1,-14 4 1,19 4-1,-11-3 1,-8-1 0,16-1-1,-16 1 2,18-4 2,-7 8 2,-11-4 0,0 0 2,19 0 0,-19 0 2,17-4-3,-17 4 1,17 0 2,-17 0 0,17 0-3,-17 0 2,22 0 1,-13 0-1,-9 0 0,25 0 0,-15 0 3,-10 0 1,20 4 0,-20-4-1,15 0-1,-15 0 4,14-4-4,-14 4-1,13 4 1,-13-4-2,0 0 1,17 0-4,-17 0 1,0 0 0,22-4 0,-22 4-1,15-1 0,-15 1 4,19 0-5,-19 0 0,22 1-1,-10-2-1,-12 1 1,21 0 2,-11-2-3,4 2 1,-14 0-1,21-2 3,-21 2-2,20-2-8,-20 2 3,14-1-1,-14 1 0,11-3 5,-11 3 1,0 0 0,0 0 2,15 0 1,-15 0-2,0 0 8,0 0-3,0 0 0,10-3 1,-10 3 0,0 0-2,0 0 1,0 0-6,0 0 3,0 0 0,0 0-1,0 0 2,0 0-5,0 0-2,0 0 3,0 0-5,0 0 9,0 0-8,0 0 0,0 0-7,0 0-18,0 0-13,0 0-22,0 0-26,0 0-24,0 0-32,0 0-38,0 0-27,0 0-183,0 0-422,0 0 188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53.55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AB8CAA-D2E1-4AEE-8273-56EFE6465C34}" emma:medium="tactile" emma:mode="ink">
          <msink:context xmlns:msink="http://schemas.microsoft.com/ink/2010/main" type="inkDrawing" rotatedBoundingBox="4113,6549 7576,6707 7573,6784 4109,6626" shapeName="Other"/>
        </emma:interpretation>
      </emma:emma>
    </inkml:annotationXML>
    <inkml:trace contextRef="#ctx0" brushRef="#br0">0-2 97,'0'0'164,"0"0"-6,0 0-18,0 0-1,0 0-15,0 0-1,0 0-5,0 0-7,0 0-9,0 0-7,0 0-7,0 0-6,17-3-10,-17 3-7,0 0-6,0 0-4,0 0-6,0 0-2,0 0-3,0 0-6,14 4-3,-14-4 4,0 0-5,0 0 0,9 2 4,-9-2 1,0 0 7,17 1-5,-6 2 0,-11-3 1,27 1-2,-9-1-1,-1 0-3,2 0-4,0 2 1,3-1-2,-2-1-1,8 3-1,-3-2 0,1 4-3,-6-4 0,1 0-4,-3 3-1,0-2-3,-1 3 5,-2-3-6,-1 4 1,2-5 0,-2 5 4,5-2 0,1-2 3,-3 3 1,11-2 2,0 0-5,3 0 0,10-2 4,1 2-7,0 1 1,1-1-5,4-3 2,-5 1 0,2 2-4,-4 0-1,2-2-1,-9 2 0,0-2-1,-2 1-1,-3-2-1,1 4 1,-4-4 0,2 5-3,-1-3-1,-6-2 8,1 1-9,-1-1 3,-1 4-5,9-4 3,0 1-1,-2-1 2,5 0 0,-1 0-1,4 0-1,7-5-3,1 10 1,0-6 2,0 1-3,-11-4 2,12 4 0,-10 0-1,-2 0 0,4 4 1,-3-4-2,-1 0 2,-3 0-2,2 0 3,-2 2-5,-1-2 2,-1 0-1,-3 2-1,2-2 9,-4 3-8,5-2 4,2 0-5,-3 4 1,6-5 0,-8 1 3,5 2-3,-1-3 0,-1 4-3,2-1 4,2-2-1,1 1-2,0 0 2,2 0 0,1-1 1,-6 1-3,5 0 1,-5 1 2,5-3-5,-5 2 3,1 0-3,-1-2 8,-7 0-7,-1 3 1,0 1 2,0-4-2,1 0 1,-4 0 1,0 0 2,2 0 1,-1 0-3,-2 0-1,4 0 2,0 2-2,-3-2-2,4 2 4,-4-2-1,0 0 1,3 0-1,-3 0-1,0 0 0,1 0 0,-1 3 2,-2-3-3,-4 0 3,-11 0-2,27-3 0,-16 6 0,-1-3-3,-10 0 3,24 0-1,-12 0 1,2 0 3,-14 0-3,27 0 1,-16 2 1,6-2-1,-8 2 2,8-1-3,-17-1 2,24-1-4,-14-1 0,3 4 7,-13-2-4,25-2 3,-16 4-5,-9-2 2,20-2-1,-20 2 1,21-2-2,-21 2 4,17 0 2,-17 0 1,11 0 0,-11 0 2,0 0 5,20 0-4,-20 0 0,0 0 5,0 0 0,12 0 0,-12 0 2,0 0 3,0 0-3,0 0 2,0 0 0,0 0-1,0 0 0,8-5 0,-8 5 1,0 0-5,0 0 1,0 0-1,0 0-3,0 0 1,0 0-2,0 0-1,0 0-4,0 0 4,0 0 2,0 0 0,0 0-7,0 0-2,0 0-2,0 0-14,0 0-13,0 0-13,0 0-14,0 0-24,0 0-27,0 0-42,0 0-44,0 0-39,3-13-44,-3 13-162,0 0-472,-11-18 209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33.50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F95E94-3BAC-4FB1-B645-B9834376BBE6}" emma:medium="tactile" emma:mode="ink">
          <msink:context xmlns:msink="http://schemas.microsoft.com/ink/2010/main" type="inkDrawing" rotatedBoundingBox="5197,415 5233,2889 4706,2897 4669,422" semanticType="verticalRange" shapeName="Other">
            <msink:sourceLink direction="with" ref="{F248DE02-952B-4C31-995E-2532DD0A35C3}"/>
          </msink:context>
        </emma:interpretation>
      </emma:emma>
    </inkml:annotationXML>
    <inkml:trace contextRef="#ctx0" brushRef="#br0">-241-4255 22,'-20'3'125,"20"-3"-8,-17 4 0,17-4-19,-19 4-2,8 2-10,3 1-4,-1-2-9,-2 5-2,2-2-1,-4 2-5,-1 2-1,0 4 4,0 4 2,0-6-8,2 5 4,1-2 6,-3 3-3,1 1 2,-1-3 1,0 4-3,3-4-6,-1 1-7,-1-4-2,3 7-5,-3-1 1,-1 0-5,3 1 0,-1-2-3,1 2-2,1-1 0,3 2 1,-1-5 1,2-1-4,-1 1 0,-3 5-4,5-6-1,-1 7-7,-2 2 3,0-3-4,-1 3 2,1-2-5,2 0 1,-1 0-1,0-2-4,0 1 3,4 2-3,-1-9 1,-3 8-1,7 1 1,-3 0-2,-1-6-2,1 4 4,3-5-2,-5 2 1,5 6-2,-2-11-1,2 7 1,-3-1 1,3 4-3,0-2 2,0-5 0,0 7-1,5-1-1,-4 0 1,-1-7 2,4 2-1,-3 7-1,-1-2 2,-1 3-2,2-1 3,2 5-2,0-4-1,0-1 2,-3-1-1,4 1 0,-8-1 0,8 0-2,-4 0 6,3 1-3,-2-3-1,-1 2 1,3-7-1,-6 0-3,8 1 15,-4-2-14,6 8 6,-3-2-6,-1-9 0,2 5-3,1-1 5,1 7-4,-4-7 1,3-1 2,0 4-3,4 0-1,-6-4-2,4 3 0,-2-2 1,0 0-2,1 1 4,-4-2 2,3 2 3,2-5-4,1 9 5,-1-4-3,-2-4 1,2 1-1,0-1-5,-2 3 6,0-4-4,2 0 0,0 1 9,-4-1-6,4-1-6,2 1-1,0-1 13,-2-1-15,2-1 1,-3 1-1,4 1-1,-3-1 0,1 2-1,-2 1-2,4-4 6,-2 3-4,2-4 0,-2 4-1,2-2 2,-3 0-6,1-1 2,-1 0 1,3-1 1,-3-2 1,-2-1-9,2 1 0,-2 1-9,0-4-11,-6-5-12,11 10-16,-6-5-15,-5-5-24,12 2-37,-12-2-35,0 0-42,28-8-44,-19 1-206,2-5-492,2-4 219</inkml:trace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0:40.60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928610-3035-4ED3-B807-344D21F7E7BD}" emma:medium="tactile" emma:mode="ink">
          <msink:context xmlns:msink="http://schemas.microsoft.com/ink/2010/main" type="inkDrawing" rotatedBoundingBox="9109,353 9292,2511 8927,2542 8745,384" semanticType="verticalRange" shapeName="Other">
            <msink:sourceLink direction="with" ref="{F248DE02-952B-4C31-995E-2532DD0A35C3}"/>
          </msink:context>
        </emma:interpretation>
      </emma:emma>
    </inkml:annotationXML>
    <inkml:trace contextRef="#ctx0" brushRef="#br0">3344-4289 124,'0'0'175,"0"0"-1,0 0-11,0 0-16,0 0-10,0 0-13,0 0-13,0 0-6,0 0-7,0 0-1,18 27-8,-18-27-6,14 7-9,-8-4-7,-6-3-5,16 8-3,-10-4-4,4-1-1,1 3-3,-11-6-3,12 12-3,-4-5-5,-2 4 3,2-3-5,-2 2-4,3 0-3,2 2 4,-4 0-7,-4 1-1,8-1-3,-5 1 2,-2-5-3,6 5 2,-1 0-4,-4 1-1,1 3 1,3-3-1,-4 0-2,4 2 0,-4-1 0,1 2 2,0 0 2,1 0-1,4 2 2,-5-5 2,2 4-4,-2 3-1,0-4 2,0-3 0,-1 1-4,6 4 6,-5-1-5,0 0 3,-3-1-4,5 1-2,-5 1-2,4-2 2,-4-2-4,4 4-1,-3-4 3,-1 1-2,3 0-4,-1 1 0,-4-1 1,4 2 1,-2-2-3,3 0-2,-3 10 3,-3-11 4,3 0-3,-1-1-1,1 1-3,0 3 2,0 0 1,2 2-1,-5-4 0,2 3 0,1-3-3,-3 2 4,1-1-1,-1 1-3,0 1 0,3 1 3,-3-4-3,-3 3 3,3 4-3,0-5 5,3 0-6,0-1 2,-3 5-2,0-5 3,0-1-2,-6 9 0,9-7 4,0-3 2,-3 3-5,0 2 1,0 0 2,0-3 0,4 2-5,-8 3 12,4-3-10,0-2 3,4 1-2,-4 0 1,-4 1-1,1-1-3,0-4 2,3 2-2,0 0 0,-1 3 3,2-4-4,-2 2 2,-2-1 3,3-1-4,0 3-1,-2-3 11,0 0-9,2-1 3,-3 3-2,0-4-1,3 1 1,-3 1 1,3-1 0,-3 0 2,1 1 1,-2-1-1,2 1 0,-1 0-2,0-1 10,-3 0-10,4 3 3,-4-4-1,0 6-2,-1-5-3,4 0 2,-4 2 2,0-3-4,7-13 5,-6 19-4,1-8-1,5-11 9,-6 16-8,6-16 0,-3 14 1,3-14-4,-5 16 2,5-16 3,-6 12-4,6-12 1,0 0 0,-9 18 0,9-18 2,0 0-4,-2 14 2,2-14-4,0 0 7,-9 12-4,9-12 2,0 0-2,-11 12-6,11-12-8,-9 9-6,9-9-15,-10 11-7,10-11-12,-17 5-8,11 2-13,6-7-15,-14 7-19,14-7-20,-17 6-19,17-6-15,-17 5-34,17-5-20,0 0-167,-27-11-414,16 3 184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25.1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CEE99D-218C-4A85-86D0-EDDAEE878F4A}" emma:medium="tactile" emma:mode="ink">
          <msink:context xmlns:msink="http://schemas.microsoft.com/ink/2010/main" type="inkDrawing" rotatedBoundingBox="5466,2820 8691,2895 8689,2990 5464,2915" shapeName="Other">
            <msink:destinationLink direction="from" ref="{3304FDF8-271C-4359-9F5F-7823E34C7478}"/>
          </msink:context>
        </emma:interpretation>
      </emma:emma>
    </inkml:annotationXML>
    <inkml:trace contextRef="#ctx0" brushRef="#br0">27-1792 101,'0'0'194,"0"0"-12,0 0-11,0 0-17,0 0-9,0 0-12,0 0-12,0 0-13,0 0-8,0 0-12,0 0-6,0 0-6,0 0 1,0 0-2,0 0-7,43 18 0,-29-13-7,7 0-7,7 0-1,1 1-5,12-5-5,4 2-11,-3-2-3,3-1 0,6-4-4,2 1-6,2-4-2,-1 0 0,1-2-7,-5 1 3,-2 0-5,-4 1-1,-12-2-3,-1 4-1,-4 0 0,-10 3-3,-3-1 3,-1 1-6,-3 0 2,-10 2-3,14 0 1,-14 0 0,14 0 0,-14 0 4,13 2 6,-13-2 2,14 7 1,-8-2 4,-6-5 0,20 9 12,-6 0 2,0-4 0,5 2 1,9 0 1,13 4-3,2 0-4,-1-4-2,8-2-1,-2-3-2,8-1-2,-1 2 1,-4-3-3,2 0-4,-4-3 3,-1 3 1,-5-1-6,-10 1-2,-2 0 1,-1 0-3,-2 0 2,-8-2-3,-3 1 3,4 1-4,-4-3 3,-2 3-4,4-1 1,0-2 3,-2 2-1,0-5 0,3 3-5,-3-1 4,3 1-1,1-1-2,4-2-1,4 6 1,-2-6 3,1 6-2,1-1 5,-4 0-6,8 2 0,-5 4 3,2-3-1,-4 6 1,-7-4-4,1 1 0,-1-2 2,2 3 1,6 2-1,-10-1 3,9 0 0,-5-4-1,7 2 1,-2-3 1,5 2 4,13-3-3,-4 3 4,1-4-3,3 0-2,-1-4 1,-1 0-1,2 1-2,-11 3-3,1-1 1,-6-2 2,1 6-1,-1-2-2,-4 1 3,-4-2-3,-3 1 0,0-2 5,-4 1-8,-13 0 1,20 1 1,-9-1 6,-11 0-5,17 0 3,-17 0-1,0 0 0,17 0 1,-17 0-2,13 3-2,-13-3 1,14 0 1,-14 0-2,17-3 2,-17 3 1,17-1-13,-17 1-6,15 1-19,-15-1-11,14-1-20,-14 1-26,18 1-22,-18-1-24,7 4-15,-7-4-15,0 0-19,10 7-136,-10-7-350,0 0 155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27.0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04FDF8-271C-4359-9F5F-7823E34C7478}" emma:medium="tactile" emma:mode="ink">
          <msink:context xmlns:msink="http://schemas.microsoft.com/ink/2010/main" type="inkDrawing" rotatedBoundingBox="6783,2732 7880,3855 7500,4226 6403,3103" semanticType="callout" shapeName="Other">
            <msink:sourceLink direction="to" ref="{7269E50A-1D88-4690-A899-899ABD04C65D}"/>
            <msink:sourceLink direction="from" ref="{3FCEE99D-218C-4A85-86D0-EDDAEE878F4A}"/>
          </msink:context>
        </emma:interpretation>
      </emma:emma>
    </inkml:annotationXML>
    <inkml:trace contextRef="#ctx0" brushRef="#br0">1207-1792 132,'0'0'152,"-14"3"-6,14-3-11,0 0-5,0 0-15,0 0-10,0 0 2,0 0-28,0 0-4,0 0-10,0 0-11,0 0-6,0 0-3,0 0-5,0 0-7,0 0 3,0 0-10,0 0 2,0 0-1,25 15 9,-25-15-12,9 7-1,-1-4 2,-8-3-2,13 9 0,-6-3 1,0-1-3,-7-5 1,14 13-3,0-5 2,-2 4-2,2-3 3,-1 7-3,2-3-2,1-3 0,1 8-2,-6-1 1,4-6-4,-1 10-2,0-6 1,2 3 0,-1 0 0,1-3-2,-2-1 2,0-2-5,6 8 0,-6-7 1,7 5-3,-1-4 3,2 4 2,-1-4 2,0 2 11,2 4-12,0-8 1,1 2-1,-1 1 3,-3 0-6,5 4 0,-4-1-2,5 2 3,-6 0-3,0 0 7,1 2-7,1-2 1,1-3-3,-8 5 2,6 1 1,-4 2-2,3-7-1,-3 3 0,0 2-5,0-4 2,-3-5-5,7 4 3,-9-7-2,2 3 1,0-5-5,-1 4 3,1-3 2,-3 1-4,-2 1-2,-1-2-1,-2 1-1,3-3 2,-4 0-5,-2 4 9,0-3-1,3-2 3,-2 0 2,-4-7-4,4 18-3,-1-14 2,-3-4 0,7 10 4,-7-10-3,3 10 1,-3-10-1,0 0 1,4 7-2,-4-7-7,0 0-6,10 6-7,-10-6-12,0 0-9,0 0-4,0 0-14,0 0-8,0 0-15,0 0 0,17-13-2,-17 13 0,0 0 7,0-17-10,0 17 12,0 0-3,-14-20 5,14 20 9,-10-12 6,6 5 12,-2-2 18,6 9 4,-7-16 7,7 16 17,-3-11 6,3 11 12,-4-14 6,4 14 8,-4-12 7,4 12-6,-3-12 8,3 12 9,0-11 2,0 11 7,0 0-1,0-19 10,0 19-6,0-13 4,0 13-3,0 0 2,0-14 0,0 14 0,3-11 3,-3 11-4,4-10 1,-4 10 0,0 0-6,4-9-1,-4 9-2,0 0-5,0 0 1,0 0-7,3-12-4,-3 12 1,0 0-2,0 0-3,0 0-4,0 0 0,0 0-2,7-9 2,-7 9-5,0 0 7,0 0-3,0 0 0,0 0 4,0 0-2,0 0-2,0 0 1,0 0-4,0 0 3,0 0-8,-14-14-3,14 14 2,0 0-1,-7-9-4,7 9 1,0 0-2,-9-9-3,9 9 0,-11-8 2,11 8-3,0 0-2,-9-6 0,9 6 2,-8-4 1,8 4-2,0 0 5,0 0 3,-14-6 4,14 6 1,0 0 0,0 0 3,-6-7-1,6 7 0,0 0 0,0 0 4,0 0-5,0 0 2,0 0-3,0 0 2,0 0-4,-7-6 2,7 6-3,0 0-1,0 0 1,0 0-3,0 0-2,0 0 2,0 0-1,0 0-5,0 0-3,0 0 1,0 0-2,0 0-3,0 0 1,0 0 2,0 0-7,0 0 4,0 0-7,0 0 3,0 0 2,0 0-2,0 0 0,0 0 1,0 0 0,13 34 0,-13-34 3,5 17-2,-2-6 1,-3-11-1,6 18 2,-6-10-1,8 5 1,-5-2 0,0-3-1,3 3 2,2 3-2,-5-5 1,6 4 0,-5-3 1,0-1 7,-1-1-7,4 6-4,-4-7 0,1 4 2,-4-11 2,7 16-1,-7-16 0,6 13 0,-3-10 0,-3-3 1,5 12 1,-5-12-5,6 7 4,-6-7 1,0 0-2,3 11-5,-3-11 5,0 0 1,3 9-3,-3-9 1,0 0 4,5 9-3,-5-9-2,0 0 9,6 7-8,-6-7 3,0 0-3,0 0 0,0 0 1,3 14-3,-3-14 6,0 8-2,0-8-2,0 0 1,0 0-2,0 0 4,6 11-5,-6-11 3,0 0 3,0 0-4,0 14-1,0-14 8,0 0-7,0 0 0,-6 13 0,6-13 1,0 0 8,3 13-10,-3-13 2,0 0-2,-3 14 1,3-14-1,0 0 2,-3 12 1,3-12 1,-6 8-1,6-8 1,0 0-3,-5 10 1,5-10 5,0 0-3,-6 8-1,6-8 6,0 0 1,0 0 2,-6 7 7,6-7 4,0 0 9,0 0 6,-8 6 1,8-6 5,0 0-4,-24 0 3,10 0-8,-3 0-2,2-2-2,-13 2-1,7-1-2,-5-3 1,-2 1-2,-2 2 0,10-1 0,0 1-6,-8-3-4,11 1 9,-4 1-10,1 0 4,3-2-12,2-1-7,0 1-21,1 3-15,-1-5-21,4 1-21,-3 4-31,14 1-31,-14-7-32,8 0-47,6 7-40,-10-11-170,10 11-467,-7-11 207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2.20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919325-C176-468D-92E1-F5A5159F4B04}" emma:medium="tactile" emma:mode="ink">
          <msink:context xmlns:msink="http://schemas.microsoft.com/ink/2010/main" type="inkDrawing" rotatedBoundingBox="2626,4893 3033,4826 3037,4848 2630,4914" shapeName="Other"/>
        </emma:interpretation>
      </emma:emma>
    </inkml:annotationXML>
    <inkml:trace contextRef="#ctx0" brushRef="#br0">163-4514 160,'-7'8'158,"7"-8"0,0 0-5,0 0-10,0 0-2,0 0 0,0 0-3,0 0-2,0 0-14,0 0-3,0 0-9,0 0-10,0 0-2,0 0-4,0 0-9,0 0-4,0 0-5,0 0-6,0 0-1,0 0 0,32 1-1,-21-1-4,-11 0-4,31-5-2,-14 1-3,4 1-6,2 0-4,0-2-5,5 2-4,-7-3-2,-1 1-6,8 1 1,-8-1-5,0-1-3,1 5-1,-6-4-6,1 4 3,-5 1-9,-11 0-16,20-7-17,-20 7-21,16 0-22,-16 0-29,0 0-26,12 1-14,-12-1-13,0 0-29,3 9-14,-3-9-152,0 0-372,0 0 164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3.35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7F02B0-911F-4CCE-8D28-F4697433BA83}" emma:medium="tactile" emma:mode="ink">
          <msink:context xmlns:msink="http://schemas.microsoft.com/ink/2010/main" type="inkDrawing" rotatedBoundingBox="3576,5088 3655,4541 4090,4603 4012,5151" semanticType="verticalRange" shapeName="Other">
            <msink:sourceLink direction="with" ref="{132889B6-0390-46AF-8A61-EDF36A4077EC}"/>
            <msink:destinationLink direction="with" ref="{673D9552-05FF-4FCA-9533-D23D1E95E44A}"/>
          </msink:context>
        </emma:interpretation>
      </emma:emma>
    </inkml:annotationXML>
    <inkml:trace contextRef="#ctx0" brushRef="#br0">1534-4788 14,'0'0'149,"-7"-9"-1,7 9-9,0 0-1,0 0-5,0 0-3,0 0-9,-6-10-9,6 10-9,0 0-11,0 0-3,-14-6-5,14 6-12,0 0-3,-11-7-9,11 7 7,-14 0-5,14 0-6,-18 4-4,18-4-2,-21 3-3,9-3 1,1 4-5,-5 0 3,-1 1 0,3 1 1,-4 2-1,2 1-2,-3-4-2,4 6 0,1-1-3,-2-3 1,2 5-1,-3-3 0,3 0 0,0 4-5,2-1 1,2 3 0,-2-1 2,4 0-1,0 1 1,0 1 0,2 0 1,2 0-3,-3 0 2,4 3-2,2 1 2,-2-4-2,3 3 2,0-3 0,3 2-3,-2-3-1,1 2-3,4-3-2,0 2-1,0-4-2,1-2-4,2 3-2,-1-1 5,3-3-6,-4 1 0,1-4-4,3 1 3,0-2-3,3 2 0,0 0 1,3-5-5,0 2-1,0 1-2,1-5 1,-1 0-8,0-3-14,-2 1-12,3 2-14,-3-2-24,4-2-14,-8 1-24,6-1-28,-2 2-26,1-7-29,1 5-26,-1 0-28,-4-2-140,1 2-409,-6 1 181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2.6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EBD286-0E0E-4B91-86B1-8698A81E0E84}" emma:medium="tactile" emma:mode="ink">
          <msink:context xmlns:msink="http://schemas.microsoft.com/ink/2010/main" type="inkDrawing" rotatedBoundingBox="2617,5137 2977,5121 2978,5143 2618,5159" shapeName="Other"/>
        </emma:interpretation>
      </emma:emma>
    </inkml:annotationXML>
    <inkml:trace contextRef="#ctx0" brushRef="#br0">152-4269 64,'-6'10'192,"6"-10"-4,0 0-5,0 0-7,0 0-7,0 0-12,0 0-13,0 0-9,0 0-3,0 0-6,14 12-5,-14-12-5,21-2-6,-21 2-10,23 0-9,-11-3-8,4 3-7,-1 0-9,4-1-4,-3-1-8,1-1-5,-2 3-5,1-1-5,-2 1-2,-2-1-8,-12 1-1,28-3 0,-15 3-6,-4 3 0,-9-3-2,19-3-5,-19 3-1,12-2-4,-12 2 2,0 0 1,0 0-5,18 0-1,-18 0 1,0 0-8,0 0-4,0 0-8,17 0-8,-17 0-7,0 0-15,0 0-10,0 0-18,0 0-21,0 0-21,0 0-21,0 0-16,14-1-26,-14 1-12,9-3-133,-9 3-345,11-5 153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47.93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7CA006-14E0-41A8-976C-866A3FBDF44F}" emma:medium="tactile" emma:mode="ink">
          <msink:context xmlns:msink="http://schemas.microsoft.com/ink/2010/main" type="writingRegion" rotatedBoundingBox="13245,3318 17061,148 17753,981 13937,4152"/>
        </emma:interpretation>
      </emma:emma>
    </inkml:annotationXML>
    <inkml:traceGroup>
      <inkml:annotationXML>
        <emma:emma xmlns:emma="http://www.w3.org/2003/04/emma" version="1.0">
          <emma:interpretation id="{B0B80866-A5C3-4B5E-85B6-20D0653939D3}" emma:medium="tactile" emma:mode="ink">
            <msink:context xmlns:msink="http://schemas.microsoft.com/ink/2010/main" type="paragraph" rotatedBoundingBox="13245,3318 17061,148 17753,981 13937,4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F681AA-8B70-49EA-AD0D-53C939AD06D7}" emma:medium="tactile" emma:mode="ink">
              <msink:context xmlns:msink="http://schemas.microsoft.com/ink/2010/main" type="line" rotatedBoundingBox="13245,3318 17061,148 17753,981 13937,4152"/>
            </emma:interpretation>
          </emma:emma>
        </inkml:annotationXML>
        <inkml:traceGroup>
          <inkml:annotationXML>
            <emma:emma xmlns:emma="http://www.w3.org/2003/04/emma" version="1.0">
              <emma:interpretation id="{0639991E-1674-4E5D-BE01-B8880662CB84}" emma:medium="tactile" emma:mode="ink">
                <msink:context xmlns:msink="http://schemas.microsoft.com/ink/2010/main" type="inkWord" rotatedBoundingBox="13245,3318 13927,2751 14620,3584 13937,4152">
                  <msink:destinationLink direction="with" ref="{244C7F7E-3935-4306-889A-5A80A561040F}"/>
                </msink:context>
              </emma:interpretation>
              <emma:one-of disjunction-type="recognition" id="oneOf0">
                <emma:interpretation id="interp0" emma:lang="en-US" emma:confidence="0">
                  <emma:literal>6</emma:literal>
                </emma:interpretation>
                <emma:interpretation id="interp1" emma:lang="en-US" emma:confidence="0">
                  <emma:literal>¢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)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10139 1953 70,'0'0'94,"-5"-11"-14,5 11 5,-9-11 2,4 4-11,5 7-6,-10-8 1,10 8-4,-13-11-1,13 11-8,-9-7 4,3 1-9,6 6 1,-13-8 0,13 8-3,-11-7-8,11 7-6,-15-8-2,7 6 1,8 2-11,-17-8 0,9 4 1,8 4-4,-19-1-4,8-5 2,11 6-5,-17-2 4,17 2-4,-20-5 0,11 5 2,9 0-8,-21-1 9,21 1-3,-20 0-4,20 0 1,-19 0 6,10 1-7,9-1-4,-17 3-2,17-3 2,-17 2 4,17-2-2,-14 2-3,3 4 3,11-6 4,-11 1-8,11-1 5,-16 7-2,9-3 3,7-4-3,-14 11 1,4-8 6,3 5 2,7-8 6,-15 10-4,9-5-2,-2 1 3,8-6-6,-14 12 3,8-5-7,6-7 4,-11 10 0,5-5-4,1 2 6,-1 0-5,6-7-1,-8 16-1,4-8 3,-2-1 0,6-7-1,-8 20-2,3-13 2,2 0-4,-2 5 1,2-4 0,3-8-1,-6 20 1,1-9-3,4 1 2,1-12 3,-7 21-2,3-14-4,2 2 4,2-9-3,-6 19 0,4-10-1,1 3 5,-4-2-6,5-10 1,-4 19 4,2-9-5,0 1-1,-2-2 3,4-9-2,-2 20-1,1-12-1,1-8-4,-5 21 8,3-13 4,2-8-5,-4 18 1,1-10 0,3-8 0,-3 18-4,3-18 3,-2 14-3,2-14 4,0 14 0,0-14-7,2 19 6,-2-19 2,3 11-1,-3-11-3,-3 12 3,3-12 3,3 14-3,-3-14-3,3 14 1,-3-14 1,3 16-3,-2-8 3,-1-8-4,2 13-1,-2-13 5,0 13-5,0-13 6,5 14-1,-4-5-4,-1-9 4,2 14-4,-2-14 0,3 12 5,-2-2-7,-1-10 3,4 14 4,0-7-3,1 1 0,-5-8-2,6 18 1,-3-10 2,2 0-4,-5-8 2,6 14 6,-4-7-11,1 5 4,-3-12 3,6 20 1,-1-10 0,-2-2-3,1-1 0,-4-7-7,7 16 3,-1-9 0,-3 1 2,-3-8 2,6 17 4,1-9-7,-6 1 8,-1-9-4,11 17-3,-9-10 1,4 1 2,-2-1 0,0 3-2,-4-10 3,10 15 2,-5-12-5,0 4 1,-5-7 0,8 18-2,-2-13-2,2 1 6,-4 1-2,-4-7 0,10 8 2,-10-8-3,12 11 3,-6-7-2,-6-4 1,14 11 4,-7-5-8,-7-6 3,14 9 3,-7-7-6,1 3 4,-8-5-2,14 7 4,-6 0-5,3-5 3,-2 1-1,2 3 0,0-5 3,-11-1-4,19 7 2,-10-3-3,0-2 2,1 2 1,-10-4 0,18 1 0,-8 2 0,1-1-1,-11-2-2,17 2 1,-6 2 4,-11-4-4,21 1-3,-11 1 2,-10-2 6,18 0-3,-18 0-10,16-2 7,-16 2 5,19 0 0,-19 0 0,15-1-2,-15 1 0,16-4 3,-16 4-2,12-2-1,-4-3-2,-8 5 2,13-1-3,-13 1 2,14-6 1,-7 2 2,-7 4-4,14-7 2,-6 2 0,2 0 0,-10 5 1,14-9-3,-7 2 3,-7 7 0,14-11-2,-6 4 0,-2 2 0,2-2 4,0-6-3,-2 6-2,0-1 8,1-1 1,-7 9 2,9-14 0,-4 3 4,-2 4-3,-3 7 4,9-21 1,-9 14-3,3-9 5,-1 3-1,-2 3-7,3-4 9,-3 1-3,0-2 2,-3-2 0,3 4 0,-2-1 2,1-1-5,1 15 2,-2-25-1,4 6-3,-7 5 3,3-5 2,1 6-3,1-2 0,-3 0 1,3 1 2,0 14 1,-2-26 3,2 15 1,0-5-1,-1 6 0,1 10-3,-5-21 2,2 11-5,0-4 3,0 3-3,-2-2-3,-1 3-2,1-1 7,0 1-11,-2-2 2,0 4-3,3-3-1,-3 2-3,3 1 2,4 8 1,-11-11-2,5 3-1,6 8 2,-10-10-6,10 10 1,-7-15 2,7 15-1,-10-7-6,10 7-14,-8-7-9,8 7-6,0 0-10,-6-10-9,6 10-13,-8-5-17,8 5-9,0 0-32,0 0-12,-9-9-10,9 9-29,-6-9-31,6 9-111,-8-9-344,8 9 153</inkml:trace>
          <inkml:trace contextRef="#ctx0" brushRef="#br0" timeOffset="-1496.7274">9887 2111 73,'0'0'162,"0"0"-3,0 0-6,0 0-15,0 0 3,0 0-16,0 0-10,0 0-10,0 0-8,0 0-7,0 0-10,0 0-9,0 0-9,0 0-6,0 0-5,0 0-11,0 0 4,0 0 4,0 0-2,-14 21 1,14-21-2,-6 17 6,4-11-1,2-6 1,-5 20-3,4-8 3,-1-1-4,-2-2 1,4-9-3,-5 26-1,3-14-4,1 4-1,1-3-5,0 2 3,0-1-3,-3 0-5,1 0-1,2 2-2,0-2-7,0 1 2,0 0-5,2 0 4,1-2-4,-3-2-5,1-1 1,1 2 2,1 0-3,-1 2 1,-1-3-4,4 0-2,-5-11-7,0 18-7,3-3-15,0 0-14,-1-6-14,-1 1-14,4 3-22,-4-3-25,4-1-21,-5-9-15,3 18-23,0-10-159,-3-8-358,2 17 158</inkml:trace>
          <inkml:trace contextRef="#ctx0" brushRef="#br0" timeOffset="109151.3164">10015 2878 18,'0'0'39,"0"0"-5,0 0-3,0 0-3,0 0-1,9-7-2,-9 7-2,0 0-2,0 0-6,0 0 2,0 0-7,0 0 8,0 0-9,0 0 3,0 0 7,0 0-10,0 0 4,0 0-4,0 0 8,0 0 5,0 0-2,0 0 5,0 0 8,0 0-7,0 0-9,0 0 2,0 0-1,0 0-3,0 0-2,0 0-5,0 0 4,0 0 0,0 0 3,0 0-7,0 0-3,0 0 3,0 0-4,0 0 3,0 0-2,0 0-5,0 0-14,0 0-14,0 0-17,0 0-56,-13-25-107,13 25 48</inkml:trace>
        </inkml:traceGroup>
        <inkml:traceGroup>
          <inkml:annotationXML>
            <emma:emma xmlns:emma="http://www.w3.org/2003/04/emma" version="1.0">
              <emma:interpretation id="{F75490BC-D6E1-46A4-9B1E-650AEB997A76}" emma:medium="tactile" emma:mode="ink">
                <msink:context xmlns:msink="http://schemas.microsoft.com/ink/2010/main" type="inkWord" rotatedBoundingBox="15133,2035 15568,1675 15933,2114 15499,2475"/>
              </emma:interpretation>
              <emma:one-of disjunction-type="recognition" id="oneOf1">
                <emma:interpretation id="interp5" emma:lang="en-US" emma:confidence="0">
                  <emma:literal>: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!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-21910.5218">11447 1315 59,'0'0'73,"0"0"0,0 0-5,0 0 6,0 0-16,0 0 9,0 0-8,0 0 3,0 0 1,0 0 10,0 0-1,0 0 8,0 0 1,0 0 0,0 0-3,0 0 1,0 0-3,0 0 2,0 0-5,0 0-2,0 0-2,0 0-1,0 0 0,0 0-9,0 0-3,0 0-1,0 0-5,0 0-2,0 0-7,0 0 9,0 0-16,0 0-5,25-18-4,-25 18-3,23-2 0,-9-2-3,-1 4-6,-13 0 2,28-1-3,-16 1 0,2-3-4,2 3 2,-2-2 2,-14 2-1,20-1-4,-7 1-1,-13 0 0,17-1 1,-17 1-2,14-4-1,-14 4-1,14-1 1,-14 1 7,0 0-6,19-1-1,-19 1-1,0 0-2,10-1-1,-10 1 4,0 0-1,0 0-2,0 0-3,0 0-5,0 0 4,0 0-3,0 0 9,0 0-9,0 0 3,0 0 1,0 0-1,-48 2-5,29 3 2,1-5 8,2 2-5,-2-2-2,0 5 4,1-4-3,0-1 3,2 1-3,-4 2 3,5-1-2,-2-2 4,16 0-5,-23 0-1,14 0 4,9 0 1,-16 1-2,16-1 0,-12 3 3,12-3-1,0 0 4,-14 1 3,14-1 2,0 0 3,0 0 1,0 0 3,0 0 1,0 0 1,0 0-1,0 0 2,0 0-4,0 0-1,0 0-3,0 0-3,0 0-4,0 0-4,0 0 4,0 0-8,29-12 1,-29 12-3,13-3 1,-13 3-2,0 0-1,20 0 6,-20 0-5,12-2 5,-12 2-3,0 0 5,16-1-3,-16 1 1,14 0-2,-14 0 2,0 0-2,15 0 9,-15 0-7,0 0 3,13-1-2,-13 1 3,0 0-1,0 0-3,0 0 4,0 0-2,0 0 0,0 0-3,12-5 2,-12 5 1,0 0-3,0 0 4,0 0-1,0 0-1,0 0 1,0 0-3,0 0 1,0 0 1,0 0 2,0 0-3,0 0 1,0 0 2,0 0-1,0 0 0,0 0-2,0 0 4,0 0-5,0 0 5,0 0 1,0 0-2,0 0 0,0 0-3,0 0 2,0 0 0,0 0 2,0 0 3,0 0-3,0 0-4,0 0 1,0 0 1,0 0 0,0 0-2,0 0-2,0 0 1,0 0 1,0 0-2,0 0 2,0 0 0,0 0-1,0 0 1,0 0-1,0 0 2,0 0-4,0 0-1,0 0 3,0 0-1,0 0 1,0 0 0,0 0 4,10 7-3,-10-7 3,0 0-3,0 0 0,0 0 5,0 0-3,0 0 2,0 0-5,0 0 4,0 0-4,0 0 7,0 0-2,0 0-4,0 0 4,0 0 2,0 0-3,0 0-1,0 0 0,0 0 0,6 7 0,-6-7 0,0 0 0,0 0 1,0 0-2,0 0 1,0 0-2,0 0-1,0 0 2,0 0 1,0 0 1,0 0-4,0 0 1,0 0 2,0 0-3,0 0 1,0 0 2,0 0 0,0 0 5,0 0-6,0 0-2,0 0 5,0 0-4,0 0 5,0 0-3,0 0 0,0 0 3,0 0 0,0 0-5,0 0 7,0 0-6,0 0-3,0 0 3,0 0 1,0 0 3,0 0-4,0 0 1,0 0-1,0 0-1,0 0 0,0 0 5,0 0-7,0 0 4,0 0 0,0 0-2,0 0 2,0 0 0,0 0-2,0 0 3,0 0 0,0 0 0,0 0-2,0 0-3,0 0 2,0 0 0,0 0 3,0 0-2,0 0 2,0 0-1,0 0 1,0 0 0,0 0 0,0 0-2,8 6 6,-8-6-2,0 0-2,0 0 1,0 0 1,0 0-3,0 0 3,0 0-2,0 0-2,0 0 2,0 0-2,0 0 2,0 0 1,0 0-2,0 0 1,0 0 1,0 0 1,0 0-2,0 0 1,0 0-2,0 0 2,0 0-3,0 0 2,0 0-1,0 0-3,0 0-14,0 0-3,0 0-17,0 0-5,0 0-10,0 0-13,0 0-20,0 0-12,0 0-16,0 0-20,0 0-19,0 0-112,0 0-285,0 0 126</inkml:trace>
          <inkml:trace contextRef="#ctx0" brushRef="#br0" timeOffset="-26115.7303">11603 719 76,'0'0'140,"0"0"-3,-6-10-9,6 10 5,0 0-13,0 0-6,-7-7-11,7 7-7,0 0-12,0 0-13,0 0-4,-12-4-5,12 4-8,0 0-7,0 0 1,-20 13-1,14-6 3,-2 0 5,-2 4 1,-1 3-2,4-2 4,-3 2 1,1 2-3,1-2 1,0 0-5,1 0-1,0 2-1,1-2-2,0 0-4,4 1-7,-4 0 4,6-1-6,-1 2-3,1-5-4,0-11 0,0 20-2,0-12-4,0-8-1,6 18-2,-5-11-2,6 0 0,-3 2-2,4-2 0,-8-7-1,11 7-2,-2-4 1,1 1-1,-10-4-3,18 4-1,-18-4 1,21-4 0,-21 4 3,17-5-3,-6 2 1,-2-3 2,2-1-3,-3 2 4,1-6 5,-1 4-3,-2 0-2,0-4-1,-1 1 2,0 2 0,1-7 0,-2 3 2,3-2-5,-4 4 2,-3-5 0,5 4 1,-4-5 1,-1 2-2,0 14 4,-1-20 5,1 8-2,-2 0-1,2 12-1,-3-17-1,3 17 0,-3-21-1,1 11-2,2 10-1,-5-18-3,1 9 1,4 9-4,-8-19-2,5 12-3,3 7-1,-6-16-4,-1 11-9,7 5-8,-6-11-11,6 11-13,-9-10-9,9 10-6,-6-7-19,6 7-8,0 0-25,0 0-1,-7-8-31,7 8-20,0 0-26,0 0-149,0 0-364,-4-12 162</inkml:trace>
        </inkml:traceGroup>
        <inkml:traceGroup>
          <inkml:annotationXML>
            <emma:emma xmlns:emma="http://www.w3.org/2003/04/emma" version="1.0">
              <emma:interpretation id="{67C86D70-4134-45BB-B6B1-6C1AED3B0BC1}" emma:medium="tactile" emma:mode="ink">
                <msink:context xmlns:msink="http://schemas.microsoft.com/ink/2010/main" type="inkWord" rotatedBoundingBox="15974,1268 17167,276 17593,788 16399,1780"/>
              </emma:interpretation>
              <emma:one-of disjunction-type="recognition" id="oneOf2">
                <emma:interpretation id="interp10" emma:lang="en-US" emma:confidence="0">
                  <emma:literal>is</emma:literal>
                </emma:interpretation>
                <emma:interpretation id="interp11" emma:lang="en-US" emma:confidence="0">
                  <emma:literal>"so</emma:literal>
                </emma:interpretation>
                <emma:interpretation id="interp12" emma:lang="en-US" emma:confidence="0">
                  <emma:literal>"a</emma:literal>
                </emma:interpretation>
                <emma:interpretation id="interp13" emma:lang="en-US" emma:confidence="0">
                  <emma:literal>"se</emma:literal>
                </emma:interpretation>
                <emma:interpretation id="interp14" emma:lang="en-US" emma:confidence="0">
                  <emma:literal>"s</emma:literal>
                </emma:interpretation>
              </emma:one-of>
            </emma:emma>
          </inkml:annotationXML>
          <inkml:trace contextRef="#ctx0" brushRef="#br0" timeOffset="-24296.4493">12850-182 19,'0'0'98,"-11"8"-5,11-8-13,-9 7 1,9-7-5,-11 5 6,11-5 2,-9 7-4,9-7-5,-7 7-4,7-7-4,0 0-5,-7 10 6,7-10-7,-5 8 2,5-8-1,0 0-1,-3 10-1,3-10-1,0 0 2,1 18 2,-1-18 8,7 15-2,-4-8 4,3 1 0,0-1-3,5 4-3,3-2-5,-4 0-4,2 1-5,0 2-5,-1-1 0,2 3-6,-1-5-3,1 3-4,-2-4-1,0 6-3,-2-6-3,-1 4-3,3-1 0,-5-1-8,2-2 5,-1 2-3,0-1-3,-4 0-5,3 0 2,-1-2-1,-5-7 3,6 20-2,-5-13-1,4 1 0,-5-8-1,0 15 1,0-15-2,2 11-3,-2-11 0,0 0 3,0 0-1,-2 17-4,2-17 1,0 0 0,0 0-2,-3 14 2,3-14 1,0 0 0,-6 9-1,6-9-1,-10 7 1,10-7-2,-14 7-1,5-6 0,9-1 1,-16 3-2,16-3-1,-18-3-2,18 3-1,-21-1-4,11-2 2,10 3-3,-16-2-2,16 2-8,-19-5-3,19 5-8,-14-8-6,14 8-5,-11-5-11,11 5-10,-17-9-21,11 5-16,6 4-33,-11-7-21,11 7-7,-12-8-27,12 8-99,-8-11-307,8 11 136</inkml:trace>
          <inkml:trace contextRef="#ctx0" brushRef="#br0" timeOffset="-25137.9672">12146 400 145,'-6'9'184,"6"-9"-3,0 0-10,0 0-10,0 0-10,0 0-11,0 0-18,0 0-5,0 0-7,0 0-10,20 10-7,-20-10-8,14 0-8,-1 0-8,-13 0-4,22 0-8,-10 4-5,2-8-4,2 4-6,4 4-3,-1-4-5,-4 0-3,4 0-6,-2-4-2,2 4-2,-7 0-1,2 0-4,-14 0-6,20-5-7,-10 3-7,-10 2-5,14 0-5,-14 0-11,0 0-7,0 0-4,15 0-26,-15 0 5,0 0-16,10 7-14,-10-7-9,0 0-16,0 0-24,0 0-140,0 0-297,0 0 133</inkml:trace>
          <inkml:trace contextRef="#ctx0" brushRef="#br0" timeOffset="-25486.7417">12068 168 79,'0'0'193,"0"0"-12,0 0-1,0 0-19,0 0-3,0 0-7,0 0-10,0 0-7,0 0-9,0 0-10,0 0-7,0 0-10,0 0-8,0 0-8,0 0-1,0 0-13,0 0-9,0 0-2,0 0-4,0 0-7,49-3-3,-35-1-1,3 4-7,0-1-8,-1-3 0,4 4-2,-5-6-3,6 5-6,-3 1-3,-2-2-10,3 1-10,-4 1-14,1-3-18,-2 2-14,-2-1-11,-12 2-6,20 0-21,-20 0-11,16-4-12,-16 4-10,11-1-20,-11 1-27,0 0-99,0 0-291,0 0 130</inkml:trace>
          <inkml:trace contextRef="#ctx0" brushRef="#br0" timeOffset="-23846.7104">12909-228 22,'0'0'203,"0"0"-15,0 0-13,0 0-9,0 0-22,0 0-15,0 0-13,32-6-14,-17 2-10,1 2-7,4-1-8,2-1-9,4 0-4,-6 3-9,13-6-4,-3 7-3,-1-4-9,2 1-2,-1-1-4,-2 2-5,-1 1-5,-1-3 0,0 4-1,-8-2-3,0 1-1,3 1-4,-4 0-2,-3-4 1,3 4 0,-3 0-9,-14 0 9,23 0-4,-12 0-3,-11 0 3,19 0 2,-19 0 6,17 0-2,-17 0 1,12-3 2,-12 3 4,0 0-2,14-2 2,-14 2-1,0 0 0,11 2-2,-11-2-1,0 0-1,0 0-3,0 0-1,17-2 0,-17 2-5,0 0-10,0 0-11,0 0-22,0 0-17,16 2-33,-16-2-33,0 0-27,0 0-33,0 0-119,0 0-320,0 0 141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3.6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3D9552-05FF-4FCA-9533-D23D1E95E44A}" emma:medium="tactile" emma:mode="ink">
          <msink:context xmlns:msink="http://schemas.microsoft.com/ink/2010/main" type="inkDrawing" rotatedBoundingBox="4190,5058 4233,5677 4214,5678 4172,5060" semanticType="callout" shapeName="Other">
            <msink:sourceLink direction="with" ref="{A8A6B903-6A00-41D9-B18D-4261E1F02D7A}"/>
            <msink:sourceLink direction="with" ref="{DA7F02B0-911F-4CCE-8D28-F4697433BA83}"/>
          </msink:context>
        </emma:interpretation>
      </emma:emma>
    </inkml:annotationXML>
    <inkml:trace contextRef="#ctx0" brushRef="#br0">1700-4346 213,'0'0'210,"0"0"-8,0 0-10,0 0-17,0 0-12,2 11-15,-2-11 1,0 0 3,5 11 3,-5-11 0,1 18-11,2-5-6,-1 4 3,1 0-4,2 2-12,-5 6-10,4 1-8,-2-1-4,4 1-7,-4 3-4,-2-1-6,1 2-7,2-4-10,-1 3-5,-2-1-8,0 0-3,0-2-7,0-3 1,1 2-15,2-7-8,-1 5-29,-4-5-24,2-4-27,2 1-34,-4 0-35,2-4-39,0-11-35,4 18-45,0-12-216,-4-6-497,0 0 219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51.06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F56A00-CA75-4CC3-B752-50C9DA294439}" emma:medium="tactile" emma:mode="ink">
          <msink:context xmlns:msink="http://schemas.microsoft.com/ink/2010/main" type="writingRegion" rotatedBoundingBox="2469,9402 2875,9402 2875,9727 2469,9727"/>
        </emma:interpretation>
      </emma:emma>
    </inkml:annotationXML>
    <inkml:traceGroup>
      <inkml:annotationXML>
        <emma:emma xmlns:emma="http://www.w3.org/2003/04/emma" version="1.0">
          <emma:interpretation id="{6BFA825F-1183-42C2-B6E1-9D05C3F9EDB9}" emma:medium="tactile" emma:mode="ink">
            <msink:context xmlns:msink="http://schemas.microsoft.com/ink/2010/main" type="paragraph" rotatedBoundingBox="2469,9402 2875,9402 2875,9727 2469,9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688B9E-1115-418A-B004-8DE33CCB8DB7}" emma:medium="tactile" emma:mode="ink">
              <msink:context xmlns:msink="http://schemas.microsoft.com/ink/2010/main" type="line" rotatedBoundingBox="2469,9402 2875,9402 2875,9727 2469,9727"/>
            </emma:interpretation>
          </emma:emma>
        </inkml:annotationXML>
        <inkml:traceGroup>
          <inkml:annotationXML>
            <emma:emma xmlns:emma="http://www.w3.org/2003/04/emma" version="1.0">
              <emma:interpretation id="{8E497080-79EC-4E07-80AA-D0850B3FB342}" emma:medium="tactile" emma:mode="ink">
                <msink:context xmlns:msink="http://schemas.microsoft.com/ink/2010/main" type="inkWord" rotatedBoundingBox="2469,9402 2875,9402 2875,9727 2469,9727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€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-2958 4734 146,'0'0'262,"0"0"-17,-11 4-12,11-4-16,0 0-12,0 0-12,0 0-12,0 0-13,0 0-10,0 0-5,0 0-12,0 0-12,0 0 4,0 0-19,0 0-7,0 0-9,0 0-3,0 0-10,0 0-4,0 0-8,0 0-6,0 0 8,0 0-13,0 0-3,18 11-6,-18-11 1,16-2-6,-16 2-6,28-2 5,-14 2-5,3 1-10,0-1-10,-6 1 7,-11-1-6,24 2 2,-14-4-6,-10 2-5,24 2-2,-15-4 0,-9 2 1,24 0-12,-15 2 6,2 1-7,-11-3-2,17 2-7,-9 0-9,-8-2-6,17 4-13,-9-1-11,-8-3-11,9 4-23,-9-4-15,12 3-21,-12-3-21,0 0-19,19-2-36,-19 2-20,16-8-56,-10 2-148,-6 6-452,14-8 199</inkml:trace>
          <inkml:trace contextRef="#ctx0" brushRef="#br0" timeOffset="341.8159">-2894 5038 84,'0'0'179,"0"0"3,0 0-4,0 0 0,0 0-8,0 0-4,0 0 1,6 14-1,-6-14-5,0 0-2,17 6-7,-6-6-5,-11 0-10,26 0-9,-12 1-12,3-2-10,1 1-10,-1-1-7,1 1-11,-1-2-6,4 4-9,-3-4-5,-2-1-7,3 2-1,-19 1-10,26 1-2,-17-1 1,-9 0-9,21 0-10,-21 0-12,15-4-8,-15 4-18,11 3-16,-11-3-23,0 0-25,0 0-31,0 0-31,0 0-37,14-4-55,-14 4-172,0 0-441,0 0 196</inkml:trace>
        </inkml:traceGroup>
      </inkml:traceGroup>
    </inkml:traceGroup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09.6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B079F8-FBB8-4747-946C-4976DB96D8B6}" emma:medium="tactile" emma:mode="ink">
          <msink:context xmlns:msink="http://schemas.microsoft.com/ink/2010/main" type="writingRegion" rotatedBoundingBox="5453,4435 13572,4624 13532,6363 5412,6175">
            <msink:destinationLink direction="with" ref="{49B8C106-86CD-4981-9541-A856F48B45F1}"/>
            <msink:destinationLink direction="with" ref="{A8A6B903-6A00-41D9-B18D-4261E1F02D7A}"/>
          </msink:context>
        </emma:interpretation>
      </emma:emma>
    </inkml:annotationXML>
    <inkml:traceGroup>
      <inkml:annotationXML>
        <emma:emma xmlns:emma="http://www.w3.org/2003/04/emma" version="1.0">
          <emma:interpretation id="{A2174DEA-CEB7-4FE5-9953-AC7FEFD9A733}" emma:medium="tactile" emma:mode="ink">
            <msink:context xmlns:msink="http://schemas.microsoft.com/ink/2010/main" type="paragraph" rotatedBoundingBox="5453,4435 13572,4624 13532,6363 5412,6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2889B6-0390-46AF-8A61-EDF36A4077EC}" emma:medium="tactile" emma:mode="ink">
              <msink:context xmlns:msink="http://schemas.microsoft.com/ink/2010/main" type="line" rotatedBoundingBox="5453,4435 13572,4624 13532,6363 5412,6175">
                <msink:destinationLink direction="with" ref="{DA7F02B0-911F-4CCE-8D28-F4697433BA8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5A426B4-AAD5-417F-BD66-1AE6E049C82F}" emma:medium="tactile" emma:mode="ink">
                <msink:context xmlns:msink="http://schemas.microsoft.com/ink/2010/main" type="inkWord" rotatedBoundingBox="5447,4661 6730,4691 6714,5394 5431,5364"/>
              </emma:interpretation>
              <emma:one-of disjunction-type="recognition" id="oneOf0">
                <emma:interpretation id="interp0" emma:lang="en-US" emma:confidence="1">
                  <emma:literal>cos</emma:literal>
                </emma:interpretation>
                <emma:interpretation id="interp1" emma:lang="en-US" emma:confidence="0">
                  <emma:literal>Cos</emma:literal>
                </emma:interpretation>
                <emma:interpretation id="interp2" emma:lang="en-US" emma:confidence="0">
                  <emma:literal>com</emma:literal>
                </emma:interpretation>
                <emma:interpretation id="interp3" emma:lang="en-US" emma:confidence="0">
                  <emma:literal>coos</emma:literal>
                </emma:interpretation>
                <emma:interpretation id="interp4" emma:lang="en-US" emma:confidence="0">
                  <emma:literal>los</emma:literal>
                </emma:interpretation>
              </emma:one-of>
            </emma:emma>
          </inkml:annotationXML>
          <inkml:trace contextRef="#ctx0" brushRef="#br0">176 181 100,'-3'-14'194,"3"14"-8,0 0-6,-5-12-8,5 12-2,0-13-5,0 13-6,0 0-13,-6-14-5,6 14-10,0-14-13,0 14-2,0 0-11,0-16-12,0 16-11,6-8-9,-6 8-5,8-12-10,-2 6-7,-6 6-6,18-12-5,-9 6-3,-1 1-4,-8 5-7,26-7-6,-12 5-1,5-1-3,-5 2-5,3 0-4,0-4 3,0 5-6,-3 0-3,3-1-1,-1 0-2,-2 2-2,-6 0-2,4 4 3,2-4-3,-14-1-1,17 1-4,-6 0 0,-11-1 4,16 4-3,-16-4-1,11 0 3,-11 0-3,9 4 3,-9-4-4,0 0 5,0 0 3,0 0 1,0 0 0,0 0-2,0 0 2,0 0-3,17-3 2,-17 3 2,0 0-1,0 0 1,0 0 0,0 0 0,0 0 4,0 0-2,0 0 2,0 0 0,0 0-6,0 0 1,0 0 1,0 0 3,0 0-1,0 0-1,-29-20 0,29 20 0,-8-6-2,8 6 1,-16-4-1,16 4 2,-14-3 2,14 3-1,-20-2 0,12 0-3,8 2 3,-17-3 1,17 3-2,-20 0-1,20 0-1,-20 0 3,7 0-1,13 0-1,-20 0 2,20 0-1,-25 0 0,19 3 3,-8-1 1,14-2 0,-20 11 2,10-7 4,-4 1 1,2 2-2,-1-2 6,1 4 0,-5 2 3,3 0 2,1 2 2,-1 0-3,0 1 3,5-2 0,-5 4-1,0 0 0,5-2 0,-4 0 0,2 2 1,3-2-1,2 5 2,-3-2 1,1-2 2,-1 3-6,6-2 1,-5 0-3,5 2 9,0-2-1,-1-1 4,3 3-1,1 1-2,-2-1 1,2 0-1,0-3-4,0 2 0,0-2-2,0 0 4,3-1-3,1 1-1,2 2-3,-3-5 6,-2-1-7,6 3 1,-1 0-4,2-3-2,-2-3 4,6 4 0,-1-1-1,2-4 0,1 4-2,-3-2 1,9-4-1,-6 4-1,6-4 0,-6 0-3,2 1-2,4-3 1,0 1-3,-3-4-1,0 0 6,-3 1-5,4-1-11,-1 2-2,-2-4-9,-1 1-6,-1-2-8,5-1-11,-4 0-14,2 1-16,-8-1-17,1-3-14,1 2-25,0-1-21,1-2-32,-1-2-26,-3 3-30,0-1-134,-1-3-402,5 1 179</inkml:trace>
          <inkml:trace contextRef="#ctx0" brushRef="#br0" timeOffset="540.7376">861 213 19,'-20'-7'161,"20"7"-12,-9-2 0,9 2-9,0 0 0,-24 6-8,14-3-4,3 5-7,-2-1-5,-2 4-2,-3-1-2,2 2-4,-2 4-5,3 0-3,-2-4-4,2 6-8,5-3-5,-3 3-7,4-4-4,-1 4-7,3-3-3,1 2-5,1-1-4,4 0 0,3-3-8,-3-3-3,3 4-3,5-3-5,-3-4-2,8 3-2,-2-3-4,0-1-1,3-2 0,0 4-3,0-8 2,-1 2-8,-2-1-2,-2-1-8,-12 0-3,22-3 3,-13-1 0,-9 4-6,17-7 5,-9 4-5,-8 3 0,9-12 5,-2 3-3,-7 9 1,7-11 4,-7 1-6,0 10 2,0-18 1,-1 4-1,1 14 0,-2-18-1,1 6 3,-2 1-1,3 11 0,-7-21-2,4 10-1,3 11 1,-6-16-2,1 7 8,5 9-8,-14-12 0,11 5-8,-8 1-11,5-1-14,6 7-14,-17-10-21,11 7-17,6 3-19,-16-3-19,16 3-28,-12-5-25,12 5-22,-10-5-126,10 5-351,0 0 155</inkml:trace>
          <inkml:trace contextRef="#ctx0" brushRef="#br0" timeOffset="1083.9137">1282 86 82,'-11'-7'110,"11"7"-12,0 0 9,-12-4-22,12 4-7,-18 0 4,18 0-8,-20 3-8,20-3-1,-20 6-3,11-4-1,-5 4 9,6-3-13,-2 2 4,0 2-2,3-2-4,-4 1-3,5 1-2,0 2 3,6-9-3,-11 10 0,8 1 1,0-4-2,3-7-1,-6 18-1,6-10-2,0-8-1,6 18-2,-6-7 2,8-2 1,-2 3 1,3-1-1,2 1-3,-2 2 2,2-3-4,2 3-6,-2-3-3,0 1 6,1-3-5,-1 3 0,-5 0-1,8-1 2,-5 1 0,-5-3 3,3 0-5,0 1 4,-3-3-3,-1 3 5,4 2-4,-4-7-3,-3-5 3,3 16-2,-3-16 0,0 12 0,0-12 2,-6 14 3,-1-6-4,0-1-2,-7 0-2,1 0-4,2 0-1,-6 1 1,5-4-7,-2 2-2,3-5-2,1 6 4,10-7-2,-17 4-7,5-3-13,12-1-13,-16 0-24,16 0-28,-15-5-35,15 5-41,-11-11-37,8 5-48,3 6-153,-3-22-414,-1 10 184</inkml:trace>
        </inkml:traceGroup>
        <inkml:traceGroup>
          <inkml:annotationXML>
            <emma:emma xmlns:emma="http://www.w3.org/2003/04/emma" version="1.0">
              <emma:interpretation id="{32AD0571-F43E-4D48-83E1-4C1F2C243558}" emma:medium="tactile" emma:mode="ink">
                <msink:context xmlns:msink="http://schemas.microsoft.com/ink/2010/main" type="inkWord" rotatedBoundingBox="7085,4600 8175,4626 8137,6238 7048,6213"/>
              </emma:interpretation>
              <emma:one-of disjunction-type="recognition" id="oneOf1">
                <emma:interpretation id="interp5" emma:lang="en-US" emma:confidence="0">
                  <emma:literal>283</emma:literal>
                </emma:interpretation>
                <emma:interpretation id="interp6" emma:lang="en-US" emma:confidence="0">
                  <emma:literal>203</emma:literal>
                </emma:interpretation>
                <emma:interpretation id="interp7" emma:lang="en-US" emma:confidence="0">
                  <emma:literal>233</emma:literal>
                </emma:interpretation>
                <emma:interpretation id="interp8" emma:lang="en-US" emma:confidence="0">
                  <emma:literal>223</emma:literal>
                </emma:interpretation>
                <emma:interpretation id="interp9" emma:lang="en-US" emma:confidence="0">
                  <emma:literal>23</emma:literal>
                </emma:interpretation>
              </emma:one-of>
            </emma:emma>
          </inkml:annotationXML>
          <inkml:trace contextRef="#ctx0" brushRef="#br0" timeOffset="2001.2404">1836 30 50,'0'0'210,"0"0"-9,0 0-13,0 0-9,0 0-9,0 0-11,0 0-16,0 0-10,0 0-12,0 0-8,-29 6-13,29-6-8,0 0-10,0 0-5,-24-7-9,24 7-8,-14-3-4,14 3-5,-14-2-6,14 2-1,-12-3-2,12 3-2,0 0 2,-17-6-2,17 6-1,-8-6-2,8 6-1,0 0-4,-6-13 0,6 13-3,0 0-3,-3-11-1,3 11 0,0 0-3,0 0-2,3-19 0,-3 19-6,7-7-2,-7 7-3,10-7 0,-10 7-2,9-8-1,-9 8 0,17-6-1,-17 6-3,14-2 2,-14 2-2,17 0-5,-17 0 1,18 2 2,-9 3-1,2 0-2,-5 6 0,5-6 5,-2 8-6,-1 1 3,1-2-1,-6 4 2,5 1 3,-5-2 0,0 4 1,1-3 2,-4 9 1,0-8-2,-4 5 0,4-3-1,-6-4 5,2 5-4,0-6 1,-2 4 2,0 0-2,-2-4 2,-4 0-4,4 1 1,-6 0-2,2-2-1,-2 0 1,-4-2-6,4 0-5,2-2-4,-5 1-2,4-1 0,-1-4-5,3 2 2,5-4 3,6-3-2,-17 6 4,8-2 1,9-4-5,0 0-5,-14-3-6,14 3 2,0 0-2,0 0 3,-8-10-2,8 10 1,0 0 3,0 0 1,5-24 1,-5 24 1,6-13 4,0 5-2,-6 8 6,11-14 1,-8 10 3,-3 4-1,9-13 8,-9 13 2,8-10 4,-8 10 10,6-4-3,-6 4 6,0 0-3,7-12 2,-7 12-5,0 0 2,0 0-2,0 0-1,7-5-2,-7 5 0,0 0 1,0 0 6,0 0 8,14 17 1,-14-17 3,13 9 4,-7-3 3,2 1 3,-2 2 4,0-2-2,5 5-3,-5-5 4,-1 2-6,5 7-3,0-5 4,0 3-5,-2-1-1,4 0-6,-4 1-4,4-2 3,-1 4-7,-2-3 0,-1-4-1,2 3 0,1-1-13,-2-3-15,2 4-19,1-2-16,-7-2-25,7-2-21,-4 1-16,1 0-28,-1 0-24,2-3-28,-1 1-33,-9-5-162,14 1-415,-14-1 183</inkml:trace>
          <inkml:trace contextRef="#ctx0" brushRef="#br0" timeOffset="4060.2927">2254-5 102,'0'0'148,"0"0"-7,0 0-6,0 0-5,0 0-1,0 0-7,0 0-2,0 0-13,0 0-3,0 0-3,0 0-8,0 0-5,0 0-6,0 0-4,0 0-7,0 0-6,0 0-5,0 0-3,0 0-6,0 0-1,0 0-3,0 0-3,0 0-1,0 0-1,0 0 0,0 0 1,0 0-5,0 0 0,0 0-5,0 0 0,0 0-4,0 0 1,0 0 2,0 0-9,0 0-3,0 0 1,0 0-3,0 0-3,0 0-1,0 0-2,0 0 0,0 0-3,0 0 1,0 0-1,0 0-1,0 0-4,0 0-2,0 0 4,0 0-1,0 0-5,0 0 6,0 0-5,0 0 1,0 0-4,0 0 4,0 0-2,0 0 1,0 0-2,0 0 2,0 0 0,0 0-2,0 0 3,0 0-3,0 0 2,0 0-1,0 0 0,0 0 1,0 0 1,0 0-2,0 0 3,0 0-3,0 0 6,0 0-4,0 0 0,0 0 0,0 0 5,0 0-6,0 0 0,0 0 0,0 0 1,0 0 0,0 0-1,0 0 0,0 0-1,0 0 3,0 0 0,0 0 0,0 0 2,0 0 1,0 0 3,0 0-1,0 0 0,0 0 2,0 0 2,0 0-2,0 0-1,0 0 0,0 0-1,0 0-1,0 0 1,0 0-1,0 0-2,0 0 5,0 0-4,0 0-2,0 0 2,0 0 1,0 0-1,0 0-2,0 0-1,0 0 3,0 0 1,0 0 1,0 0-3,0 0 2,0 0 2,0 0 4,0 0 2,0 0 1,0 0 1,0 0 2,0 0 0,0 0 2,0 0-1,0 0 5,0 0-5,0 0 5,0 0 0,0 0-3,0 0 0,0 0-4,0 0-2,0 0-3,0 0 0,0 0 1,0 0-2,0 0-4,0 0 0,0 0-2,0 0 0,0 0-2,0 0 1,0 0-4,0 0 0,0 0-3,20 22-1,-20-22 2,6 6-1,-6-6 2,14 7-3,-11 0 1,3-1 1,-1 2 1,4 4-2,-2-1-1,-3 1 2,6 2 1,-3 0-4,0 1 5,-4-2-2,3 2 3,-1-1 0,-2 3-4,0 1 3,-3-2 2,0 1-6,0 0 6,6 2-2,-12-5-1,6 1 2,0 2-3,-3-6 1,0 5 2,3-4 0,0-12-2,-8 16-1,8-4 3,0-12-2,-6 15 1,6-15-2,0 11 4,0-11-5,-3 10 5,3-10-2,0 0-1,0 0 4,0 12 1,0-12 0,0 0 0,0 0 3,0 0-1,0 0-1,0 0-6,0 0-7,0 0-6,0 0-4,0 0-2,0 0-6,-14-33 2,14 22-7,0 11 1,-7-16-1,7 16-1,0-20-7,0 12 2,0 8 2,-4-18 4,4 7 1,0 11 2,0-21-1,-3 5 2,3 16 2,0-14-1,0 14 2,0-14 1,0 3 0,0 11 5,0-15-3,0 15-1,3-16 7,-3 16-2,0-13 0,0 13 3,4-15 4,-4 15-4,3-14 0,-3 14 1,7-13 1,-7 13 3,3-9 0,1 0-1,-4 9 2,7-10-1,-7 10 0,9-10-1,-1 5 4,-8 5 1,9-10 0,-9 10 1,5-9 0,-5 9-3,12-5 7,-12 5-6,11-9 3,-11 9-1,6-3-2,-6 3 3,7-7 1,-7 7 1,0 0-2,11-4 1,-11 4-1,0 0-1,0 0 1,12-7 1,-12 7 1,8-6 7,-8 6-3,9-3 3,-9 3-3,0 0 2,0 0-1,14-4 4,-14 4-2,0 0-3,11-1-1,-11 1-3,0 0 0,0 0 5,0 0-5,17 0-1,-17 0 3,0 0 1,0 0-3,16 1-1,-16-1 1,7 4-1,-7-4 0,13 3 2,-13-3-3,8 13 3,-8-13 4,6 5 1,-6-5 3,8 14 4,-2-5 2,-6 0 6,6-1 4,0 8-2,-1-7 2,-2 2 3,0 3 2,0-5-3,-3 4 1,4 2 0,-1-1 0,-2-3 0,2 4-2,-3-5 1,3 2-2,-6 2 0,6 1-3,-3-1-2,-3 1-1,6-4-1,-3-11-3,-3 25-2,3-15 2,0-10-5,0 21 1,3-14-2,-3-7-12,0 16-9,0-16-21,0 12-20,0-12-20,0 11-21,0-11-18,0 0-23,0 13-22,0-13-26,0 0-46,0 0-125,0 0-382,0 0 170</inkml:trace>
          <inkml:trace contextRef="#ctx0" brushRef="#br0" timeOffset="6164.5165">2386 976 50,'0'0'202,"0"0"-5,0 0-13,0 0-6,0 0-8,0 0-11,0 0-10,0 0-16,0 0-7,0 0-10,0 0-11,26-30-10,-19 29-9,-7 1-9,23-4-7,-12 2-5,-11 2-8,23 2-8,-6-2-4,-9 2-5,-8-2-6,23 3-3,-13 4-1,4 0-4,-5-3-4,-1 3-2,1 0-2,-4 1-3,1 2-2,0-2 1,-6 2-3,7-2 3,-7-8-4,-7 22-1,7-7-4,-6-4-1,3 0 2,-5-1-1,5-2 0,-3 0-4,6-8 2,-8 14-6,2-7 2,6-7-3,-3 12 2,3-12 0,-6 7 1,6-7 0,0 0-1,0 0-1,0 0 2,0 0 3,0 0 2,9 17-3,-3-13 3,-6-4 0,14 8 4,-8-3 3,2-1 1,-2 3 2,2-2 0,5 2 2,-2-2 0,-2 1 1,2 2 1,-5-2 8,5 6 1,-2 0 1,-1 5 4,-2-6 5,4 3 2,-6 0 6,-4 2-1,7-2 2,-7 1 0,0 3-1,0 0 5,-7-3-2,0 2 1,0-4 4,0 1-3,-6 1-2,5-1 2,-1-2-10,-5-1-4,1 2 0,3-5-4,-4 3 0,-4-3-3,3-2-2,-2-2-5,3 3 0,0-6-2,-7 5-1,4-6-5,2 0-4,1-6-11,-3 5-26,3-9-16,1 4-19,-1-1-23,3-4-28,2 1-24,1 0-23,-1-2-32,6 5-28,0-7-30,-5 0-181,5-2-466,3 0 206</inkml:trace>
        </inkml:traceGroup>
        <inkml:traceGroup>
          <inkml:annotationXML>
            <emma:emma xmlns:emma="http://www.w3.org/2003/04/emma" version="1.0">
              <emma:interpretation id="{7269E50A-1D88-4690-A899-899ABD04C65D}" emma:medium="tactile" emma:mode="ink">
                <msink:context xmlns:msink="http://schemas.microsoft.com/ink/2010/main" type="inkWord" rotatedBoundingBox="7390,4480 8750,4512 8728,5439 7368,5408">
                  <msink:destinationLink direction="to" ref="{3304FDF8-271C-4359-9F5F-7823E34C7478}"/>
                </msink:context>
              </emma:interpretation>
              <emma:one-of disjunction-type="recognition" id="oneOf2">
                <emma:interpretation id="interp10" emma:lang="en-US" emma:confidence="0">
                  <emma:literal>IT</emma:literal>
                </emma:interpretation>
                <emma:interpretation id="interp11" emma:lang="en-US" emma:confidence="0">
                  <emma:literal>It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II</emma:literal>
                </emma:interpretation>
                <emma:interpretation id="interp14" emma:lang="en-US" emma:confidence="0">
                  <emma:literal>TT</emma:literal>
                </emma:interpretation>
              </emma:one-of>
            </emma:emma>
          </inkml:annotationXML>
          <inkml:trace contextRef="#ctx0" brushRef="#br0" timeOffset="4434.3721">2828 47 247,'0'0'241,"0"0"-11,0 0-16,0 0-15,0 0-15,0 0-16,0 0-18,0 0-14,0 0-17,0 0-13,0 0 6,20 13-8,-20-13-3,4 14-2,-3-4 1,2 1-9,-3-1-3,3 1-6,0 3-3,-3 0-6,0 2-3,0-2-8,4 2-6,-1-1-3,-3 1-4,0-1-5,3-1-3,1 2-6,-4-5-1,0 2-7,0-3-14,4 1-16,-4-11-19,3 15-12,-3-15-26,0 16-21,0-16-30,-3 14-24,3-14-39,3 11-31,-3-11-31,0 0-155,0 0-425,0 0 188</inkml:trace>
          <inkml:trace contextRef="#ctx0" brushRef="#br0" timeOffset="4718.2113">3015 51 166,'0'0'232,"0"0"-16,0 0-21,0 0-20,0 0-20,0 0-15,0 0-6,0 0-4,0 0-1,0 0 0,9 30-14,-6-14-4,-1-5-11,-2 6-6,3-1-11,0 0-9,-3 4-7,3-3-4,-3 0-8,3 0-2,-3-2-5,0 3-13,4-4-19,-4 1-17,0-1-22,-4 0-27,8-6-22,-4-8-41,0 22-21,0-22-29,0 12-38,0-12-126,0 0-354,-10 9 158</inkml:trace>
          <inkml:trace contextRef="#ctx0" brushRef="#br0" timeOffset="5557.8633">1939 713 16,'0'0'177,"0"0"0,0 0 3,-8 7-5,8-7 1,0 0-8,0 0 2,0 0-5,0 0-10,0 0-9,0 0-7,0 0 0,0 0-5,25 11-3,-12-10-11,10 3-8,5-2-8,12 0-12,-5 0-6,5 1-13,7-2-8,-3-1-2,4 0-10,-1 0-5,-7 0-4,5 1-4,-4 1-6,5-2 5,-2-2-9,-2 5-4,5-3-3,-7 0-1,-9 0-2,5 0-2,-5 0 1,4 0-4,-9 0-3,1 3-3,-7-3-1,0 0 2,-3 0-1,-3-3-2,-3 6-3,-11-3-1,17 0 3,-17 0 0,13-3 1,-13 3 1,0 0-3,17 0-1,-17 0-1,0 0 1,0 0-4,0 0-10,0 0-9,0 0-12,14 0-12,-14 0-17,0 0-13,0 0-28,0 0-26,0 0-48,9-4-50,-9 4-215,0 0-476,0 0 211</inkml:trace>
          <inkml:trace contextRef="#ctx0" brushRef="#br0" timeOffset="5002.181">2771-46 45,'0'0'219,"0"0"-22,0 0-14,10-17-12,-3 11-11,-7 6-16,23-8-13,-6 1-11,0 1-11,4 0-11,10-1-13,-5-1-6,5 4-10,10-2-4,-7 2-9,7-4-6,-12 1-3,2 3-4,-1 1-8,-4 1-4,-7 0-8,1 1-5,-1 1-4,-5-2-5,-14 2-12,20 0-5,-12 0-10,-8 0-11,12-2-9,-12 2-13,0 0-13,14 4-8,-14-4-6,0 0-14,0 0-23,0 0-20,0 0-115,0 0-270,0 0 119</inkml:trace>
        </inkml:traceGroup>
        <inkml:traceGroup>
          <inkml:annotationXML>
            <emma:emma xmlns:emma="http://www.w3.org/2003/04/emma" version="1.0">
              <emma:interpretation id="{26B376B8-A7DF-40FC-889F-FC99608E86BD}" emma:medium="tactile" emma:mode="ink">
                <msink:context xmlns:msink="http://schemas.microsoft.com/ink/2010/main" type="inkWord" rotatedBoundingBox="9106,4546 13023,4636 12989,6106 9072,6015"/>
              </emma:interpretation>
              <emma:one-of disjunction-type="recognition" id="oneOf3">
                <emma:interpretation id="interp15" emma:lang="en-US" emma:confidence="0">
                  <emma:literal>rising</emma:literal>
                </emma:interpretation>
                <emma:interpretation id="interp16" emma:lang="en-US" emma:confidence="0">
                  <emma:literal>timing</emma:literal>
                </emma:interpretation>
                <emma:interpretation id="interp17" emma:lang="en-US" emma:confidence="0">
                  <emma:literal>raising</emma:literal>
                </emma:interpretation>
                <emma:interpretation id="interp18" emma:lang="en-US" emma:confidence="0">
                  <emma:literal>tiring</emma:literal>
                </emma:interpretation>
                <emma:interpretation id="interp19" emma:lang="en-US" emma:confidence="0">
                  <emma:literal>tiding</emma:literal>
                </emma:interpretation>
              </emma:one-of>
            </emma:emma>
          </inkml:annotationXML>
          <inkml:trace contextRef="#ctx0" brushRef="#br0" timeOffset="6860.1178">3650 658 113,'0'0'228,"0"0"-7,0 0-6,0 0-10,0 0-6,0 0-9,0 0-13,0 0-12,0 0-16,0 0-14,0 0-11,0 0-9,0 0-11,49 7-13,-26-8-8,7 1-7,15-2-10,-14 2-2,2 0-11,7-2-3,-6 2-4,7 0-7,-13 0-7,-2-2-3,-5 4-11,-1-2-7,3 0-7,-6 2-7,-4-2-9,-5 0-3,-8 0-8,20 0-4,-20 0-8,14 0 2,-14 0-17,0 0-26,15-7-31,-15 7-25,5-11-27,-5 11-26,0-15-173,0 15-388,-2-17 173</inkml:trace>
          <inkml:trace contextRef="#ctx0" brushRef="#br0" timeOffset="7197.9239">3878 379 139,'0'0'231,"0"0"-10,0 0-10,0 0-16,0 0-14,0 0-18,0 0-17,0 0-14,0 0-6,0 0 3,0 0 1,3 27 4,-3-27-7,6 26-4,-1-7-6,-2-1-6,3 6-4,0 2-9,2 0 0,-2 3-10,-3 1-3,4-1-13,-6 0-5,2-3-10,0 3-6,1-1 4,-1-5-9,-2 2-3,2 0-10,-3-8 2,7 3-13,-7-3-21,6-2-18,-5-1-24,6 1-27,-7-3-33,0-2-31,3-3-39,-3-7-32,6 12-49,0-5-180,-6-7-467,11 4 206</inkml:trace>
          <inkml:trace contextRef="#ctx0" brushRef="#br0" timeOffset="7956.9672">4463 108 22,'0'0'270,"0"0"-25,-3-13-24,3 13-20,0 0-20,0 0-18,3-17-15,0 10-14,-3 7-16,7-17-13,-4 6-15,1 4-12,-1-3-10,5-3-8,0-1-5,-3 7-3,2-5-6,0-2-3,-4 9-1,-3 5 0,6-13 4,-6 13-1,3-11-5,-3 11-4,2-10-3,-2 10-3,0 0 0,-11-16 3,11 16-4,-10-5-5,10 5-1,-12-7 0,12 7-4,-16-2-1,16 2-6,0 0 0,-20 3 0,20-3-1,-9 6-2,9-6-4,-14 10-3,11-3-18,3-7-15,-8 13-18,5-2-22,3-11-20,0 19-29,0-19-25,3 21-23,8-10-23,-8 6-142,8-3-360,-2-1 160</inkml:trace>
          <inkml:trace contextRef="#ctx0" brushRef="#br0" timeOffset="7562.8243">4608 363 183,'0'0'217,"0"0"-16,0 0-20,0 0-11,0 0 5,0 0 4,0 0-3,0 0-8,3 51-6,2-35-6,-2-3-9,0 5-8,3 0-12,-3 1-9,2 7-7,1 0-12,4 2-10,-7-1-6,1-3-8,3 0-7,-1-1-9,-1-5-6,2 0-22,-2-4-18,0 5-25,-2-7-31,5 1-39,-5-1-50,6-3-49,-6 0-55,2-2-180,-5-7-451,8 5 200</inkml:trace>
          <inkml:trace contextRef="#ctx0" brushRef="#br0" timeOffset="8561.1292">5288 104 87,'0'0'181,"-6"-14"-6,6 14-7,-6-11-11,6 11-6,-14-8-13,5 5-7,9 3-10,-21-8-6,9 8-11,12 0-4,-22 0-8,8 0-2,-3 3-6,3-2-10,-2 3-9,6-1-4,-1 5-10,1-1-1,-2 4-7,2-4-4,1 3-5,3-1 1,1 2-2,1-3-2,4-8-2,-4 25 3,4-11-5,2 0 0,1 2 2,2-1-1,1 2 1,6-4 0,-2 3 1,2 1 2,4 2-3,3-1-2,-5 4-2,1-5 5,2 3-2,0-5 3,-3-1-8,0 2 1,-1-3-1,1 1-1,-5-2-2,2 4 0,-2-1 0,-2 1 2,-1-2 3,-1 0 1,2-1 2,-5 1 3,0-1 0,-2-2 5,0-11-2,-4 26-3,0-15-1,-2 0 0,-1-4 1,-1 3-4,-1-1 0,1-2 1,-1 0-4,1-2 1,-1 1-7,3 2-1,6-8-3,-19 7 4,10-4-3,9-3-5,-14 1-7,14-1-22,-21-1-19,21 1-33,-21-6-35,8 5-37,4-3-41,9 4-48,-17-13-237,10 3-508,0 1 225</inkml:trace>
          <inkml:trace contextRef="#ctx0" brushRef="#br0" timeOffset="9023.4201">5446 84 175,'3'-14'200,"-3"14"-23,0 0-30,3-12-30,-3 12-40,0 0-44,6-11-42,-6 11-53,10-5-81,-10 5-154,10-7 68</inkml:trace>
          <inkml:trace contextRef="#ctx0" brushRef="#br0" timeOffset="8832.5299">5492 319 11,'0'0'210,"11"2"-1,-11-2 3,7 11 1,-7-11 0,7 17-5,-2-4-9,-2 4-13,3-4-12,-1 4-13,4 6-8,-2-1-11,-3-3-21,4 6-7,0 0-10,-3-3-12,4 4-10,-3-9-8,-1 1-3,-1 1-19,1-5-21,0-3-31,-2 4-28,0-4-31,-3-4-39,5 2-38,-5-9-32,4 13-41,-4-13-180,8 7-422,-8-7 186</inkml:trace>
          <inkml:trace contextRef="#ctx0" brushRef="#br0" timeOffset="9508.1425">5695 356 163,'0'18'204,"3"-4"-13,-3 5-11,3-2-10,-1-4-11,-1 2-7,-1 1-6,3-6-14,0-2-5,-3-8-11,5 15-12,1-6-6,-6-9-6,11 11-10,-4-5-10,-7-6-4,17 4-5,-17-4-12,17-1-5,-17 1-24,25-7-11,-16 3-8,5-5-4,-5 4 8,7-4-12,-5-2 1,1-1 0,2 3 0,-3-3-1,-3 3 1,1-2 6,2 0-2,-6 3 4,4-2 5,-2 2 5,-1 1 5,2 0 6,1 0-1,-1 0 6,-2 0-1,-6 7 3,14-11 0,-6 6 0,-1-1 2,-7 6 2,18-7-3,-11 2 7,-7 5-4,18-7 0,-8 2 0,0 3 1,-10 2-1,23-2-3,-14 2-8,-9 0 2,21 1-2,-9 0 2,-3 5 2,2-1 0,-3-2 6,0 3 1,0 4 11,-2-3-1,2 7 0,-2-1 1,-4-1-1,4 3 1,-5 0-6,2-1-5,-3 4 3,-3-4-10,3 0-1,0 1 3,0-1-9,0 2-3,-1-2-11,-1-1-20,2-13-25,-4 21-25,8-11-25,-4-10-31,2 15-30,-2-15-35,1 15-27,-1-15-57,7 5-180,-7-5-485,0 0 214</inkml:trace>
          <inkml:trace contextRef="#ctx0" brushRef="#br0" timeOffset="10280.9052">6488 114 82,'0'0'213,"0"0"-19,0 0-10,0 0-13,0 0-16,0 0-18,-14 0-8,14 0-13,0 0-8,-15-7-9,15 7-4,-9-7 1,9 7-3,0 0-5,-15-8-4,15 8-4,-10-7-7,10 7-7,-4-7-4,4 7-8,-10-10-4,10 10-4,-4-11-4,4 11-4,0-14-5,0 14-3,0 0-5,4-15-4,-4 15 1,11-11-5,-5 4 0,-6 7-6,14-8-1,-6 2-4,1 4 2,-9 2-3,25 0-1,-11 0-2,2 4 2,0-3-3,1 8 1,-3 0-4,1 0 5,1 2-4,-1 3 2,-4 3 1,0-1 0,0 5 4,-2-3 4,1 7-1,-4-2 0,-3 1 0,0-1-2,-6 4-2,2-2 3,-6 2-2,1-1 1,-3-1 0,-1-4 1,-2 2 0,-4-5 1,-1 3-4,2-1 1,-6-2 5,1-4-7,5-3-2,1-4 1,1 4-5,4-6-2,0 1 4,9-6-1,-16 7 5,16-7-6,-13 4-10,13-4-2,0 0-6,0 0-3,-17-10 1,17 10-3,-3-11 1,3 11 5,0 0 1,3-17-1,-3 17 4,7-16 3,-7 16-3,4-15 5,-1 8 1,-3 7 3,3-13 4,-3 13 6,7-13 3,-7 13 6,6-8-1,-6 8 2,6-6-6,-6 6 1,0 0-2,0 0 6,0 0-7,14-1 10,-14 1 2,0 0 2,14 8 4,-6 3 7,-8-11 5,14 14-2,-3-6 2,0 2-1,-5-3 3,5 4-2,0 1-6,0 0-2,-3-1-2,1-1-1,2 4-3,-2-3 0,0 1-4,-1-2-15,0 0-20,-2-2-25,2 1-25,-2-2-32,2-1-33,0 2-43,0-5-44,-8-3-196,14 10-449,-14-10 199</inkml:trace>
          <inkml:trace contextRef="#ctx0" brushRef="#br0" timeOffset="10832.6383">6846 270 53,'0'0'238,"0"0"-12,0 0-15,7-6-16,-7 6-20,0 0-15,0 0-11,0 0-16,0 0-7,0 0-8,21 11-11,-21-11-5,12 7-9,-6 4-3,-3-6-8,4 2-4,-1 2-6,2 2-3,-2 1-9,-1-3-4,-1 1-6,1-1 1,-3 2-11,2-1-3,1-3-4,-5-7-3,5 17-19,-2-9-11,-3-8-14,3 18-9,-3-18-9,6 7-2,-6-7 10,5 8-8,-5-8 6,0 0 7,3 7-2,-3-7 2,0 0-6,0 0 0,0 0 0,0 0 0,14-21 2,-14 21 3,4-13 0,3 6 4,-4-3-2,-3 10 2,11-19 4,-3 5-2,-1 3 2,1 0 2,3 1 2,-5-1 0,2 1 4,1-1 4,-1 1 5,1 3 2,1 0 2,-2-2 2,-1 2 3,1 1 7,2 3 0,-3-4 11,-7 7-2,14-11 6,-7 6-1,-7 5 5,14-7-5,-14 7-4,9-5-4,-9 5-1,0 0-5,12-5-2,-12 5 6,0 0-3,0 0-5,21 11 7,-21-11 0,9 7 0,-3-1 5,0 3 0,-6-9 3,10 16 0,-4-6 7,0 3-2,-1-1-3,1 4-5,-3-2 6,3-1-7,-1 2-2,-2-4-5,2 3 0,-2-2 5,0 1-9,0-2 4,2 2-8,-4-3-11,4 0-15,-5-10-21,2 16-28,-1-9-25,-1-7-31,5 16-27,-5-16-35,1 9-31,-1-9-37,0 0-128,0 0-405,0 0 180</inkml:trace>
          <inkml:trace contextRef="#ctx0" brushRef="#br0" timeOffset="12462.2681">7294 922 40,'0'0'220,"0"0"-3,0 0-3,0 0-14,0 0-5,0 0-16,0 0-13,0 0-18,0 0-14,0 0-15,0 0-14,28 9-8,-18-9-9,7 1-11,-6 1-6,6 2-10,-3-1-7,1-1-7,-2 1 2,-6 1-19,3 3-10,-2-4-20,3 5-12,-5-1-6,-6-7-1,6 15-1,-4-4 2,-2-11 1,-7 20 0,3-7-3,1-2 6,-4 2 1,3-5-2,1 1 1,-2 0-1,5-9 3,-3 21 2,3-21 3,1 12-1,-1-12 5,5 18 7,-2-7 5,2-3 7,1 0 7,2 2 0,-2-1 5,5 2 0,1-1 9,-1 1 1,-6 5 2,6-5 2,-5 5 1,2-5 5,0 3 0,-7-4-1,4 1 5,-4 3-2,3-2-6,-1 3 3,-3-5-3,0-10 1,-3 19 1,-2-12 10,5-7-5,-8 14 4,0-7-5,-1-2-4,-5 3-1,0-1-5,0 0-4,-3-4 0,-3 1-4,-1-3-7,-1-1-16,-4-1-16,3-1-20,-1 0-26,1-5-35,3 0-42,4-4-45,-1 4-53,0-12-56,-2 0-145,5-2-464,2-2 206</inkml:trace>
        </inkml:traceGroup>
        <inkml:traceGroup>
          <inkml:annotationXML>
            <emma:emma xmlns:emma="http://www.w3.org/2003/04/emma" version="1.0">
              <emma:interpretation id="{A917F7B3-ACF0-452F-B8F4-97EED9A8C2B0}" emma:medium="tactile" emma:mode="ink">
                <msink:context xmlns:msink="http://schemas.microsoft.com/ink/2010/main" type="inkWord" rotatedBoundingBox="12348,4703 13569,4732 13554,5417 12332,5389"/>
              </emma:interpretation>
              <emma:one-of disjunction-type="recognition" id="oneOf4">
                <emma:interpretation id="interp20" emma:lang="en-US" emma:confidence="0">
                  <emma:literal>II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TI</emma:literal>
                </emma:interpretation>
                <emma:interpretation id="interp23" emma:lang="en-US" emma:confidence="0">
                  <emma:literal>It</emma:literal>
                </emma:interpretation>
                <emma:interpretation id="interp24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11612.7237">7458 129 147,'0'0'242,"17"-10"-13,-17 10-8,23-7-13,-6 6-12,3-2-20,-1 2-17,12-4-17,0 1-15,12-3-5,2 2-17,-2 3-11,-8 2-9,7-3-9,0 0-12,-10 0-12,3 3-15,-7-3-18,0 2-12,-2 1-16,-6-1-7,-3 1-11,1-2-8,-7 1-13,-11 1-11,20 0-11,-20 0-23,17 0-19,-17 0-26,14-3-26,-14 3-126,0 0-314,0 0 139</inkml:trace>
          <inkml:trace contextRef="#ctx0" brushRef="#br0" timeOffset="11118.5819">7517 211 177,'0'0'248,"0"0"-15,0 0-12,0 0-18,0 0-18,0 0-5,0 0-6,9 15-4,-4-5-10,-5-10-11,4 18-11,0-8-11,-3 3-9,2 3-11,-3-4-13,0 6-6,2-3-11,-1 2-7,3-3-8,-4 3-7,1 0-22,1-3-25,-2 1-33,0 0-32,1 0-33,2-4-35,-1 1-28,3-3-34,-5-9-34,4 12-150,1-6-399,-5-6 176</inkml:trace>
          <inkml:trace contextRef="#ctx0" brushRef="#br0" timeOffset="11360.443">7755 194 6,'0'0'205,"0"0"-13,0 0 5,0 0-4,0 0-6,3 21-10,-3-21-8,2 18-14,-1-6-8,-1 4-14,5-2-11,-3 1-12,-1 0-12,-1 3-10,5-3-6,-1 0-17,-2 1-23,1 1-29,0 0-36,-3-3-32,2-1-45,2-6-30,-4-7-35,0 20-153,0-20-345,0 0 152</inkml:trace>
          <inkml:trace contextRef="#ctx0" brushRef="#br0" timeOffset="11970.5206">6903 701 174,'0'0'273,"0"0"-17,-8 5-16,8-5-9,0 0-20,0 0-8,0 0-12,0 0-15,0 0-11,29 11-12,-15-9-16,6-1-7,11 1-13,-1 0-10,13-1-15,-1-1-9,10 0-2,-3-1-13,1-1-11,0 0-15,1 1-10,-2-1-13,-1-2-17,-3 3-15,2-2-16,-4 3-15,-10 0-16,0 0-16,-5 0-14,0 0-10,-11-3-19,0 2-17,-6 1-18,-11 0-27,20 0-20,-20 0-139,0 0-368,0 0 163</inkml:trace>
        </inkml:traceGroup>
      </inkml:traceGroup>
    </inkml:traceGroup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2:59.2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DCDE13-F30C-4BFE-8823-8BAD52D6C448}" emma:medium="tactile" emma:mode="ink">
          <msink:context xmlns:msink="http://schemas.microsoft.com/ink/2010/main" type="writingRegion" rotatedBoundingBox="12872,9597 15994,9597 15994,10605 12872,10605"/>
        </emma:interpretation>
      </emma:emma>
    </inkml:annotationXML>
    <inkml:traceGroup>
      <inkml:annotationXML>
        <emma:emma xmlns:emma="http://www.w3.org/2003/04/emma" version="1.0">
          <emma:interpretation id="{3908844F-A0B3-4F11-BAFF-2668FCA6E01C}" emma:medium="tactile" emma:mode="ink">
            <msink:context xmlns:msink="http://schemas.microsoft.com/ink/2010/main" type="paragraph" rotatedBoundingBox="12872,9597 15994,9597 15994,10605 12872,10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E4F44F-2D02-4D5C-AAC4-6FE025776B58}" emma:medium="tactile" emma:mode="ink">
              <msink:context xmlns:msink="http://schemas.microsoft.com/ink/2010/main" type="line" rotatedBoundingBox="12872,9597 15994,9597 15994,10605 12872,10605"/>
            </emma:interpretation>
          </emma:emma>
        </inkml:annotationXML>
        <inkml:traceGroup>
          <inkml:annotationXML>
            <emma:emma xmlns:emma="http://www.w3.org/2003/04/emma" version="1.0">
              <emma:interpretation id="{D5982D35-656E-49AD-BEAE-331DA7848EC8}" emma:medium="tactile" emma:mode="ink">
                <msink:context xmlns:msink="http://schemas.microsoft.com/ink/2010/main" type="inkWord" rotatedBoundingBox="12882,9564 13794,9849 13684,10203 12771,9917"/>
              </emma:interpretation>
              <emma:one-of disjunction-type="recognition" id="oneOf0">
                <emma:interpretation id="interp0" emma:lang="en-US" emma:confidence="0">
                  <emma:literal>4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C</emma:literal>
                </emma:interpretation>
                <emma:interpretation id="interp3" emma:lang="en-US" emma:confidence="0">
                  <emma:literal>x</emma:literal>
                </emma:interpretation>
                <emma:interpretation id="interp4" emma:lang="en-US" emma:confidence="0">
                  <emma:literal>c</emma:literal>
                </emma:interpretation>
              </emma:one-of>
            </emma:emma>
          </inkml:annotationXML>
          <inkml:trace contextRef="#ctx0" brushRef="#br0">7434 4929 101,'0'0'145,"0"0"-6,0 0-6,0 0-13,0 0-5,0 0-12,0 0-5,0 0-2,0 0-6,0 0-11,0 0-2,0 0-6,0 0-1,0 0-4,0 0-6,0 0 1,0 0-7,0 0-4,0 0 1,0 0-5,0 0-2,0 0-4,0 0-4,0 0-2,0 0 0,0 0-4,0 0-4,0 0-1,0 0 0,0 0-4,0 0 0,0 0-3,0 0-1,0 0-1,0 0-1,0 0-4,0 0 3,0 0-5,0 0 5,0 0-6,0 0 1,0 0-1,0 0-2,0 0-2,0 0 2,0 0 0,0 0 0,0 0 0,0 0-3,0 0 2,0 0 3,0 0 3,0 0-2,0 0 1,0 0 1,0 0 1,0 0 0,0 0-1,0 0 1,0 0-2,0 0-1,0 0 3,0 0-3,0 0 4,0 0-2,0 0-2,0 0 2,0 0 0,0 0 1,0 0-2,0 0-2,0 0 8,0 0-4,0 0-2,0 0-1,0 0-2,0 0 7,0 0-5,0 0 0,0 0 0,0 0-2,0 0-1,0 0 2,0 0-1,0 0 1,0 0 4,0 0-4,0 0 3,0 0-3,0 0 2,0 0-3,0 0-1,0 0 2,0 0-3,0 0-1,0 0 4,0 0-4,0 0 1,0 0-2,0 0-1,0 0 1,0 0 1,0 0 1,0 0-2,0 0 2,0 0-4,0 0 1,0 0 1,0 0-1,0 0 2,0 0-3,0 0 1,0 0 0,0 0-2,0 0 6,0 0-5,0 0 3,0 0 0,0 0-1,0 0-1,0 0 1,0 0-1,0 0 1,0 0 0,0 0 6,0 0-7,0 0 0,0 0 5,0 0 1,0 0 0,0 0 1,0 0 2,0 0-3,0 0 0,0 0 0,0 0 2,0 0-2,0 0-1,0 0 1,0 0-2,0 0 2,0 0-3,0 0 1,0 0-2,0 0-2,0 0 1,0 0-1,0 0 1,0 0-3,0 0 0,0 0 0,0 0-1,0 0-3,0 0-1,0 0 1,0 0-1,0 0 3,0 0 1,0 0-1,0 0 3,0 0-4,24 7 0,-24-7 6,6 15-5,-1-8-2,-4 4 3,-1-11-1,6 19 0,-4-10-2,3 2 4,-1 1-2,1 2 0,0-2 3,-4-1-2,4 3 3,-2 0-2,2 0-1,-1-3 6,-2 1-5,1 2 2,0 1-1,3-4 0,-3 0-2,2-1 2,3 4 0,-3-4 2,-1 0-3,6 1 2,-3 2-2,1-5-1,1 3 1,-2-4 2,5 5-2,-4-2 1,3-2 0,0-1-2,0 4 1,-4-8-1,7 8 9,-6-7-6,6 4-1,-3-1-1,-2 0 2,1-3-2,5 3-1,-1 0 0,-3-3-3,0 1 3,-1-2-6,2 3 0,0-3 0,-1 2 0,3-2-1,-3 3-1,-1-5 0,1 3-1,-11-4-2,17 4-1,-8 0-1,2 1 1,-11-5-1,19 3 0,-10 3 3,0-3 0,1-1-1,-10-2 6,14 6-5,-7-5 5,-7-1-2,14 3 2,-14-3 1,13 3-2,-13-3 2,9 4 1,-9-4-1,0 0 4,14 1-2,-14-1 1,13 0 4,-13 0-3,0 0 0,18-1-7,-18 1 1,14-3 0,-14 3 3,14-4-5,-14 4-1,10-4 9,-10 4-3,11-6 2,-11 6 0,0 0 1,14-2-4,-14 2 4,0 0 0,9-5 0,-9 5 0,0 0 1,11-7 2,-11 7 0,8-3-4,-8 3 2,0 0 1,12-13-1,-7 11-4,-5 2 3,11-10 2,-11 10 0,9-13-1,-4 8-2,-5 5 2,15-7-2,-15 7 1,11-9 0,-8 4 0,-3 5 1,0 0 1,13-7 0,-13 7-3,6-8 10,-6 8-7,0 0 1,6-8 0,-6 8 0,0 0 1,0 0-2,0 0-1,3-11 3,-3 11-2,0 0-1,0 0 2,3-10 1,-3 10-6,0 0 6,0 0 0,0-18 1,0 18-6,4-11 5,-4 11-3,1-11 0,-1 11 1,0 0 1,3-11 1,-3 11 0,0 0 5,2-15-3,-2 15-3,0 0 3,4-10-5,-4 10 3,0 0-2,4-8 2,-4 8 0,0 0-1,0 0-3,0 0-1,0 0 2,1-14 1,-1 14 2,0 0-2,0 0 1,0 0-2,0 0 3,0 0-2,0 0-3,0 0 7,0 0-7,0 0 3,0 0-1,0 0 3,0 0-7,0-12 3,0 12 3,0 0 0,0 0-1,0 0 1,0 0-2,0 0 3,0 0-3,0 0-5,0 0 6,0 0-2,0 0 1,0 0 0,0 0 3,0 0-4,0 0 3,0 0-2,0 0 2,0-15-2,0 15-1,0 0 2,0 0-2,0 0-1,0 0 2,0 0 2,0 0-2,0 0 0,3-10-2,-3 10 2,0 0 0,0 0 0,0 0 1,0 0 3,0 0-7,0 0 4,0 0-3,0 0 2,0 0-4,0 0 1,0 0-2,0 0 9,0 0-6,0 0 5,0 0-4,0 0 0,0 0 1,0 0 1,0 0-3,0 0 1,0 0 2,0 0 1,0 0-1,0 0 0,0 0-2,0 0 1,0 0 0,0 0 1,0 0 1,0 0-1,0 0 2,0 0 4,0 0-6,0 0 1,0 0-2,0 0 0,0 0 1,0 0-7,0 0 9,0 0-2,0 0 0,0 0 1,0 0-2,0 0 4,0 0-2,0 0-2,0 0 2,0 0-3,0 0 1,0 0-1,0 0 0,0 0 2,0 0-1,0 0 1,0 0-4,0 0 8,0 0-5,0 0 2,0 0-3,0 0 3,0 0-7,0 0 6,0 0-2,0 0 2,0 0 0,0 0 0,0 0-2,0 0-2,0 0 1,0 0 5,0 0 1,0 0-3,0 0 2,0 0 1,0 0 3,0 0 0,0 0-4,0 0 1,0 0-1,0 0 2,0 0-2,0 0-1,0 0 0,0 0-1,0 0 1,0 0 0,0 0-2,0 0 0,0 0 0,0 0 1,0 0-2,0 0-1,0 0-2,0 0 5,0 0-2,0 0 0,0 0-1,0 0 0,0 0 1,0 0 1,0 0 0,0 0 0,0 0-2,0 0 2,0 0-2,0 0 4,0 0-2,0 0-3,0 0 3,0 0 3,0 0-3,0 0 1,0 0 0,0 0 0,0 0-2,0 0 3,0 0-4,0 0 4,0 0-2,0 0 1,0 0 1,0 0 0,0 0-3,0 0 4,0 0-2,0 0 2,0 0 1,0 0-1,0 0-3,0 0 1,0 0 1,0 0-3,0 0 2,0 0-1,0 0 3,0 0-1,-3-17-2,3 17 1,0 0-4,0 0 2,0 0-2,0 0 1,0 0 0,0 0 0,0 0 2,0 0 1,0 0-5,0 0 4,0 0-4,0 0 4,0 0-3,0 0 5,0 0-3,0 0 0,0 0 1,0 0 0,0 0 0,0 0-3,0 0 1,0 0 4,0 0 0,0 0-4,0 0 1,0 0 0,0 0 2,0 0 0,0 0 0,0 0-1,0 0 1,0 0-2,0 0 0,0 0 4,0 0-4,0 0-1,0 0 1,0 0 1,0 0-1,0 0 3,0 0 0,0 0-3,0 0 1,0 0 1,0 0 0,0 0 1,0 0-1,0 0-1,0 0 5,0 0-6,0 0 1,0 0 4,0 0-5,0 0 2,0 0-2,0 0 3,0 0-1,0 0-2,0 0 0,0 0-4,0 0 3,0 0 1,0 0-1,0 0 1,0 0-2,0 0 3,0 0-1,0 0-1,0 0-1,0 0 1,0 0 2,0 0-2,0 0 3,0 0-2,0 0 3,0 0-2,0 0-3,0 0 3,0 0 1,0 0-2,0 0 0,0 0 2,0 0-2,0 0 2,0 0 1,0 0-1,0 0 1,0 0 0,0 0-1,0 0-1,0 0 1,0 0 1,0 0-6,0 0-9,0 0-15,0 0-28,0 0-30,0 0-23,0 0-31,0 0-36,-3-12-194,3 12-402,0 0 178</inkml:trace>
          <inkml:trace contextRef="#ctx0" brushRef="#br0" timeOffset="-2624.55">8330 5267 29,'0'0'101,"0"0"-3,0 0 4,0 0-7,0 0-4,0 0-3,0 0-10,0 0-1,0 0-4,0 0-3,-7 7-5,7-7-4,0 0-7,0 0 1,0 0-1,0 0-4,0 0 0,0 0-1,0 0-7,0 0-1,0 0-2,0 0 2,0 0-5,0 0-4,0 0-3,0 0-1,0 0-2,0 0-3,0 0-6,0 0 12,0 0-7,0 0-2,0 0-4,0 0 6,0 0-1,0 0-4,0 0 1,0 0-1,0 0-5,0 0 4,0 0-3,0 0 1,0 0 0,0 0-2,0 0 1,0 0 4,0 0-6,0 0 1,0 0 2,0 0-3,0 0-2,0 0-3,0 0 2,0 0-5,0 0 3,0 0 2,0 0-1,0 0-5,0 0 6,0 0-3,0 0 0,0 0-2,0 0 0,0 0 0,0 0 1,0 0-2,0 0 0,0 0 2,0 0 1,0 0 4,0 0 2,0 0-3,0 0 9,0 0 0,0 0 1,0 0 4,0 0-4,0 0-2,0 0 6,0 0-2,0 0-5,0 0 2,0 0-4,0 0 4,0 0-3,0 0 0,0 0 3,0 0 0,0 0-2,0 0-2,0 0 1,0 0 2,0 0-4,0 0 1,0 0-4,0 0 3,0 0-1,0 0-3,0 0 0,0 0-4,0 0 1,0 0-4,0 0 5,0 0 0,0 0-3,0 0 0,0 0 1,0 0 0,0 0 0,0 0-1,0 0 3,0 0-2,0 0-3,0 0-1,0 0 3,0 0-12,0 0-16,0 0-22,0 0-44,0 0-51,0 0-51,0 0-160,-17-21-380,6 14 169</inkml:trace>
        </inkml:traceGroup>
        <inkml:traceGroup>
          <inkml:annotationXML>
            <emma:emma xmlns:emma="http://www.w3.org/2003/04/emma" version="1.0">
              <emma:interpretation id="{03DD3896-B1BB-45F5-9A68-FCA91FAD836D}" emma:medium="tactile" emma:mode="ink">
                <msink:context xmlns:msink="http://schemas.microsoft.com/ink/2010/main" type="inkWord" rotatedBoundingBox="15068,9683 16047,10076 15791,10714 14812,10321"/>
              </emma:interpretation>
              <emma:one-of disjunction-type="recognition" id="oneOf1">
                <emma:interpretation id="interp5" emma:lang="en-US" emma:confidence="1">
                  <emma:literal>&amp;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4</emma:literal>
                </emma:interpretation>
                <emma:interpretation id="interp8" emma:lang="en-US" emma:confidence="0">
                  <emma:literal>x</emma:literal>
                </emma:interpretation>
                <emma:interpretation id="interp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4297.9693">10539 5380 17,'0'0'67,"0"0"-8,0 0-1,0 0-6,0 0-5,0 0 3,0 0-8,0 0-7,0 0-3,0 0-5,0 0 2,0 0-7,0 0 0,0 0-3,0 0-5,0 0 4,0 0-1,0 0-2,0 0-4,0 0-5,0 0 2,0 0-1,0 0 6,0 0-6,0 0 5,0 0-11,0 0 4,0 0-8,0 0 14,0 0-2,0 0 2,13 11 2,-13-11 0,0 0-6,0 0 9,1 15-4,-1-15 4,0 0-3,-1 11 1,1-11-2,0 0-4,1 16 5,-1-16-1,0 10-3,0-10 4,3 15-8,-3-15 5,0 14-4,0-14 4,-3 14 5,3-14-7,3 19 3,-3-19-2,-4 17 1,4-17 0,0 15-4,-2-4 2,2-11 3,-4 15 0,0-5-4,4-10 6,-6 15-9,2-5 2,2-2 0,2-8 6,-9 18-9,2-10 7,1 0-2,6-8 1,-11 14 2,8-7-4,-3 0-4,-2 0 5,8-7-1,-11 11-1,8-4 3,3-7-3,-11 8 1,11-8 0,-8 10-6,8-10 8,-9 8-4,9-8 5,-9 12 3,9-12-1,-10 4 12,10-4-7,-9 9 5,9-9-2,-17 7 4,9-6 0,-1 5 2,9-6 2,-19 9-6,10-9 2,-2 3-5,11-3 3,-19 4-6,19-4 3,-15 4-1,15-4-3,-14 3 1,14-3 3,-14 4-6,14-4 8,-14 3-3,14-3-1,-16 0 0,16 0-2,-20 4 0,7-3 5,4 1-5,9-2-1,-23 0 2,12 4-1,11-4-1,-28 0 1,14-4 0,-3 4 0,3 0 1,14 0 1,-22-2-2,9 1 7,13 1-5,-17-4 5,6 1-4,11 3 0,-15-4-1,15 4-1,-14-3-4,14 3 0,-13-4 2,13 4-1,-12-7-5,12 7-1,-11-5 2,11 5 3,-13-10-6,13 10 4,-14-8-5,7 5 2,7 3-2,-14-7-3,6-1 1,-3 5 0,2-3 0,-2-1 0,1 1-2,-2-4 6,2 6-6,-2-6 2,1 3-3,0-5-1,0 5 2,4 2 1,-1-5-2,-3 4 1,3-1-2,0 0 4,0-1-4,1 2 5,-1-4-2,0 6-2,8 4 2,-12-14-2,5 7 0,7 7 1,-12-11-1,6 7 1,6 4-1,-8-12 2,8 12-2,-8-11 1,2 5-1,6 6 3,-9-8 0,9 8 6,-7-10-9,7 10 0,-4-10-3,4 10 1,0 0-2,-8-13 5,8 13-3,0 0 3,-6-10-5,6 10 4,-3-8-1,3 8-4,0 0 2,-7-13 0,7 13 0,0 0 3,-4-8 3,4 8-7,0 0 3,-3-13 3,3 13 3,0 0-3,-5-10 0,5 10-1,0 0 5,-5-13-6,5 13 6,0 0-2,-4-9-1,4 9 2,-4-12-5,4 12 2,-1-12 7,1 12-7,0-15 1,0 15 0,-2-12-1,2 12-3,0 0 0,-3-19 4,3 19 1,-3-9-1,3 9-1,0-13-2,0 13 1,0 0 4,0-16-2,0 16-3,0 0 0,0 0 3,0-15-1,0 15 2,0 0-3,-5-11 0,5 11 2,0 0-3,-1-11 1,1 11-1,0 0 2,-2-14-5,2 14 3,0 0-1,0 0 2,2-17 2,-2 17-6,0 0 11,0-13-10,0 13-1,0 0 2,0 0 5,0 0-5,-2-15 2,2 15-1,0 0 0,0 0 0,0 0-3,0-14 5,0 14-4,0 0 1,0 0 1,0 0 4,0 0-1,2-14-4,-2 14 1,0 0 6,0 0-5,0 0 1,1-13-4,-1 13 2,0 0 1,0 0 1,0-13-3,0 13 1,0 0 5,0 0-1,0 0-4,4-10 3,-4 10-2,0 0 3,0 0-4,0 0-2,0 0 1,0 0 1,0 0-1,0 0-2,0 0 4,1-12-1,-1 12 3,0 0 2,0 0-7,0 0-4,0 0 5,0 0 2,0 0-1,0 0 6,0 0-6,0 0 0,0 0 1,0 0-1,0 0-4,0 0 2,0 0 3,0 0 0,0 0-4,0 0 6,0 0-3,0 0 3,0 0-2,0 0 0,0 0 2,0 0-5,0 0 1,0 0 1,0 0 0,0 0 0,0 0 0,0 0 2,0 0-5,0 0 2,0 0 1,0 0 0,0 0 0,0 0 0,0 0-5,0 0 8,0 0-1,0 0-2,0 0 0,0 0-2,0 0 2,0 0 1,0 0-4,0 0-2,0 0 2,0 0 3,0 0 0,0 0 1,0 0-2,9-6 4,-9 6 1,0 0-2,0 0-1,0 0-2,0 0 2,0 0-1,0 0 2,0 0-2,0 0-3,0 0 6,0 0-4,0 0 2,0 0-1,0 0-1,0 0 2,0 0-1,0 0 2,0 0 2,0 0 4,0 0-2,0 0-1,0 0 4,0 0-7,0 0 3,0 0 2,0 0-2,0 0 0,0 0-2,0 0 2,0 0 2,0 0-3,0 0-1,0-18-1,0 18 3,0 0-3,0 0 1,0 0 1,0 0-2,0 0 3,0-12-1,0 12 0,0 0 0,0 0-2,0 0-1,0 0-1,0 0 2,0 0-1,0 0-2,0 0 2,0 0 1,0 0-3,0 0 1,0 0 1,0 0 0,0 0-4,0 0 3,0 0 0,0 0 0,0 0-2,0 0 1,0 0-2,0 0 3,0 0 0,0 0 0,0 0-1,0 0 2,0 0-5,0 0 2,0 0 3,0 0-1,0 0 0,0 0 0,0 0 1,0 0-2,0 0 2,0 0 3,0 0-7,0 0 3,0 0-1,0 0 2,0 0 0,0 0 1,0 0 0,0 0 0,0 0-5,0 0 5,0 0-2,0 0-3,0 0 1,0 0 1,0 0 1,0 0-5,0 0 6,0 0-5,0 0-1,0 0 1,0 0-2,0 0 1,0 0-3,0 0 2,0 0 1,0 0-1,0 0 1,0 0 3,0 0-3,0 0 3,0 0-1,0 0 0,0 0-1,0 0-1,13 30 3,-13-30 1,0 14-12,1-5 10,-1-9 5,0 16-4,4-7 1,-4-9-3,0 19 3,0-10-2,1 7 7,-2-3-5,-3 1 1,4-2 4,4 2-6,-8 1 2,8-4 1,-4-11 7,1 25-7,-1-13-1,0-2 0,2 4 2,-1-6-3,2 6 2,0-3-2,1-4 2,-1 4-1,-3-11-3,4 18 1,-2-10 0,-1 3 2,-1-11 2,5 16-7,-2-7-1,0-1 0,-3-8 3,7 18 0,-6-11 0,4 4-4,-5-11 3,3 18 2,2-10-3,-4 3 1,-1-11-1,6 16 4,-4-6-1,3-1-1,-2-1-1,1 2 1,-4-10 1,7 16-3,-4-7 4,1-2-5,0 0 5,2 2-1,-6-9-1,6 15 1,0-6 0,-1 0 0,-5-9-2,8 15 1,-5-7-2,6-1 1,-4 0-3,-1 4 1,3-3 2,1-2 0,-8-6-3,12 14 0,-9-7 1,3 2-3,1-2 1,-1 0 0,2 0 5,-2-2-3,-6-5 1,14 13-3,-8-10 1,2 5 5,0-5-2,-1 2-1,-7-5 4,14 12-1,-3-8-1,-3 2 1,-2-1 2,-6-5-1,16 10-6,-5-4 4,-3-2-4,-8-4-1,15 7 3,-9-1-2,-6-6-4,14 8 0,-6-3 4,3-2-6,-3 2 5,0 1-2,-8-6 2,18 5 3,-10-3-6,-8-2 3,20 4-1,-10-1 2,-10-3 0,15-2-1,-4 4-2,-11-2 3,17 4 2,-7-3-1,-10-1 0,14 3-1,-14-3 0,15 0 2,-15 0-3,10 3 4,-10-3 3,0 0-1,0 0-1,20-3 1,-20 3 1,12-4 1,-12 4 3,11-7-4,-11 7 0,10-6-3,-10 6-1,12-5 5,-12 5-1,11-7 2,-11 7 2,11-7-3,-11 7-6,9-12 6,-3 6 3,-6 6-3,11-8 7,-11 8-9,10-7 0,-10 7 1,7-7-1,-7 7-3,11-11 5,-11 11 2,8-10-2,-2 5-3,-6 5-1,8-11 4,-8 11 2,9-11-4,-2 7-2,-7 4 10,14-11-12,-8 4-2,-6 7-4,12-7 1,-5 0 5,-7 7-13,7-11 10,-7 11 6,10-8-2,-10 8-1,9-11 1,-4 5 2,-5 6 2,6-8-3,-6 8 2,6-12 0,-6 12-1,6-10-1,-6 10 4,7-11-1,-7 11 1,6-11 1,-6 11 2,6-9-1,-6 9-2,6-9-4,-6 9 4,5-9 7,-5 9-6,5-9 2,-5 9 2,4-10-7,-4 10 3,0 0-1,5-8 6,-5 8-3,0 0-6,3-11 4,-3 11 5,0 0-2,0 0 2,3-11 3,-3 11-3,0 0 4,3-12-7,-3 12 2,0 0 0,2-13 1,-2 13-6,0 0 4,3-8 4,-3 8-6,0 0 0,0 0 1,0 0 0,0 0-1,0 0 1,0-15-1,0 15-1,0 0 3,0 0 0,0 0-5,0 0-3,0 0 8,0 0-2,0-13 1,0 13 3,0 0 2,0 0-5,0 0 6,0-13-2,0 13 2,0 0 3,0 0-2,0 0-8,0 0 5,3-11-3,-3 11 1,0 0-2,0 0-3,0 0 3,0 0-2,0 0 1,0 0-4,0 0-3,0 0 5,0 0-2,0 0 6,0 0-1,0 0-4,0 0-4,0 0 3,0 0-1,0 0 0,0 0 4,0 0-1,0 0 1,0 0-1,0 0-3,0 0 3,0 0 0,0 0-2,0 0 1,0 0 3,0 0-1,0 0 2,0 0-3,0 0 7,0 0-5,0 0-3,0 0 9,0 0 0,3-10 1,-3 10-3,0 0-3,0 0 5,0 0-3,0 0 1,0 0 1,0 0-1,0 0-3,0 0-4,0 0 0,0 0 4,0 0-1,0 0 2,0 0-2,0 0 4,0 0-7,0 0 4,0 0 4,0 0-6,0 0 1,0 0-1,0 0-1,0 0-3,0 0 5,-8-15 0,8 15-4,0 0-1,0 0 4,0 0 1,0 0-2,0 0-2,0 0 2,0 0-1,0 0 1,0 0-3,0 0 5,0 0 1,0 0 0,0 0-2,0 0 2,0 0 5,0 0 0,0 0 7,0 0 0,0 0-2,0 0-7,0 0 2,0 0 3,0 0 0,0 0 3,0 0-2,-3-9-5,3 9 1,0 0-4,0 0 4,0 0-2,0 0 0,0 0-3,0 0 0,0 0-1,-6-9 1,6 9 0,0 0 0,0 0 0,0 0 0,0 0-5,0 0 1,0 0 1,0 0-5,0 0-2,0 0 3,0 0-5,0 0-6,0 0 3,0 0 2,0 0-6,0 0 4,0 0 4,0 0-1,0 0-4,0 0 5,0 0 6,0 0-7,0 0 0,0 0-1,0 0-4,0 0 2,0 0-4,0 0 7,0 0 6,0 0-13,0 0-3,0 0 8,0 0-14,0 0 1,0 0 1,-20 3-13,20-3-5,0 0-1,0 0-24,0 0-20,0 0-24,-20 0-30,20 0-93,-14-1-251,14 1 112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1:37.0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3DB3D2-6ECF-4016-9FBD-DB3A310DA9E5}" emma:medium="tactile" emma:mode="ink">
          <msink:context xmlns:msink="http://schemas.microsoft.com/ink/2010/main" type="writingRegion" rotatedBoundingBox="17214,4775 25805,4881 25786,6473 17194,6366">
            <msink:destinationLink direction="with" ref="{CC3F6206-2736-4DB2-8687-A890FB768738}"/>
          </msink:context>
        </emma:interpretation>
      </emma:emma>
    </inkml:annotationXML>
    <inkml:traceGroup>
      <inkml:annotationXML>
        <emma:emma xmlns:emma="http://www.w3.org/2003/04/emma" version="1.0">
          <emma:interpretation id="{CE80ED03-17DF-4784-9EEE-C8BCE58A14A7}" emma:medium="tactile" emma:mode="ink">
            <msink:context xmlns:msink="http://schemas.microsoft.com/ink/2010/main" type="paragraph" rotatedBoundingBox="17214,4775 25805,4881 25786,6473 17194,6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28912D-4F54-4900-B49D-28FDBA7F76C5}" emma:medium="tactile" emma:mode="ink">
              <msink:context xmlns:msink="http://schemas.microsoft.com/ink/2010/main" type="line" rotatedBoundingBox="17214,4775 25805,4881 25786,6473 17194,6366"/>
            </emma:interpretation>
          </emma:emma>
        </inkml:annotationXML>
        <inkml:traceGroup>
          <inkml:annotationXML>
            <emma:emma xmlns:emma="http://www.w3.org/2003/04/emma" version="1.0">
              <emma:interpretation id="{FB0B68D3-DB08-4067-AEA9-69D54D487292}" emma:medium="tactile" emma:mode="ink">
                <msink:context xmlns:msink="http://schemas.microsoft.com/ink/2010/main" type="inkWord" rotatedBoundingBox="17210,5077 18459,5093 18453,5573 17204,5558"/>
              </emma:interpretation>
              <emma:one-of disjunction-type="recognition" id="oneOf0">
                <emma:interpretation id="interp0" emma:lang="en-US" emma:confidence="1">
                  <emma:literal>cos</emma:literal>
                </emma:interpretation>
                <emma:interpretation id="interp1" emma:lang="en-US" emma:confidence="0">
                  <emma:literal>eos</emma:literal>
                </emma:interpretation>
                <emma:interpretation id="interp2" emma:lang="en-US" emma:confidence="0">
                  <emma:literal>Ros</emma:literal>
                </emma:interpretation>
                <emma:interpretation id="interp3" emma:lang="en-US" emma:confidence="0">
                  <emma:literal>Cos</emma:literal>
                </emma:interpretation>
                <emma:interpretation id="interp4" emma:lang="en-US" emma:confidence="0">
                  <emma:literal>Eos</emma:literal>
                </emma:interpretation>
              </emma:one-of>
            </emma:emma>
          </inkml:annotationXML>
          <inkml:trace contextRef="#ctx0" brushRef="#br0">11813 557 42,'0'0'190,"0"0"-3,0 0-1,-3-8-16,3 8-11,0 0-7,0 0-12,0 0-10,2-18-15,-2 18-10,0 0-12,9-8-11,-9 8-7,9-11-9,1 5-9,-10 6-5,15-8-6,-1 3-1,0-3-8,3 3-4,0 3 1,2-4-9,1 2-4,1 0 1,0 2-3,0 1-5,-1-2-2,0 3 1,0-1 2,-1 1-10,1 1 6,-3-1-8,-1 0 2,-4 3-1,-1-7-3,-11 4-1,21 1 0,-12 2 2,-9-3-1,14 0-2,-14 0 1,0 0-2,14 0 6,-14 0-4,0 0 3,0 0 2,14 0-6,-14 0 1,0 0 0,0 0-2,0 0 5,0 0-2,0 0-3,0 0-2,0 0 0,0 0 0,0 0-4,0 0-1,0 0 0,-27-20 1,27 20 0,-14-5-1,14 5 1,-18-5 9,5 4-8,-1-4 2,14 5-1,-23-4 1,7 4 1,2 0 1,-3 0 4,2 3-1,1-3-1,-2 6-1,-1-5-2,1 0 6,2 3-2,2-3 0,-2 5-1,-2-2 1,4 1-2,3 1 4,-5 1-1,0-3 3,3 0 1,-2 3-1,2 6 5,0-5-5,0 3 2,-1 0 1,1 3 3,2-1-1,1 1 4,-3 0 4,5 1 0,3 3-1,-5-3 0,3 2 1,1-5 6,4 4-4,-4 0 1,6-2-4,0 0 0,1-2 5,-3 1-10,1 0 1,7 1 3,-2-3-5,5 0 2,-3 1-1,1-1-1,5 1-4,-1-3 8,2-2-7,2 4 4,1-4-6,0 1 3,3-2-10,-1-1-16,-2-2-19,3 1-27,2 2-29,-4-5-30,10-1-39,-10 3-34,1-6-135,1 3-356,-3-3 158</inkml:trace>
          <inkml:trace contextRef="#ctx0" brushRef="#br0" timeOffset="421.7559">12478 627 129,'0'0'152,"-22"0"-14,22 0-14,-15 6-6,15-6-8,-19 7-9,11 0-11,0 1-5,-4 1-4,4 0-10,0 5-4,1-3-5,-3 3-2,7-4-8,-3 0 0,4 0-2,-1 1-6,3-11-1,0 22-6,5-10 2,3-3-4,-1 3-2,6-1-4,-1-4 0,2 2-5,0 0-1,0-7-1,5 3-2,-3-1-3,-1-1 2,1-3-2,-1-2-3,-4 2-2,-11 0 0,21-10-2,-14 8 3,4-2-5,-1-1 4,-10 5 4,7-16-1,-2 8 1,-3-7 3,-2 1-6,0 0 1,0 2 0,0 12-2,-7-25 3,3 13 1,-1-1 1,0 4 0,2 0-1,-3-3 1,6 12-5,-8-16-2,2 9-7,0-2-9,6 9-20,-13-7-22,13 7-20,-15-5-32,8-1-23,7 6-27,-15-1-147,15 1-320,-20 1 143</inkml:trace>
          <inkml:trace contextRef="#ctx0" brushRef="#br0" timeOffset="917.4735">12936 431 154,'0'0'155,"-17"-7"-9,6 7-13,11 0-12,0 0-9,-24 6-12,17 0-11,-4-3-10,1 1-8,-1 3-7,4 1-6,-1-2-4,2 2 0,-1 0-6,1 3 0,3-1 0,3 2-2,0 3-1,0 1-4,2-6-1,4 4-2,2 2-4,-1-4 1,1 4 6,3-2-5,-2-1-2,4 1 0,-2-2-5,-3-1 1,3 1-6,4 1 1,-1-2-2,-3-1 1,-3-6 0,-2 6-2,6 0 0,-5-6 1,1 5 1,-1-4-5,0 2 1,-1 2 1,-6-9-3,6 9-2,-6-9 0,3 9-1,-3-9-3,0 0 2,5 13-1,-5-13-2,0 0 1,0 0 2,-13 14-2,13-14-1,-14 7 0,3-6 2,-6 3-3,-3-2-7,0 3-13,0-5-12,1 2-9,0-1-25,4 3-17,2-3-25,13-1-21,-20-1-30,20 1-38,-19-4-104,19 4-315,-9-8 139</inkml:trace>
        </inkml:traceGroup>
        <inkml:traceGroup>
          <inkml:annotationXML>
            <emma:emma xmlns:emma="http://www.w3.org/2003/04/emma" version="1.0">
              <emma:interpretation id="{FFB43E2C-8D1C-49E2-8947-B54FC4E1E32D}" emma:medium="tactile" emma:mode="ink">
                <msink:context xmlns:msink="http://schemas.microsoft.com/ink/2010/main" type="inkWord" rotatedBoundingBox="18849,4823 20809,4848 20789,6411 18830,6386"/>
              </emma:interpretation>
              <emma:one-of disjunction-type="recognition" id="oneOf1">
                <emma:interpretation id="interp5" emma:lang="en-US" emma:confidence="0">
                  <emma:literal>21 t</emma:literal>
                </emma:interpretation>
                <emma:interpretation id="interp6" emma:lang="en-US" emma:confidence="0">
                  <emma:literal>21st</emma:literal>
                </emma:interpretation>
                <emma:interpretation id="interp7" emma:lang="en-US" emma:confidence="0">
                  <emma:literal>snit</emma:literal>
                </emma:interpretation>
                <emma:interpretation id="interp8" emma:lang="en-US" emma:confidence="0">
                  <emma:literal>knit</emma:literal>
                </emma:interpretation>
                <emma:interpretation id="interp9" emma:lang="en-US" emma:confidence="0">
                  <emma:literal>231st</emma:literal>
                </emma:interpretation>
              </emma:one-of>
            </emma:emma>
          </inkml:annotationXML>
          <inkml:trace contextRef="#ctx0" brushRef="#br0" timeOffset="1777.9832">13612 392 40,'0'0'199,"0"0"-10,0 0-4,0 0-7,0 0-18,0 0-11,0 0-16,-21-11-12,21 11-14,-7-5-9,7 5-10,-11-6-7,11 6-5,-11-7-11,1 4-1,10 3-10,-10-11-5,3 6-2,7 5 1,-11-12-6,7 5 0,4 7 3,-6-14-7,6 14-4,-7-11-4,7 11-2,0-14 0,0 14-2,0-16-1,0 16 0,3-9-5,-3 9 2,10-12-2,-6 6-9,-4 6-1,18-11 0,-9 5-2,3 1-2,-2 1-2,2 2 3,-12 2-5,22-4-1,-11 4-1,0-1-2,-11 1 2,18 0 0,-18 0-2,21 2-2,-14 1 0,1 0-2,0 3 0,-2 2 3,4-1 1,-6 4 4,3 5-8,-3-2 4,-2 0 4,-1 2-5,-2 0 3,1 2 0,-2 0 3,-4 1 3,1 3-4,1-1 1,-6 5-1,-1-7-1,-1 3-1,-2 0 1,0-1 3,-3 1-1,0-3 0,1-2-2,-3-2 1,4-1-3,-2-2-8,3-1-6,0-2-5,-2 0-6,2-2 4,2 0-3,4-5 7,-2 3-3,10-5 1,-14 5 5,14-5 3,-12 0-2,12 0 3,0 0-5,-14-5 4,14 5 0,0 0 2,-6-14 1,6 14 2,-5-11-1,5 11 4,0 0 0,0-14 2,0 14 4,0 0 2,0 0 3,0-18 3,0 18 4,0 0 0,3-12-2,-3 12 3,0 0-3,8-8 1,-8 8-3,6-6 1,-6 6-1,0 0-1,16-4-2,-16 4 1,14 0 0,-14 0 0,15 4 0,-7 1 2,3 1 2,-2-4-2,4 6 3,-2 3-1,-2-4 4,0 1-1,2 2-3,2 2-1,-4-3-1,4 1 2,-4 3-1,-1-1-2,3-1 0,-4-1 2,1 2-2,0-1-2,3 0 0,-2 1 2,-1-5-5,3 4-3,-3-6-16,-1 4-18,4-2-24,-3-1-27,2 1-37,0-6-37,1 3-39,-1-1-141,1 1-365,-11-4 161</inkml:trace>
          <inkml:trace contextRef="#ctx0" brushRef="#br0" timeOffset="2560.5664">13945 501 195,'0'0'185,"-2"-10"-11,2 10-13,0 0-13,0 0-9,7-22-12,-7 22-15,4-7-11,-4 7-14,5-11 0,-5 11-15,8-14-6,-8 14-6,6-7-9,-6 7 1,8-9-4,-8 9-5,11-11-6,-11 11-2,7-4-1,-7 4 1,8-3-4,-8 3 0,9-8-4,-9 8-6,11-3-1,-11 3-3,0 0 0,21 0-3,-21 0-8,15 5 7,-4 1-7,-3-2 0,3 7 2,-2-4 0,-6 4-1,3 3-2,2-2 3,0-1 2,-3 7 0,-1-4-2,-2 0-1,1 1-1,0 1-1,-1-2 0,-1 0 0,-1-3 1,5 0-5,-5-11 4,0 20 1,2-11-4,-2-9 1,1 15 4,-1-15-3,0 0 1,-1 13-5,1-13 6,0 0-5,0 12 2,0-12 6,0 0-5,0 0 2,0 0 2,0 0-4,0 0 0,0 0 1,0 0 4,0 0-3,0 0-4,0 0 2,0 0-4,-15-32 1,15 32 3,0-16-3,0 16 3,5-17-7,-5 17 5,3-22-5,-3 14-2,5-2 5,1 2 5,-6 8-5,6-19 6,1 10-2,-3 0 3,1 0 2,-5 9-1,12-14 3,-5 7 3,2-2 1,-1 2-1,-2 2 0,2-1 1,0-2-6,-8 8 7,12-11-3,-1 5-1,-11 6-1,14-7 0,-9 1-5,-5 6 3,17-6-4,-9 5 0,-8 1-5,15-7 2,-4 6 2,-11 1-1,14-3-3,-14 3 1,11-3-1,-11 3-1,16 6-4,-16-6 4,9 5-2,-9-5 0,9 11-1,-3 0-1,-1-6 4,-3 5 3,-2-10-4,11 18 4,-8-7 1,1 2 0,-1-1 3,-3 2 0,5-2 0,-2 2 6,2 2-3,0-5 2,-2-1 0,1 3 4,-1-2-9,1 3-1,-3-2 0,5 0-1,-2-3-1,-1 2 2,-3-11-19,1 16-10,1-8-22,-2-8-24,4 17-23,-4-17-35,2 14-22,-2-14-31,8 6-26,-8-6-104,0 0-338,0 0 150</inkml:trace>
          <inkml:trace contextRef="#ctx0" brushRef="#br0" timeOffset="2851.4016">14711 407 112,'0'0'216,"0"0"-18,0 0-11,0 0-18,0 0-15,0 0-16,0 0-18,0 0-1,0 0-1,14 23-4,-14-23-7,2 20-8,1-6-3,0 0-7,-2 1-5,1-1-9,1 2-7,-3 3-5,2-5-6,-1 4-8,-1-3-6,2 2 0,1-2-10,-3 1-19,1 0-16,1-4-24,1-1-29,-1 1-12,-2-12-37,6 21-42,-5-13-38,1 0-147,-2-8-357,6 13 158</inkml:trace>
          <inkml:trace contextRef="#ctx0" brushRef="#br0" timeOffset="3128.2422">14889 431 129,'0'0'177,"0"0"-13,0 0-9,0 0-3,0 0-1,0 0-6,12 19 1,-10-11-8,2 3-3,-2 0-15,2 5-6,-2-2-7,0 3-10,2-2-5,-2 0-11,2 2-8,-2 1-6,0 1-7,2-4-7,1-1-8,-2 3-27,-1-3-30,1 2-30,-2-5-37,1 4-36,2-4-31,0-3-49,-4-8-110,3 14-331,-3-14 146</inkml:trace>
          <inkml:trace contextRef="#ctx0" brushRef="#br0" timeOffset="3411.0843">14660 238 45,'14'-6'160,"6"0"-18,5 1-11,4-1-18,1 2-6,3 3-10,10-8-16,2 6-16,1-1 6,-1 5-11,-3-4-1,-10-1-9,11 8-1,-1-4-15,-11-2 11,0 0-15,-5 2 0,-7 0-3,4-4 2,-6 4-4,1-1 1,-9-1 2,-9 2-6,19-1-3,-19 1-7,15 0 3,-15 0-11,0 0-22,14 0-18,-14 0-14,0 0-35,0 0-39,0 0-87,0 0-228,0 0 101</inkml:trace>
          <inkml:trace contextRef="#ctx0" brushRef="#br0" timeOffset="3893.8038">13652 851 177,'-14'1'217,"14"-1"-19,0 0-8,-12 4-9,12-4-16,0 0-9,0 0-10,0 0-6,0 0-2,0 0-6,0 0-8,34 17-5,-8-11-9,4 2-13,10-1-10,4 0-6,1-2-14,2 2 0,0 0-7,2-3-4,3 0-6,1-1-5,1-2-5,-1 5-4,-1-1-2,-4-5-2,5 3-7,-3-3-5,-2 4-1,-4-4-2,-1 0 1,-12 0-3,0 0 2,-3-4-1,-7 4-6,0 0 2,0-1-3,-6-1-4,1 2 3,-4 0 3,-12 0-4,19 0 6,-19 0-4,16-2-3,-16 2 4,12-2 0,-12 2-5,0 0 5,14-1-6,-14 1-10,0 0-12,0 0-18,0 0-23,0 0-28,0 0-34,0 0-34,0 0-33,11 1-25,-11-1-177,0 0-422,0 0 187</inkml:trace>
          <inkml:trace contextRef="#ctx0" brushRef="#br0" timeOffset="4516.4476">14099 1202 172,'0'0'191,"0"-16"-11,0 16-11,0 0-15,0 0-14,12-11-10,-12 11-14,14-10-6,-3 6-15,-1 0-9,2-2-9,1 3-11,4 2-4,-2-3-3,2 4-7,-3 0-6,2 3-11,-2-3 1,2 4-8,1-3-9,-3 5 1,0 2-2,-6-1-1,4 2-15,-4-4 6,-2 3-10,2 7 0,-7-5-2,3-2-7,-4-8 4,-5 25-3,3-10-4,-9-4-3,8 2 2,-6-2-2,6-4-2,3-7 0,-6 14-10,6-14 10,-8 10-1,8-10 3,0 10 4,0-10 1,0 0-3,0 0 0,0 0 8,8 22 0,-4-20 5,-4-2 3,10 12 1,-3-5 6,0 1-2,0-1 1,1 1 6,2-1 3,-3 2-2,1-2 0,5 3 4,-4 1-1,-1 0-1,3-1-1,-4 1 2,0 0 3,-1 1-1,-5-2-2,1-2 3,3 6 5,-4 0-5,-1-6 6,0 6 0,0-14 5,0 21 5,-1-11-7,1-10 0,-5 17 3,2-7-2,-2 2 2,5-12-1,-8 14 2,2-7 2,-2 4 4,2-4 0,6-7 0,-14 12 0,3-6-4,-3 2 0,3-3-6,-3 1 0,0-5-3,0 3-2,-6-2-6,3-2 5,-3 1-10,4-2-13,-4-5-15,3 6-17,-4-5-20,3 3-15,1 1-23,1-5-17,5 1-29,0 1-24,2 0-40,-2-2-131,11 6-356,-8-8 158</inkml:trace>
        </inkml:traceGroup>
        <inkml:traceGroup>
          <inkml:annotationXML>
            <emma:emma xmlns:emma="http://www.w3.org/2003/04/emma" version="1.0">
              <emma:interpretation id="{C9E2B9AA-905F-42C8-9379-C4AD9CF6724A}" emma:medium="tactile" emma:mode="ink">
                <msink:context xmlns:msink="http://schemas.microsoft.com/ink/2010/main" type="inkWord" rotatedBoundingBox="21189,4824 21880,4833 21869,5655 21179,5646"/>
              </emma:interpretation>
              <emma:one-of disjunction-type="recognition" id="oneOf2">
                <emma:interpretation id="interp10" emma:lang="en-US" emma:confidence="0">
                  <emma:literal>K</emma:literal>
                </emma:interpretation>
                <emma:interpretation id="interp11" emma:lang="en-US" emma:confidence="0">
                  <emma:literal>k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;</emma:literal>
                </emma:interpretation>
                <emma:interpretation id="interp1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5038.1501">15743 877 211,'0'0'250,"0"0"-8,0 0-7,0 0-12,0 0-9,0 0-16,0 0-17,0 0-18,0 0-10,0 0-16,0 0-13,0 0-15,0 0-10,0 0-10,50 2-12,-33-2-3,10 0-24,-1 0-16,2 0-28,-1-2-20,-1 1-26,-4-2-25,1 3-13,-1 0-27,-3-1-28,1-2-18,0 0-35,-4-1-14,-4 0-117,2-7-342,-1 4 152</inkml:trace>
          <inkml:trace contextRef="#ctx0" brushRef="#br0" timeOffset="5814.7964">16239 392 144,'0'0'222,"0"0"-3,0 0-10,0 0-15,0 0-19,0 0-15,3-18-23,-3 18-19,9-12-21,-1 5-11,3-7-12,0 3-11,1 0-7,-1 0-6,0 0 1,0 0-11,-2 0 0,-4 2 4,1-1 1,-6 10 0,5-20-3,-2 15-2,-3 5-2,-3-19-6,3 19-1,-8-17-2,5 10 4,3 7 4,-13-11-7,6 4-3,7 7-5,-21-3-1,10 2-2,11 1-1,-18-3-5,18 3 0,-24 4-9,15-2-1,9-2-19,-19 2-10,13 4-21,6-6-20,-11 8-9,5 1-26,6-9-12,-5 18-17,5-9-22,0-9-26,8 18-123,1-8-327,-4 2 144</inkml:trace>
          <inkml:trace contextRef="#ctx0" brushRef="#br0" timeOffset="5323.9874">16354 687 139,'0'0'228,"0"0"-7,0 0-10,0 0-13,0 0-11,0 0-15,0 0-18,0 0-16,0 0-18,0 0-13,0 0-6,0 0-4,0 0-2,0 0-9,3 32-12,2-20-1,-1 4-3,-1 0-7,2 1-7,-2-1-7,2 2 0,-2 1-9,2-1 1,-1-3-6,-1 2-9,2-3-15,-3 0-27,2-1-22,-1 2-29,-1-4-38,3-4-40,-1 4-39,3-4-197,-7-7-413,3 12 182</inkml:trace>
        </inkml:traceGroup>
        <inkml:traceGroup>
          <inkml:annotationXML>
            <emma:emma xmlns:emma="http://www.w3.org/2003/04/emma" version="1.0">
              <emma:interpretation id="{54D5F996-6C56-477F-A5F3-13F7F6EF9020}" emma:medium="tactile" emma:mode="ink">
                <msink:context xmlns:msink="http://schemas.microsoft.com/ink/2010/main" type="inkWord" rotatedBoundingBox="22364,4940 23528,4954 23519,5617 22356,5603"/>
              </emma:interpretation>
              <emma:one-of disjunction-type="recognition" id="oneOf3">
                <emma:interpretation id="interp15" emma:lang="en-US" emma:confidence="0">
                  <emma:literal>sin</emma:literal>
                </emma:interpretation>
                <emma:interpretation id="interp16" emma:lang="en-US" emma:confidence="0">
                  <emma:literal>Sin</emma:literal>
                </emma:interpretation>
                <emma:interpretation id="interp17" emma:lang="en-US" emma:confidence="0">
                  <emma:literal>Sim</emma:literal>
                </emma:interpretation>
                <emma:interpretation id="interp18" emma:lang="en-US" emma:confidence="0">
                  <emma:literal>sing</emma:literal>
                </emma:interpretation>
                <emma:interpretation id="interp19" emma:lang="en-US" emma:confidence="0">
                  <emma:literal>sins</emma:literal>
                </emma:interpretation>
              </emma:one-of>
            </emma:emma>
          </inkml:annotationXML>
          <inkml:trace contextRef="#ctx0" brushRef="#br0" timeOffset="6480.4153">17220 365 22,'1'-9'166,"-1"9"-10,0 0-2,0 0-6,2-18-19,-2 18-5,0 0-8,-2-14-13,2 14-9,0 0-6,-6-16-15,6 16 2,-6-10-9,6 10-7,-11-8-8,1 4-6,10 4-4,-15-6 3,7 3-11,8 3-2,-22-2-4,11 2-5,11 0 0,-20 0 0,9 2 0,-1 1-4,-4-1-1,-1 5-5,6-2 6,-6 1-11,3-1 3,0 8-4,2-7 3,1 2 1,-2 4 0,5 0-5,-2-1 2,2 1-4,2 1 2,2-2 3,1 4 0,3-3-2,0 1-1,5 5-2,1-7 6,2 6 1,-2-5-1,4 0 2,2 2-1,-1-3 3,3 2 0,0 3 1,-3-5-2,1 3 1,1-2 0,-1-3-4,-1 3-1,2-4-3,-3 3 1,1-2-3,-3-2 5,3 2-5,-3 2-3,1-3 4,-3 1-3,1-1-4,4 6 5,-4-6-1,1 7 3,-3-7 5,-1 5 2,1-5 4,0 3 0,-2-2-1,-2 1 2,-1-10-4,4 17 5,-4-17 0,-4 14-3,4-14 0,-1 14 1,1-14 4,-8 16 0,2-12 2,6-4 2,-14 11-4,1-9 2,4 2-3,-10 1-3,2-3 1,0-2 0,0 0-9,0 0 3,0 0-17,-2-2-10,3 1-23,2-3-26,2 0-33,12 4-32,-20-12-43,17 4-180,-4 1-382,4-5 170</inkml:trace>
          <inkml:trace contextRef="#ctx0" brushRef="#br0" timeOffset="6765.2525">17478 551 92,'8'5'187,"-8"-5"-16,0 0 2,5 8-5,-5-8-2,6 14-2,-5-3-11,4 4-11,-2 1-10,2 3-10,-2-1-15,0 1-10,-1 6-6,2-4-10,-2 3-7,-1 0-10,1 2-2,3-1-18,-4-9-23,-1 5-28,3-7-22,2 1-45,-5-1-19,5-4-30,-4 1-32,4-2-150,-5-9-331,1 12 146</inkml:trace>
          <inkml:trace contextRef="#ctx0" brushRef="#br0" timeOffset="6966.1364">17410 312 26,'0'0'199,"0"0"-17,-8-7-27,8 7-5,0 0-23,0 0-33,-3-11-29,3 11-38,0 0-44,0 0-38,0 0-27,0 0-64,0 0-157,0 0 70</inkml:trace>
          <inkml:trace contextRef="#ctx0" brushRef="#br0" timeOffset="7424.8741">17624 544 169,'0'0'163,"7"17"-3,-4-6-9,-2-2-5,2-1-14,1 3-4,-1 1-17,1-3-8,-4-9-9,8 19-10,-3-9-13,0-2-4,1-1-3,5 1-21,-5 2-16,0-5-15,2 4-14,-2-2-10,2-2-4,-8-5-9,14 10-3,-6-9 10,-8-1 4,0 0 1,18 0-13,-18 0 18,14-7 6,-14 7 9,11-12-6,-3 3 14,-2 0 8,5-5 2,-3 2 1,0-1 5,3 5 3,-2-7-3,0 6 2,1-3 8,1 1-4,1 0 1,-1 4 2,3-1 0,-3-1 3,3 0-1,-6 2 2,1 6-6,-9 1-3,16-9-7,-16 9-4,12-4 0,-12 4-5,0 0-4,14-1-2,-14 1 1,0 0 1,14 11-1,-8-8 8,-6-3 0,8 14 4,-2-4 2,-3-3 6,4 6 2,-1-2 3,-1 2 1,-4 0 0,2 1 5,0-2-10,-3 1 0,2 3-4,3-1-3,-4 1-2,5-1-4,-4-2-2,3 2 0,-4 1-6,4-1-20,-8-2-19,1 4-29,-3-1-35,4-5-30,-1 0-44,2-11-47,0 20-165,0-20-406,2 18 180</inkml:trace>
        </inkml:traceGroup>
        <inkml:traceGroup>
          <inkml:annotationXML>
            <emma:emma xmlns:emma="http://www.w3.org/2003/04/emma" version="1.0">
              <emma:interpretation id="{5ABE564C-EBF0-4DB0-898E-012CAE2AAA1D}" emma:medium="tactile" emma:mode="ink">
                <msink:context xmlns:msink="http://schemas.microsoft.com/ink/2010/main" type="inkWord" rotatedBoundingBox="23840,4922 25805,4947 25787,6381 23822,6357"/>
              </emma:interpretation>
              <emma:one-of disjunction-type="recognition" id="oneOf4">
                <emma:interpretation id="interp20" emma:lang="en-US" emma:confidence="0">
                  <emma:literal>25 t</emma:literal>
                </emma:interpretation>
                <emma:interpretation id="interp21" emma:lang="en-US" emma:confidence="0">
                  <emma:literal>255 t</emma:literal>
                </emma:interpretation>
                <emma:interpretation id="interp22" emma:lang="en-US" emma:confidence="0">
                  <emma:literal>295 t</emma:literal>
                </emma:interpretation>
                <emma:interpretation id="interp23" emma:lang="en-US" emma:confidence="0">
                  <emma:literal>2553 t</emma:literal>
                </emma:interpretation>
                <emma:interpretation id="interp24" emma:lang="en-US" emma:confidence="0">
                  <emma:literal>21st</emma:literal>
                </emma:interpretation>
              </emma:one-of>
            </emma:emma>
          </inkml:annotationXML>
          <inkml:trace contextRef="#ctx0" brushRef="#br0" timeOffset="8211.4259">18579 441 132,'0'0'190,"0"0"-10,0 0-14,-36 9-14,36-9-12,0 0-13,0 0-9,-20-11-16,20 11-9,-12-3-6,12 3-10,-11-11-11,11 11-6,-11-5 1,3-1-4,8 6-4,-13-11-2,6 3-2,7 8 2,-8-9-8,8 9 4,-8-12 2,3 5-7,5 7 3,-3-12-6,3 12 3,0-14-5,0 14-6,3-16-1,-3 16-4,7-14-6,-7 14 1,9-11-5,-3 4-2,2 4 0,-8 3-6,19-8-2,-8 6 2,-11 2-7,21 0-1,-21 0 2,25 6 0,-9 1-1,-2 3-1,0 1 0,-5 1-1,4 6-1,-5 0 2,1-1-2,0 4 6,-4 3-6,0-3 6,-1 2-5,-4 2 4,0-5 0,-6 9-2,0-7 3,0-1-1,-4 1 0,1-4 0,-1-4-6,-2-3 8,-2 4-1,0-2-4,0-3 5,0 3-2,-2-2-4,2-4 4,0-2-1,3-2 0,-1 6-5,3-7 0,9-2 1,-16 4 3,16-4 0,-17 3-4,17-3-1,0 0 1,0 0 3,-16-9-1,16 9 0,0 0-2,-9-10 1,9 10 3,-5-7-5,5 7 4,0 0 0,-1-15 1,1 15 1,0 0 1,0 0-2,9-17 1,-4 10 4,-5 7 5,8-9-3,-8 9 3,9-7 2,-9 7-3,9-7 3,-9 7-1,0 0-4,14-4 0,-14 4-3,0 0 5,19 7-3,-10-3 2,-9-4 0,14 12 0,-6-8-3,0 4 5,0 5-3,3-2 9,-4-3-9,3 4 5,-2 1-3,1-4 1,-1 1-1,1 4 1,3-3 0,-2 0-2,2 0-1,1 2-6,-1-5-24,-1 4-28,2-1-13,1-3-41,1 1-33,-1-4-46,5 1-201,-4-2-416,-2-4 184</inkml:trace>
          <inkml:trace contextRef="#ctx0" brushRef="#br0" timeOffset="9982.3504">18601 1038 118,'-16'3'269,"16"-3"-7,0 0-5,-12 3-9,12-3-17,0 0-22,0 0-16,0 0-10,0 0-33,0 0-14,59-4-13,-17 2-13,0 1-9,6 2-13,-3 2-7,4-3-8,2 1-9,-3 1-12,5-1-10,5-1-11,-7-1-9,9 1-10,-1-2-9,0 2-4,-2-1-10,4 4-6,-5-7-3,0 1-3,-1-3-1,-5 1 0,-8-2 4,-11 3 1,-2 1 3,-8 1 1,-4 0 3,-5 0 2,1 0-1,-13 2 3,18-3-5,-18 3-7,11-2-12,-11 2-21,7-6-27,-7 6-24,0 0-23,0 0-29,0 0-31,0 0-156,0 0-371,0 0 164</inkml:trace>
          <inkml:trace contextRef="#ctx0" brushRef="#br0" timeOffset="8770.1141">18925 501 36,'7'-10'189,"0"2"-14,-7 8-10,11-10-10,-4 6-16,-7 4-16,16-4-10,-16 4-15,16 0-7,-16 0-12,18 4-8,-8-1-4,0 3-8,0 1-7,-4 2-3,2-2 2,0 5-6,1 2-4,-6 1-6,5-1 0,-3 1-1,-1-2-6,1 2 4,-2-3-9,0 2 0,0 0-5,-1-3-9,-1 1-8,2-1-12,-1-1-13,-2-10-13,3 15-9,-3-15-3,0 14-2,0-14 11,0 0-3,3 12 10,-3-12 6,0 0 0,0 0-2,0 0 11,0 0 0,0 0 13,0 0-6,0 0 6,0 0-1,10-32 9,-10 32-3,4-16 8,1 0 5,1 3-8,2 5-2,-2-10 10,5 4-3,-2 2-3,5-2-1,-3 1 2,3 2 12,-1-1-2,1 1 7,0 4 5,-5-1 3,1-1 0,0 4 0,-3-2 6,2 2-4,-9 5 3,17-10 0,-12 6-5,-5 4 0,14-7 0,-14 7-7,12-3 1,-12 3-3,14-1-5,-14 1-1,17 1-2,-17-1 2,10 4 2,-4 2 2,-6-6 0,14 14 1,-8-6 2,-3 1 4,2 2 3,0-2-1,2 5-2,1-1-7,-2 2 3,1-3-1,-3-1-3,-4 0-2,5-1-2,-5 1-1,2 1-4,1-3-18,-2 3-21,1-1-21,-2-11-23,1 19-19,-1-8-32,0-11-32,7 14-35,-7-14-129,0 11-343,0-11 152</inkml:trace>
          <inkml:trace contextRef="#ctx0" brushRef="#br0" timeOffset="9589.7543">19671 324 199,'0'0'202,"6"-16"-23,-6 16-19,9-8-10,4 6-13,2-3-13,5 2-9,7-1-15,4 4-8,0-4-11,11 2-7,0 4-10,2 2-10,-2 0-12,0-5-10,2 2-7,-2-1-11,-11 3-2,1-3-8,-2-3-11,1 2-2,-3-2-2,-8 3-6,-2-4 6,-3 4-4,-4 0-2,-11 0-5,20-2-12,-20 2-16,10-1-18,-10 1-8,0 0-19,0 0-25,0 0-98,0 0-237,0 0 105</inkml:trace>
          <inkml:trace contextRef="#ctx0" brushRef="#br0" timeOffset="9061.0556">19710 452 126,'0'0'210,"0"0"-11,0 0-14,0 0-18,0 0-14,0 0-19,0 0-12,0 0-11,0 0 2,0 0-3,0 0-6,12 27-4,-12-15-6,0 2-6,0 2-6,0 0-7,0 1-7,0 1-2,0 2-11,0-1-4,0-4-6,-2 3-7,1 3-24,1-3-21,-2 0-29,2-4-33,-3-2-27,3 1-36,3-3-26,-1 0-30,-2-10-116,0 18-330,0-18 146</inkml:trace>
          <inkml:trace contextRef="#ctx0" brushRef="#br0" timeOffset="9327.9037">19951 395 86,'0'0'170,"5"26"1,-5-26-4,1 18-15,1-6-7,-2-1-8,3 2-6,-3 5-9,1-5-12,4 2-12,-5 1-9,3 1-8,-3-3-11,2 0-1,1 3-12,-2-4-11,1 1-24,3 0-23,-5-6-24,0-8-25,7 16-32,-5-11-22,-2-5-29,6 9-122,-6-9-276,0 0 122</inkml:trace>
          <inkml:trace contextRef="#ctx0" brushRef="#br0" timeOffset="10510.4365">19270 1201 97,'0'0'224,"0"0"-13,0 0-14,0 0-14,0 0-17,0 0-16,0 0-16,27-25-11,-16 23-12,1 0-12,4 2-9,-1 3-11,4-3-10,0 1-7,1 4-7,-4-3-5,2 0-5,-4 5-8,2-3-6,1 4-5,-6 0-16,1 3-8,-2-4-15,-4 2-2,-1 0-11,-1 0-7,-1 1 8,-3-10-1,-6 22-6,3-16 3,-2 6-5,5-12 9,-12 15 2,10-9 1,2-6 2,-6 11-5,6-11 1,-6 14 17,6-14-8,0 0-1,-6 12 3,6-12 1,0 0 10,12 16 6,-7-11 6,4 2 4,-4 1-1,1 0 4,0-1 3,2 7-6,0-2 3,0-1 1,-1 2-2,0-3 4,0 3-4,0-1 3,-1-3 4,0 5-4,-4-3 2,2 1 4,-2 0 0,-2 1 0,1-2-3,-1-11 5,-1 20-2,-1-7 5,-2-5-1,4-8 2,-5 18 4,2-11 6,-3 4-3,6-11 0,-8 12 3,5-6-3,3-6 0,-13 11-1,2-7-3,4 0-3,7-4-4,-16 5-4,5-4 0,11-1-2,-20 0-16,3-6-10,3 2-26,-3 0-29,-7-2-35,6 1-22,0-6-28,1 4-41,-3 3-172,-5-4-388,5-1 173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2:13.7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8800EC-7088-4EC2-BFD6-5EFF79F663E1}" emma:medium="tactile" emma:mode="ink">
          <msink:context xmlns:msink="http://schemas.microsoft.com/ink/2010/main" type="writingRegion" rotatedBoundingBox="2802,8323 20666,8402 20641,13937 2778,13858"/>
        </emma:interpretation>
      </emma:emma>
    </inkml:annotationXML>
    <inkml:traceGroup>
      <inkml:annotationXML>
        <emma:emma xmlns:emma="http://www.w3.org/2003/04/emma" version="1.0">
          <emma:interpretation id="{DC36EA0E-B2A8-4C55-AF6D-77095BFB50C3}" emma:medium="tactile" emma:mode="ink">
            <msink:context xmlns:msink="http://schemas.microsoft.com/ink/2010/main" type="paragraph" rotatedBoundingBox="7533,8220 20672,8462 20630,10732 7491,104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39ABB6-41B6-40A3-8818-BB423C2691E9}" emma:medium="tactile" emma:mode="ink">
              <msink:context xmlns:msink="http://schemas.microsoft.com/ink/2010/main" type="line" rotatedBoundingBox="7533,8220 20672,8462 20630,10732 7491,10490"/>
            </emma:interpretation>
          </emma:emma>
        </inkml:annotationXML>
        <inkml:traceGroup>
          <inkml:annotationXML>
            <emma:emma xmlns:emma="http://www.w3.org/2003/04/emma" version="1.0">
              <emma:interpretation id="{D191BF1E-281D-4420-8810-2A0941EB6AD0}" emma:medium="tactile" emma:mode="ink">
                <msink:context xmlns:msink="http://schemas.microsoft.com/ink/2010/main" type="inkWord" rotatedBoundingBox="17174,8868 20664,8933 20634,10553 17144,10488">
                  <msink:destinationLink direction="to" ref="{E40CB462-0FB8-4259-96AC-F40BE172CA49}"/>
                </msink:context>
              </emma:interpretation>
              <emma:one-of disjunction-type="recognition" id="oneOf0">
                <emma:interpretation id="interp0" emma:lang="en-US" emma:confidence="0">
                  <emma:literal>costlier-ice-wines's</emma:literal>
                </emma:interpretation>
                <emma:interpretation id="interp1" emma:lang="en-US" emma:confidence="0">
                  <emma:literal>costlier-ice-wines</emma:literal>
                </emma:interpretation>
                <emma:interpretation id="interp2" emma:lang="en-US" emma:confidence="0">
                  <emma:literal>consist-tier-ice-wines's</emma:literal>
                </emma:interpretation>
                <emma:interpretation id="interp3" emma:lang="en-US" emma:confidence="0">
                  <emma:literal>costlier-ice-wines''s</emma:literal>
                </emma:interpretation>
                <emma:interpretation id="interp4" emma:lang="en-US" emma:confidence="0">
                  <emma:literal>consist-tier-ice-wines''s</emma:literal>
                </emma:interpretation>
              </emma:one-of>
            </emma:emma>
          </inkml:annotationXML>
          <inkml:trace contextRef="#ctx0" brushRef="#br0">2124 4380 121,'3'-20'141,"-3"20"-9,8-12-13,-5 5-9,4-4-10,-3 2-8,2 0-6,7-3-8,-2 1 0,0-1-5,1 2-2,-1 0-8,6 2 2,-4-4-4,-2 3-2,3 0-4,1 2-4,-4-3-2,0 7-8,-2-3 0,1 5-3,4-4-2,-3 3-5,-11 2-3,20-5-2,-14 4-6,-6 1 1,14-3-8,-14 3-1,17-1-1,-17 1-2,0 0 5,16 0-5,-16 0-1,11 4-3,-11-4-2,0 0 3,0 0-3,0 0 0,11 1 3,-11-1-1,0 0 1,0 0-4,0 0 2,0 0-2,0 0 0,0 0 2,0 0-1,0 0 4,0 0-1,0 0 2,0 0 0,0 0 2,0 0-4,0 0 2,0 0 0,0 0 2,0 0 1,0 0 0,0 0 4,-43 0-1,43 0 0,-18 4-1,7-3 0,11-1 0,-23 6-3,12-5 1,-3 5-1,-5-4 4,2 4-4,3 1 1,0-1 1,0-1 2,-2 2 3,-1 4-1,3-3 3,0 0-2,5 4 2,-5-4 6,4 6 1,-1-2 4,-1 5 1,4-2-1,-4 4 2,7-1-1,-4 3 9,1-2-9,5 4 0,0-5-1,0 7 0,3 1-2,0-5-2,0 5 1,3-3-3,0-5-3,0 0 0,5-2-3,1 8-1,2-3-3,1 1 2,2-8-3,4 4 0,-8-6-2,6 2 1,-2-5 2,6 4-9,-3-5-12,7-1-10,-4-1-13,8 0-15,-1 0-16,-1-8-13,-1-2-19,8-1-12,-8 2-8,7-8-15,-1-1 2,-4-1-2,10-2 11,-10 2-2,-6-3 4,0 8 13,-1-2 6,-8-2 6,-1 0 12,2 2 12,-5-4 11,-2 4 10,-3 0 12,0 1 12,-3 9 7,0-22-2,0 22 15,-6-17 6,0 6 10,6 11 13,-4-16 1,1 8 9,3 8 11,-11-14 2,2 10 2,9 4 0,-11-7-5,11 7-4,-11-7 0,11 7-2,-12-2-3,12 2 0,0 0 9,-24 5 8,17 1-3,7-6 7,-17 10-4,4 1 1,2 1-3,-1-3-3,4 2-3,-3 1-1,2 2-6,2-3 2,0 3-11,0 0-2,7-2-1,-3 1-5,3 1 0,3-3 0,-3-11-7,4 20 3,-1-13-6,4 1-3,3 2-8,1-5-12,-5 2 0,8-1-13,-2-4-6,-1 1-4,-11-3 5,21 4-1,-11-5 0,-10 1 1,24-4 4,-18 0-6,5-2 7,-5-1-2,-6 7-1,10-13 4,-9 6 4,5-4-3,-6 11 11,0-23-8,0 9 4,3 0 13,-3 0 2,4-2 6,2 2 1,-6 0 3,1 0 7,2 3 4,1-4 2,-1 4-2,0 1-1,5-2-1,-2 5-3,0-4-4,-3 3-2,5-2 2,1 4-4,2-2 1,2-4-4,-2 7 2,-2 0 2,2-4-6,-2 3 1,5-1 1,-3 0-2,-2 0 0,5-1 0,-3-3 1,-1 4-3,1 0-3,1-4 1,-1 4 0,-2 0 1,2-4 0,-5 4 0,2-5 1,-2 7-2,1-5-2,-4 0 4,-3 10-4,11-16 5,-8 6-5,-3 10 2,6-12-1,-6 12 0,3-10 0,-3 10 3,2-12-2,-2 12-3,0 0-2,0 0 0,0 0-2,0 0-3,-11-15-1,11 15 0,0 0-3,0 0 1,-14 1-1,14-1-2,0 0 1,0 0 3,-16 18 0,16-18 0,-5 11 0,5-11 3,-3 18 2,6-7 0,-3 2 0,5 1 0,-5 0 4,6 0 2,-2 4 5,2-2 0,2-2 2,-2 5 7,3-3-3,2 2 6,0 5-1,-5-7 1,5 5 0,-2-3-2,2 0 1,-1-3 2,1 6-4,-2-5 0,-1 2-4,1-4 0,-6-3 1,5 4 1,-2-2 4,-3-2-1,-3-3-1,0-8 1,3 18 2,-3-10 1,0-8 4,-6 15 1,3-8-2,3-7-1,-14 14 1,5-6-4,-5-1 0,3-3 0,-2 0-2,-4 1-3,6-3 2,-1 1-10,12-3-12,-22 0-13,22 0-18,-20 0-23,20 0-34,-13-4-39,13 4-37,-8-13-30,8 13-140,-6-14-369,6 14 163</inkml:trace>
          <inkml:trace contextRef="#ctx0" brushRef="#br0" timeOffset="762.3827">3638 4228 122,'-20'16'153,"12"-11"-8,8-5-8,-14 4-14,1 0-7,13-4-5,-17 3-11,11-2-12,6-1-4,-20 0-3,20 0-4,-14 0-2,14 0-4,0 0-4,-20-3 1,20 3-6,-11-7 1,11 7-6,-10-9-1,10 9-3,-3-11 0,3 11-7,0 0-4,0-19-5,0 19-1,3-13-7,-3 13-2,13-14-2,-9 8-3,6-4-4,-6 3 3,6 3-9,-1-2 3,-1 1-4,-8 5-3,20-7-2,-7 3 1,-6 2-3,-7 2-2,27-5-1,-16 8 1,1-1 0,2 4-2,-3 1 3,3 1 1,-1 3 5,-3 2 2,0 0 4,1 0 4,-5 2 0,2 2 4,-4 2-1,1 3 2,-2 0-1,0-6-4,-6 9 3,3-7-5,-3 8 0,0-10-3,-2 3 1,-1-1 0,-3-2-3,6 0-1,-8-2-2,4 3-1,0-6 2,-3 3-5,-4-3-6,8-4-9,-2 1-6,-1-1-4,0-3 0,9-4 4,-16 7 1,7-3-1,9-4 6,-14 0-1,14 0 2,0 0-3,-16 1-2,16-1 3,0 0-3,0 0 4,-8-14 0,8 14 2,0 0 1,0-14 2,0 14-4,0 0 4,11-17 4,-8 10 3,-3 7 3,10-13 6,-10 13 3,4-9 5,-4 9 2,0 0-2,7-11-2,-7 11 0,0 0-3,0 0-5,9-6 1,-9 6 5,0 0 5,0 0 3,0 0 2,25 10 8,-19-6 2,-6-4 3,14 7 2,-8 0-3,4 0-1,-3 0 2,0 0-5,-7-7 3,11 14-7,-2-7 3,-1 0-5,1 0-6,0 2 8,-1-1-17,5 0-14,-9-1-23,3-1-29,-1 1-31,2 1-38,-2-2-45,-6-6-43,17 12-203,-12-11-448,-5-1 199</inkml:trace>
          <inkml:trace contextRef="#ctx0" brushRef="#br0" timeOffset="1261.2819">4008 4401 160,'8'-7'210,"-8"7"-13,0 0-18,0 0-15,13-6-18,-13 6-14,0 0-11,0 0-14,0 0-1,0 0-7,18 13-5,-18-13-5,10 10-7,-4-4-6,-1 1-9,-5-7-6,9 15 1,-3-5-10,-1-2-8,-2 4-3,0-4-2,-3-8-6,6 19-2,-3-10-6,2-2-12,-5-7-8,3 16-13,-3-7-11,0-9-12,3 11 0,-3-11 1,0 0 3,5 8 4,-5-8 2,0 0 15,0 0-4,0 0 1,0 0 3,0 0-3,0 0 5,0 0-4,19-19 5,-19 19 0,8-14 9,1 3 0,-4 2-1,1 0-1,0-1 6,6 1 2,-4-3 4,6 3-5,-4-2 3,0 0 2,0 4 3,1 0 2,0-1 8,-2-3-3,2 6 2,-2-1 4,1 3 3,-10 3-1,14-11-1,-14 11-1,10-5-1,-10 5-1,13-2-1,-13 2-4,17-1-2,-17 1-1,0 0 1,20 7-2,-13-3 3,-7-4 0,10 10-2,-5-5 3,-5-5-3,8 18 8,-7-11-11,3 3-3,-1-1 6,-3-9-8,0 16-2,4-5 1,-2 3-1,-1-5 1,-1-9-9,4 19-20,-4-12-19,6 4-27,-6-1-33,0-10-27,3 14-27,-3-14-35,6 9-27,-1-2-152,-5-7-394,3 6 174</inkml:trace>
          <inkml:trace contextRef="#ctx0" brushRef="#br0" timeOffset="1523.3196">4694 4300 134,'0'0'202,"0"0"-12,0 0 6,0 0-3,0 0-7,9 16-6,-6-7-9,-3-9-8,2 16-8,2-6-11,1 1-12,-5 1-11,3 1-13,3-1-7,-4 2-13,3-2-7,-5 5-10,1-5-24,-1 4-28,3-4-24,0 0-30,-3 2-40,5-3-35,-5-11-34,3 18-44,0-7-167,-3-3-383,0-8 170</inkml:trace>
          <inkml:trace contextRef="#ctx0" brushRef="#br0" timeOffset="2484.5986">3688 4852 74,'-10'3'242,"10"-3"-12,0 0-13,0 0-12,0 0-17,0 0-14,0 0-8,0 0 0,0 0-10,24 15-3,-10-9-13,20-3-13,-8 1-9,21 1-13,0-3-13,4 3-7,1-5-11,1 7-5,3-7-7,-6 7-7,4-7-6,4 5-4,-4-3-6,5 2-6,-7-3-5,2 1-6,1-1-6,-5 3-5,-2-1-11,-1-2-5,-13-1-1,-5 5-2,-1-5-3,2 0 1,-10 5 0,0-2 0,-2-2 0,-4 1 3,-4-2 0,-10 0 1,18 0 1,-18 0 0,15 4-7,-15-4-2,0 0-11,14 1-15,-14-1-17,0 0-24,0 0-28,0 0-43,0 0-45,16-7-196,-16 7-425,0 0 188</inkml:trace>
          <inkml:trace contextRef="#ctx0" brushRef="#br0" timeOffset="3058.267">4212 5277 34,'0'0'222,"0"0"-14,-6-11-7,6 11-16,0 0-16,0 0-13,0 0-15,14-24-13,-9 17-13,-5 7-5,16-10-16,-7 5-10,3 5-9,2-7-8,5 6-7,-3-2-6,-2 3-4,1 0-5,2-3-6,-1 6-3,-1 3-8,3-1-3,-9 0-3,2 0-3,-3 3-4,-2-4-8,3 6-8,-4-2-2,0 2-4,-4 1-1,-1-11-12,-1 18 0,1-6-10,0-12-2,-5 18-7,2-6 2,1-4-2,2-8 4,-3 19-3,0-12 3,3-7 9,0 15-2,0-15 2,3 17 6,2-8 5,-1 1 2,1-3 9,1 1 1,4 2 4,-3 3 6,6-3 0,-5 2 4,4 1 1,-1-1 0,0 2 10,-2-3 3,-1 3 6,1 3-2,1-4 6,-2-1 2,-2 4 3,2 0 2,-7-7 5,4 7 3,-1-1 1,-2 0 7,-4-1 1,-2 1 7,4 0 3,-3-3-1,-2 1 0,-1-1 3,-4 1-2,0-1 0,-3-2 5,-1 2-6,0-1-1,-3-4-6,-2 0-9,-3 2-1,2-3-8,-6-1-3,5 1-2,-3-3-5,0 1-16,7-8-18,-9 4-23,2-3-29,1-1-28,3 1-38,2-1-40,4-4-39,-3 0-48,2-2-193,1 0-474,3 0 210</inkml:trace>
          <inkml:trace contextRef="#ctx0" brushRef="#br0" timeOffset="2033.9968">4533 4187 156,'11'-7'196,"-2"2"-12,6-1-20,2 3-15,4-1-13,7 0-13,1-2-11,5 5-9,-3-2-13,11 3-11,3-1-7,-1-2-9,2 2-3,-2-2-7,1-1-6,-1 2-12,2-3-7,0 3-3,-6 0-9,-7-1-2,-4 3-6,-1-4-4,-3 1-10,-4 3-1,-4 0-13,-2-4-3,-2 4-13,-13 0-13,18-1-23,-18 1-13,14-2-14,-14 2-28,0 0-106,0 0-251,0 0 112</inkml:trace>
          <inkml:trace contextRef="#ctx0" brushRef="#br0" timeOffset="1767.8748">4929 4300 178,'0'0'185,"4"26"-7,0-17-5,-4-9-15,3 18-7,-3-18-14,0 24-11,0-13-13,1 0-10,1 3-12,1-3-9,2 1-17,-5 2-25,3 0-34,3 1-33,0-7-43,-3 3-40,-1-4-39,-2-7-90,0 16-258,0-16 114</inkml:trace>
          <inkml:trace contextRef="#ctx0" brushRef="#br0" timeOffset="6774.137">5707 4909 61,'-9'-7'212,"9"7"-4,0 0-2,0 0-1,0 0 1,0 0-2,0 0-3,0 0-4,0 0-15,0 0-12,0 0-11,0 0-18,0 0-9,0 0-15,39-4-18,-20 1-9,6 3-10,4-4-7,16 3-9,-3-1-5,7 2-8,-1 0-6,-1 0-3,1 0-3,2 0-5,-8 0-11,4 0-5,-2 2-6,-11-2-3,-2 1-8,-3 3-5,-2-2-4,-5-1-5,-3-1-3,-1 4-10,-6-4-4,3 0-7,-14 0-8,18 0-8,-9 2-2,-9-2-5,0 0-6,0 0-5,0 0-5,14 0-12,-14 0-10,0 0-23,0 0-21,0 0-48,0 0-168,0 0-386,-23-25 171</inkml:trace>
          <inkml:trace contextRef="#ctx0" brushRef="#br0" timeOffset="7190.8996">6089 4577 83,'0'0'226,"0"0"-9,0 0-11,0 0-13,0 0-12,0 0-14,0 0-16,0 0-18,0 0-9,0 0-12,0 0-17,-8 4-5,8-4-4,0 0 2,3 19-1,-3-19-1,8 29-5,-2-11-4,0 0 3,2 12-5,-2-3-7,1 11-6,2-10-3,-3 2-6,5 5-5,-5-8-3,-1 2-2,1-1-6,-1-3-5,1-1-2,-3 2-3,4-4-3,-6-4 0,2 1-5,-1-1 1,2 0-2,-2-2-3,0 1-11,-2-3-18,7 0-18,-4 1-25,-1-4-25,0-3-26,2 2-39,-4-10-47,8 15-42,-8-15-164,5 11-432,-5-11 191</inkml:trace>
          <inkml:trace contextRef="#ctx0" brushRef="#br0" timeOffset="7902.1059">7391 3857 92,'-17'-2'152,"17"2"-11,0 0-8,-18 5 3,18-5-18,-14 6-5,4 1-7,0-5-3,-2 4-10,-1 2-5,4-5-8,-4 8 1,-1-4-3,2 5-5,-2-1-3,3-1-4,-1 1-2,-2 2 2,0 0-6,1 0-5,1 1-5,1 2 3,-2 2-2,2-1-1,-3 1-2,5 5-2,-3-7-4,2 6-2,-1 0-2,-1 3 8,1-4-7,3 2-2,-1 0 0,0 4-3,1-3-4,1 0 0,0 5 0,-1 1-3,-1-4 2,4 2-1,-1 10 0,1-10-5,2 2 4,0-3 8,0 11-8,-2-9 0,5 11-2,-2-11 0,1 2 0,1 7-1,1-2 3,1-7-3,0 9 0,2-11 3,1 3-1,-2-2 0,3 0 5,0 2-3,1-2 2,0 2-1,3-3-6,2 3-1,1-8-4,7 12 3,-4-9-2,2 1 5,-2-1-5,4 0 3,0-2-2,1 0-5,0 0 0,1-2 2,0-1-1,9 8-7,-9-13 0,-5 3-2,3-3-12,1-1-16,-4-2-18,0-1-20,1-4-23,0 0-29,-1 0-35,3-4-43,-3-1-37,2 0-223,-2-2-485,0-2 215</inkml:trace>
          <inkml:trace contextRef="#ctx0" brushRef="#br0" timeOffset="15029.2092">7655 4242 113,'0'0'160,"0"0"-3,0 0-10,0 0-13,0 0-18,0 0-12,4-18-10,-4 18-9,6-11-8,-6 11-4,4-11-7,-4 11-5,2-15-8,-2 15-3,3-18-3,-3 8-2,0 10-3,-5-18 3,5 18 6,-4-19-3,2 12 4,2 7 2,-1-12-1,1 12 2,0 0-5,-5-14-8,5 14-5,0 0-3,-8-6-4,8 6-1,0 0-5,0 0 0,-23 20-4,12-15-1,3 2-5,-3 0 3,11-7-10,-9 12 4,4-9 2,5-3-4,-3 14-3,3-14-1,-5 8-2,5-8 5,0 0-10,0 0-11,11 17-16,-11-17-19,11 9-23,-1-8-33,-1 4-35,-9-5-48,0 0-112,22 0-323,-22 0 143</inkml:trace>
          <inkml:trace contextRef="#ctx0" brushRef="#br0" timeOffset="14614.4446">7649 4435 184,'0'0'205,"36"-15"-6,-36 15-5,8-2-5,-8 2-3,0 0-3,11-7-6,-11 7-11,0 0-9,9-5-14,-9 5-11,0 0-15,0 0-15,0 0-10,0 0-10,0 0-12,0 0-5,0 0-6,0 0-3,11 14-4,-11-14-2,3 16-2,-3-6-3,3 3 1,-1 4-6,-2 1-1,1 0 0,2 3-6,-1 0 2,-2 0-5,1-1 5,4 5-9,-3-6 0,4 4-3,-3-5-2,0 0 0,3 4-2,-2-4-1,-3-2-2,4 0 1,-1-4-3,-2 0-2,0-1 2,-1-2-3,4-1 0,-1 2-5,-4-10-11,4 14-21,-4-14-18,0 0-27,1 17-23,-1-17-24,5 6-28,-5-6-29,0 0-23,0 0-30,0 0-172,0 0-434,0 0 192</inkml:trace>
          <inkml:trace contextRef="#ctx0" brushRef="#br0" timeOffset="15699.8256">8182 4464 149,'0'0'211,"0"0"-13,0 0-16,0 0-14,0 0-19,0 0-15,0 0-17,0 0-12,15-33-8,-4 29-14,-11 4-4,25-7-2,-11 4-16,0-1-5,3-3-6,-3 3-4,0 1-7,2-1-3,-4 1-4,-4-1-2,-8 4-2,19-3-1,-19 3-4,11-4-2,-11 4-1,12-4 0,-12 4-2,0 0 1,8-4-8,-8 4 3,0 0-3,0 0-1,0 0-3,11-4-2,-11 4 3,0 0-6,0 0-1,0 0 1,0 0-2,0 0 2,0 0 1,0 0 1,0 0-6,0 0 5,0 0-8,0 0 2,0 0-1,0 0 0,0 0-1,0 0-2,0 0 3,-27-20 0,20 15-1,7 5-1,-25-3 2,14-1-2,-3 3 2,14 1 2,-31 0 0,15-1 0,-3 1 1,5 0 5,-6 2 1,5 2 0,-4 3 1,2-2 4,1 1-3,-1 2 1,3-2 1,-2 1 2,2 1 2,0 3 1,2 3 2,-1 0 3,4-2 0,1 3 0,1 0 1,-3-1 3,2 3 1,5-2 1,-1 1 7,2 2-5,1 1 2,-4-2 7,5 1 1,-5-1 0,8 3 3,-3-3-3,2 1-4,3 1 0,-4-4 0,1 2-2,2-4-2,-1 2-2,4 1 0,-1-1-3,-1-6 6,2 0-9,4 2 1,2-4-3,1 1 2,0-4-7,3 7 4,-2-8-2,6 3-4,-1-4-16,0 2-19,5-1-26,3-3-28,0-3-33,-1 3-30,1-1-33,0-4-45,-8 4-188,0 1-441,-1 0 195</inkml:trace>
          <inkml:trace contextRef="#ctx0" brushRef="#br0" timeOffset="15974.666">8638 4832 74,'0'0'197,"0"0"2,0 0-1,-6 19 0,6-19-3,0 0-1,-2 19-7,2-19-1,-3 18-9,6-4-10,-3 0-8,0 2-14,0 4-2,0-1-9,0-1-10,2 5-8,-2-4-10,1 5-10,1-1-12,1 1-4,-1-5-11,-1 7-6,2-6-3,-1-3-12,-1 4-16,1-4-28,1 7-42,-1-6-34,-1 1-40,2-4-46,-1 1-46,2-2-40,-2-1-191,-2-5-470,0-8 207</inkml:trace>
          <inkml:trace contextRef="#ctx0" brushRef="#br0" timeOffset="18115.367">8937 4647 220,'0'0'222,"0"0"-11,0 0-9,0 0-10,0 0-9,0 0-11,0 0-11,0 0-11,0 0-13,0 0-8,0 0-14,0 0-10,0 0-7,0 0-14,0 0-6,0 0-10,0 0-6,12 6-8,-12-6-5,0 0-4,24 1-2,-12-1-7,4 0-2,4 0-4,2-1-3,-5 2-4,0-1-3,0 3-3,-1-2-4,-2 2 0,-14-3 3,20 1-7,-7 1 2,-13-2-3,17 1 1,-17-1-7,15 0-7,-15 0-12,13 0-12,-13 0-19,14 0-21,-14 0-27,0 0-36,18 0-40,-18 0-52,13-7-152,-13 7-408,11-8 181</inkml:trace>
          <inkml:trace contextRef="#ctx0" brushRef="#br0" timeOffset="18808.1085">9441 4206 78,'0'0'127,"0"0"-3,0 0-7,0 0-6,0 0-16,0 0-7,10-13-8,-10 13-11,17-7-6,-9 1-9,0 1 1,-1-1-1,-7 6-5,14-8 19,-7 2 2,-7 6 9,3-8 3,-3 8-1,4-11-1,-4 11-10,0 0-7,-7-19 0,7 19-7,-14-9-1,3 5-4,11 4-6,-19-3-2,7 3-3,12 0-4,-25 0-1,25 0-4,-22 0-2,14 2-6,8-2-1,-16 4-16,16-4-18,-12 8-19,6-1-17,6-7-14,-6 7-25,6-7-34,0 15-32,0-15-144,4 17-321,2-9 142</inkml:trace>
          <inkml:trace contextRef="#ctx0" brushRef="#br0" timeOffset="18444.6865">9526 4442 74,'0'0'197,"0"0"-10,0 0-15,0 0-8,0 0-15,0 0-15,0 0-13,0 0-14,0 0-8,0 0 9,0 0 5,0 0-2,0 0-8,0 0 0,0 0-4,0 0-2,-5 41 0,8-31-4,0 2-2,0 2-5,0-2-6,2 4-7,-2-1-5,0 0-5,0 0-9,2-1-3,-2 0-6,2 3-3,-2-4-8,0 1 0,0 0-6,2 3-17,-4-4-19,4 3-20,-3-8-31,2 9-33,-4-6-30,3 2-41,-3-13-38,7 15-24,-6-8-140,-1-7-396,0 0 175</inkml:trace>
          <inkml:trace contextRef="#ctx0" brushRef="#br0" timeOffset="19242.8596">10253 4231 25,'-11'-3'172,"11"3"-9,-23-4-11,13 4-11,-9 4-9,1-2-2,1 1-12,-4 2-4,3 6-3,-6-2-9,4 7-3,-2-4 7,8 2-8,0-2 2,-4 9-2,5-5-4,1 1-2,4-2-6,0 6-1,2-5-4,-2 8-5,2-4-5,4-3-1,1 2-3,1-5-9,1 7 1,4-2-6,0-2-3,4 6-4,-1-4-2,6-1-6,1 3-3,4-2-4,3-5-4,-3-2-8,4 1-24,3-1-24,2 0-27,-4-5-40,7 6-33,0-11-39,0 1-41,0 1-184,-4-2-424,1-2 189</inkml:trace>
          <inkml:trace contextRef="#ctx0" brushRef="#br0" timeOffset="19876.5743">10594 4708 2,'0'0'218,"0"0"-7,0 0-12,0 0-12,0 0-13,-28 0-6,28 0-14,0 0-7,0 0-15,-14-13-7,14 13-15,-10-12-3,10 12-11,-6-5-6,6 5-8,0 0-1,-4-13-8,4 13-5,0 0-4,0 0-3,0-12-9,0 12-7,0 0-5,0 0-5,0 0-4,12-7-6,-12 7-6,0 0-3,22 12-1,-14-5-4,-1-3 2,0 9-4,2 0 1,-4 1-1,1 1-2,0-1-3,-4 2 0,1 3 1,-2 2 1,-2 3 3,-6 2-3,0-4 5,-6 7-6,1-3 1,-4 8 0,-2-9 0,-7 7 2,6-10 0,-1-1-3,-2 1-1,2-4 6,-2-3-12,3-2 1,7-1-2,-2-5-5,3 1 5,1-2 1,3-4 4,7-2-1,-11 6-1,11-6 3,-11 3-3,11-3 0,0 0 5,0 0-6,0 0 0,-9-17 0,9 17 2,0 0-2,0 0-1,7-20 2,-7 20-1,7-9 1,-7 9 1,9-7-1,-9 7-3,8-11 3,-8 11 2,11-5-7,-4 2 5,-7 3-3,14-3 2,-14 3-3,14 0 2,-14 0 0,19 6-2,-11-2 6,0 1 0,4 2-1,-3 2 9,-1-2-6,5 3 1,-1-3 4,2 4-3,-5 2 5,5-3-7,4 0 3,-4 1-4,0-1-6,1-2-8,1 4-25,1-3-19,-2-1-32,1 0-44,1-5-36,0 1-56,-1 2-162,1-6-415,-1 0 184</inkml:trace>
          <inkml:trace contextRef="#ctx0" brushRef="#br0" timeOffset="-4470.4075">656 4279 146,'-17'0'161,"17"0"-8,-20 5-5,10-4-1,-7 7-7,3 1-6,-2-2 0,2 5 0,0-4-7,-3 5 2,3-2-7,2 3-1,1-1 0,-5 8-2,4-2-3,3 4-4,2-7-6,1 4 0,0 4-10,1-1-7,2-2-8,3 1-5,0-6-3,0 6-9,0-2-2,3 3-8,7-2-6,-3-10-4,1 5-1,0 2-5,3-3-2,0 0-4,1-7-8,2 5-13,0-2-16,2-4-21,1 1-23,0 0-25,2-2-33,-1-1-34,0-3-40,2-2-39,0 0-204,0 1-460,-3-4 204</inkml:trace>
          <inkml:trace contextRef="#ctx0" brushRef="#br0" timeOffset="21673.8229">12054 4453 55,'0'0'175,"0"0"-8,0-14-10,0 14-8,0 0-10,0 0-11,0 0-9,-7-11-11,7 11-3,0 0-11,-11-9-12,11 9-6,-8-7-6,8 7-5,-14-9-8,6 7-3,8 2-10,-17-5 0,17 5-4,-23 0-7,7-2-4,1 1-1,-3-3-3,8 4-2,-5-2-5,15 2 1,-18-1 0,18 1-2,-19-4 0,19 4 0,-15 0-3,15 0-2,0 0 0,-16 0-1,16 0-3,0 0 0,-14 4-3,14-4 1,0 0-1,-11 3 0,11-3-1,-9 11-1,9-11 0,-13 8 0,7-1 1,6-7-2,-9 15-3,2-8 0,1 0 5,0 0 0,6-7-2,-8 15-1,7-8 1,1-7 3,-3 14 1,3-14-1,3 19 5,-3-19-3,1 15 8,5-9-5,1-1 3,-1 2-1,2 4 0,-1-6 1,1 2-2,3-1 2,-2 1-4,4 1 0,1-1-1,-3 3 2,0-4-2,-2 0 1,2-3 10,-2 4-15,4 1 2,1-1 5,0-3-3,0 2 2,-3-1-3,3 2 4,0-1-4,-5-1-1,4-2-2,-6 3 3,3-1-3,-1 2 2,-1-2 2,0 1-7,-8-6 3,14 10-1,-8-2-2,2-1 0,-2-1 4,-6-6-2,6 13 3,-3-9 0,3 4 1,-6-8 2,5 17 2,-3-9 3,-2-8 0,0 13 0,0-13 3,0 13 3,0-13 3,0 0 3,-5 18 1,2-11 6,3-7-1,-8 12 6,2-6 0,-2 1 0,-3 0 2,2 0-1,-5 0-3,0-2-1,-3 1-3,1 1 1,-3-2-8,1 2 0,-1-2-3,-1-4-2,4 4-2,4-4-1,-1 2 0,13-3-3,-20 3-6,11-3-8,9 0-13,-16 0-16,16 0-22,-19-3-19,19 3-32,-18-2-26,18 2-26,-14-7-38,8 1-37,6 6-171,-5-8-432,5 8 191</inkml:trace>
          <inkml:trace contextRef="#ctx0" brushRef="#br0" timeOffset="22134.8919">12269 4302 11,'0'0'166,"0"0"-14,0 0-38,0-14-28,0 14-35,0 0-37,0 0-37,0 0-73,0 0-103,0 0 47</inkml:trace>
          <inkml:trace contextRef="#ctx0" brushRef="#br0" timeOffset="21951.9966">12338 4553 3,'0'0'219,"0"0"-20,0 0-18,0 0-16,0 0-2,0 0 5,9 16-7,-9-16-10,10 13-7,-7-5-10,3 2-10,2 3-8,-4 0-11,3-1-6,-1 2-13,-3 0-6,2 1-6,-2 0-7,1 1-9,3-1-4,-4-3-7,3 2-4,-1-2-6,-2-1-7,0-1-19,0-1-22,2 0-29,-5-9-31,6 16-36,-3-10-34,-3-6-44,5 13-176,-5-13-391,0 8 173</inkml:trace>
          <inkml:trace contextRef="#ctx0" brushRef="#br0" timeOffset="22690.5717">12571 4576 145,'0'18'165,"2"-8"-7,-2-10-4,-2 16-8,2-16-8,0 18-3,0-18-8,2 16-9,-2-16-5,0 16-9,0-16-8,5 14-6,-4-9-7,-1-5-7,8 9-8,-8-9-5,6 7-3,-6-7-6,10 5-7,-10-5-2,12 3-6,-12-3 0,12 1-7,-12-1-1,0 0-1,18-4-4,-18 4-6,14-7 0,-10 2-5,3-4-4,-7 9-1,12-16 1,-9 9-4,3-3 2,-1 2-4,0 0 4,4-2-7,-1-1 5,-2 0-4,2 0 2,-2 3-1,5-3 1,0 1 4,1-1-4,-2 4 3,-3 0 1,6-1 1,-4 2 3,2-1-2,-2 1 3,2 3-1,-3-3 6,-8 6 0,16-6 0,-8 0 4,-8 6-2,14-1 1,-14 1-5,10-6-3,-10 6-2,0 0-1,13-1-4,-13 1 4,0 0 1,0 0-1,15 14 6,-8-9 2,-4 3 10,3 0-1,-6-8 4,8 21 3,-4-9 5,1-3-2,-5 7-2,2-3 3,1 2-5,0-1 0,0 2-4,0-6-2,-1 5-4,2-1 1,-2 0-6,1 0 0,2 2 0,-5-5-10,4 0-16,-2 1-16,0 2-24,-1-4-27,2 0-33,0 5-32,0-4-42,1-3-31,2 2-39,-5-2-141,-1-8-423,0 0 187</inkml:trace>
          <inkml:trace contextRef="#ctx0" brushRef="#br0" timeOffset="23653.3312">13487 4414 2,'0'0'188,"0"0"-7,0 0-8,0 0-9,0 0-12,0 0-10,0 0-10,0 0-9,0 0-10,0 0-11,0 0-11,-26-11-10,18 8-6,8 3-7,-14-6-7,14 6-6,-16-7-3,10 2-3,6 5-2,-14-7-4,14 7-6,-13-7-1,13 7-1,-6-7-5,6 7-4,0 0 1,-3-15-2,3 15-4,0 0-2,5-17-4,-5 17-2,11-12-3,-5 4 1,-6 8 5,9-11-11,-2 7 2,-7 4 0,12-9-3,-12 9-4,12-4-1,-12 4 1,11-5-2,-11 5 1,0 0-2,14 2-1,-14-2 1,13 7 0,-7 2 0,0-2 0,0 1 4,2 2-4,-1 5 1,-1-3 0,-2 5 2,1 0 1,0-3 2,-2 3-1,-2-2 0,3 3 1,-3-3 3,-2-1-3,-3 1-3,3 1 4,-5 2 1,3-2-2,-4-4 2,-4 2 1,4 2 0,-3-6-1,-4 4-4,0-3 0,-3 1 1,2 1-3,-1-2-7,-1 1-9,0-3-4,0 0-3,3-1 2,0-1 1,4 0 0,1-5 3,9-2 1,-17 7 3,11-5 4,6-2-1,0 0 0,-11 6 1,11-6 1,0 0 3,0 0-1,-19-6 1,19 6-1,0 0 0,-6-11 6,6 11 0,0 0 6,0 0 3,4-19-3,-4 19 1,0 0 5,10-18 4,-6 15-1,-4 3 5,10-15-2,-4 12 6,-6 3 2,8-11 1,-8 11-1,8-8-3,-8 8 4,9-6-5,-9 6 0,0 0-7,9-5 0,-9 5-4,0 0 1,0 0 4,0 0-1,24 12 1,-15-6 4,-4-1 1,1 4-1,3-2 1,-4 2 0,4-2 2,2 4-3,-3-1 4,3 5-5,-2 0 3,2-4-4,-2 5-2,4-2-1,-1-1-2,-2 0-4,2 1-16,1 0-21,1 0-18,-4-3-31,1 1-31,3-1-33,0-2-46,0 2-187,-1-3-405,-5-2 180</inkml:trace>
          <inkml:trace contextRef="#ctx0" brushRef="#br0" timeOffset="24291.9691">13797 4562 25,'5'-9'199,"-5"9"-10,9-10-11,-6 3-6,-3 7-6,11-8-18,-11 8-14,8-7-11,-8 7-11,9-5-15,-9 5-10,14-2-14,-14 2-5,0 0-9,20 10-5,-9-5-7,-3 4-5,-2-2-3,2 5-4,1 0-4,-2-3-7,0 2-1,-3 0 3,0 4-5,-1-4-6,0 4 4,1 2-1,-3-3-4,1 0-5,-1 2-1,-2-6-5,2 1-10,-1-11-3,3 17-4,-3-7-1,0-10-4,0 0 3,0 14 1,0-14 9,0 0-5,2 10 8,-2-10 0,0 0 3,0 0 0,0 0 1,0 0-2,0 0-4,0 0 2,0 0-5,0 0-1,19-21-3,-13 11-3,-2-1-4,3 2-4,0-4 2,3-2 1,-1-1 1,-1 2 1,3 1 2,-2 1 10,4 0 0,-4 3 5,-3 2 14,5-8-2,-3 11 14,-2-3 6,0-3 1,-6 10 10,11-12 0,-6 8 3,-5 4 5,8-10 3,-8 10-2,0 0-2,9-7-2,-9 7 2,0 0-10,5-7-6,-5 7-7,0 0 0,0 0-4,0 0 0,14 0-3,-14 0-3,0 0 6,20 14-5,-12-9-1,-2 2-1,2 0 1,-2 2 5,2 0-5,-2 0 3,2 7-4,-4-7 2,0 3-3,-1-1-1,0-1-1,3-1 0,-1 5-1,-2 0 0,2 0-9,1-6-13,-3 7-25,2-6-21,-2 1-17,0 0-29,-3-10-22,9 14-30,-3-6-35,-6-8-174,11 9-393,-3-7 174</inkml:trace>
          <inkml:trace contextRef="#ctx0" brushRef="#br0" timeOffset="26035.5666">14090 5405 192,'0'0'211,"-5"-11"-10,5 11-3,0 0-13,0 0-14,0 0-11,0 0-17,11-19-12,-11 19-15,12-6-15,-12 6-5,16 0-13,-1-3-9,-2 3-10,-13 0-8,30-2-5,-12 6-2,-1 1-6,2-3-5,-3 3-2,2-3-7,-4 5-6,-4-1 2,5 1-9,-7 0-4,1-1-2,-2 3-9,-6-2-2,4 2-5,-5-9 1,-2 18-9,-2-8-6,4-10-4,-14 18 0,1-7-4,4-4 3,-4 1-3,4-2 8,3-1-3,6-5 1,-11 9 3,5-4 3,6-5 0,-8 7 1,8-7 2,0 0 9,0 0 3,0 0 12,0 0 5,11 19 7,-11-19 2,15 7 6,-7-3-3,3-1-2,-2 3-2,-9-6-1,19 11-5,-11-6 1,1 2-2,2 2-5,-2 0 3,2 0-5,-3 1-1,0 4 0,0-3 2,-2 5-4,3-2-1,-3-4-1,-1 1 2,1 4 0,-4-5-4,3 2 3,-2 2 1,1-3 0,-4-11 7,0 14 0,0-2 3,0-12 3,-6 18 9,6-18 7,-6 14 3,0-8 9,-2 1 3,8-7 1,-19 7 3,8-4-4,-6 0-3,0 1-7,-2-4-1,-1-1-3,-6 1-1,4-3-7,-2-4-10,-2 6-16,-2-6-17,0 4-23,0-5-25,0 3-36,0-2-27,1 0-41,7-2-39,0 4-37,-7-2-143,10-4-415,0 4 184</inkml:trace>
          <inkml:trace contextRef="#ctx0" brushRef="#br0" timeOffset="24449.8755">14532 4483 5,'0'0'174,"0"0"-2,0 0 3,0 0-1,0 0-7,0 0-1,0 0-9,11 31-7,-7-18-9,-2-4-10,1 3-8,0-3-10,2 5-11,-4-2-9,1-1-8,1 1-12,-3 2-2,3 3-9,0-6-8,1 4-27,-4 3-28,1-3-31,-1-1-38,3-1-52,-1-3-48,-1 3-167,2-4-365,-3-9 162</inkml:trace>
          <inkml:trace contextRef="#ctx0" brushRef="#br0" timeOffset="25386.06">13573 5107 143,'0'0'282,"-17"3"-13,17-3-3,0 0-3,0 0-11,-11 4-10,11-4-14,0 0-23,0 0 1,0 0-37,0 0-19,59-3-10,-14 6-17,8-2-12,3 1-15,22-4-11,11 4-9,-13-4-5,-15 1-11,21 1-13,-6-3-12,4 2-3,-19-3-10,15 2-10,-18-3-3,-1 5-5,1-3-1,-4-1-3,-4 4-1,-2-3-6,-7-1 1,-12 1 0,-2 1-2,-7 0 5,-6 2 2,-1 0 2,-4-4-3,-9 4 1,16 0-5,-16 0-5,0 0-11,17-1-7,-17 1-16,0 0-12,9-7-21,-9 7-19,5-7-23,-5 7-30,0 0-34,6-10-24,-6 10-21,0 0-160,0 0-421,0 0 187</inkml:trace>
          <inkml:trace contextRef="#ctx0" brushRef="#br0" timeOffset="24948.6482">14415 4327 38,'0'0'235,"0"0"-24,0 0-14,0 0-19,0 0-12,0 0-14,20-10-13,-4 10-14,14-4-9,2 4-9,10-1-14,5 0-12,4-1-5,2-2-9,2 3-7,1-2-7,-2-3-10,-4-1-9,3 6-13,-8-5-10,0 3-13,-13 1-3,-4-3-9,0 3-3,-10 2-9,-4 0-10,-4-4-23,-10 4-15,18 0-23,-18 0-19,14 0-11,-14 0-21,0 0-99,0 0-269,0 0 119</inkml:trace>
          <inkml:trace contextRef="#ctx0" brushRef="#br0" timeOffset="24673.7477">14901 4479 26,'0'12'182,"0"-12"-10,2 13 1,-2-13-5,0 17-12,3-9-10,-3-8-9,0 16-10,1-4-10,4-5-9,-4 5-13,3 1-5,-1-1-13,0 2-10,3 1-20,-4-4-29,2 0-31,-2 0-38,-2-11-31,11 14-41,-10-7-34,1 0-90,-2-7-267,0 0 117</inkml:trace>
        </inkml:traceGroup>
      </inkml:traceGroup>
    </inkml:traceGroup>
    <inkml:traceGroup>
      <inkml:annotationXML>
        <emma:emma xmlns:emma="http://www.w3.org/2003/04/emma" version="1.0">
          <emma:interpretation id="{A76A4232-D4B9-4216-9F3B-4DD8463F1DB8}" emma:medium="tactile" emma:mode="ink">
            <msink:context xmlns:msink="http://schemas.microsoft.com/ink/2010/main" type="paragraph" rotatedBoundingBox="4061,10213 6512,10145 6523,10522 4071,105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C72FD0-8AEB-4ABD-AB6A-45C7B92A4367}" emma:medium="tactile" emma:mode="ink">
              <msink:context xmlns:msink="http://schemas.microsoft.com/ink/2010/main" type="line" rotatedBoundingBox="4061,10213 6512,10145 6523,10522 4071,10589"/>
            </emma:interpretation>
          </emma:emma>
        </inkml:annotationXML>
        <inkml:traceGroup>
          <inkml:annotationXML>
            <emma:emma xmlns:emma="http://www.w3.org/2003/04/emma" version="1.0">
              <emma:interpretation id="{7330B07D-57C4-4A83-B902-16330CBBC01D}" emma:medium="tactile" emma:mode="ink">
                <msink:context xmlns:msink="http://schemas.microsoft.com/ink/2010/main" type="inkWord" rotatedBoundingBox="4061,10213 6512,10145 6523,10522 4071,10589"/>
              </emma:interpretation>
              <emma:one-of disjunction-type="recognition" id="oneOf1">
                <emma:interpretation id="interp5" emma:lang="en-US" emma:confidence="0">
                  <emma:literal>2.0.</emma:literal>
                </emma:interpretation>
                <emma:interpretation id="interp6" emma:lang="en-US" emma:confidence="0">
                  <emma:literal>3.0.</emma:literal>
                </emma:interpretation>
                <emma:interpretation id="interp7" emma:lang="en-US" emma:confidence="0">
                  <emma:literal>5.0.</emma:literal>
                </emma:interpretation>
                <emma:interpretation id="interp8" emma:lang="en-US" emma:confidence="0">
                  <emma:literal>23.0.</emma:literal>
                </emma:interpretation>
                <emma:interpretation id="interp9" emma:lang="en-US" emma:confidence="0">
                  <emma:literal>53.0.</emma:literal>
                </emma:interpretation>
              </emma:one-of>
            </emma:emma>
          </inkml:annotationXML>
          <inkml:trace contextRef="#ctx0" brushRef="#br0" timeOffset="31427.5255">-1121 5913 7,'17'0'109,"-1"0"-8,1 0-6,8-1 4,4 1-10,4-4-3,11-3-3,2 4-1,6-1-11,2 2-2,6-4-10,16-1-4,2 0-5,-2-4-5,2 4-3,0-4-5,0 4-3,-1 0 0,-16 3-7,17-1 0,0-1-7,-20 2 5,-4 3-8,4-2-4,-2-1 1,-2 4-1,1-2-6,-4 2 6,-7-1-6,-4 1 2,-6-4-10,-4 8 2,-2-4-3,-8-4 3,1 4-1,2 0 5,-6 0 0,-3 0-6,-2 0 3,2 0 1,-14 0-3,0 0 3,18 0-8,-18 0 7,9 4-7,-9-4 5,0 0-2,0 0 1,0 0 1,0 0-3,0 0 3,0 0 2,-50 7-4,24-3 7,-5-3-10,-18 5 5,7-2-6,-6-1 12,0 0-11,-4 1 2,-1-4-5,-7 1-3,-18 4 2,0-5 7,-3 0-10,3 0 3,3-1 2,-3 4 6,-3-1-6,7-6 4,16 8-3,-20-4 0,18 2 3,2-2 4,5-2 6,3 2-1,10-2 2,10 2 7,10 2 3,0-2 13,4 2-11,4-4 7,12 2-4,-19-2-2,19 2-6,0 0 4,-11-2-3,11 2 1,0 0-6,0 0 1,33-8-4,-7 3-1,5-1 1,11-3 2,2 3-7,4 3 0,5-2-1,3 2-1,0-4-1,22 0 3,-17 3-6,17 0 0,0 4-1,1-3 0,-3 3-1,2-4-3,-3 1-10,3 1 4,-21 0-2,21-3 0,-20 6-1,-2-2-3,-3-2-1,0 0 12,-5 3-8,-1-3 2,-18 3-1,2 0 8,-4-1 1,-8 1-1,-1 0-1,-10 0 4,-8 0-6,19 0 6,-19 0-1,14 0 9,-14 0 5,0 0 7,0 0-5,0 0 4,0 0-1,-41 3 2,15 1-8,-8-3 6,-10 5-4,-10-5-3,-3 3-3,0 3 2,-24-4 1,-2 5-3,2-1 2,-3-4-2,0 2 0,2-3 1,-2 2 3,1-1-2,-1-2-4,3 2 2,5 1-3,16-3 5,-16-1 3,23 7-2,3-5 1,18-1 6,2-1 3,10 0-2,1 0 2,8 0-4,0 4-2,11-4 1,0 0-1,0 0 0,0 0-6,0 0 2,42 4-1,-7-6 0,5 0-1,13 1-1,2 1-7,19-3 1,4 2-4,0-5-3,0 1-3,-3 2-5,-18 3 1,27-4 0,2 2-3,-8-3 2,3 3-6,-5-3-1,0 5-1,1-3-2,-20 1-4,-2 0 1,-1 2-2,-1-5-3,-1 3 2,-9 2 5,-8-4 0,-9 1 13,-4 3 0,-7-4 6,3 4-4,-8 0 9,-10 0-3,13-1 12,-13 1 3,0 0 8,0 0 1,0 0 2,0 0-2,-41-11-2,12 9-3,-5 1 8,-10 1 2,-7 0-1,-5 0-5,-2 1 0,-17-1 5,14 0-5,-15 0 4,-2 3-2,2-3 0,-5-1-5,5 1 3,-4 0 1,4 0-9,-2-2-1,17 4 4,-16-2-3,16 0-4,2 0 3,6 1-1,3 3 3,6-5-5,15 2-2,4-1 4,8 4-6,4-2-2,4-2-6,9 0 0,0 0 8,0 0-8,0 0 0,31 12 1,2-10 0,17 3 3,4-8-7,24 6-1,3-3-13,0 0-5,0-5-5,4 3-7,-4-2-2,4 1 8,-1-1-1,-7 1-4,0-2-2,-17 2 8,17-4 0,-23 4 5,-2-2 3,-2 2-1,-4-1 9,-5-1 0,-10 3 3,-11 2 1,-3-5-2,-6 5 8,0-1 4,-11 1 1,16-1 11,-16 1 15,0 0 0,0 0-4,0 0 7,-44-6-1,18 4 3,-3-1 0,-5 6-1,-12-3 6,-6-3-3,-1 2 2,-3 1-1,-20 0 5,-2 1 2,17-2 2,-20 5 0,-1-4-4,-2 2 0,3 4-1,-7-4-1,6-1-2,1 5 1,3-1-5,0 0-3,18-3 0,3 3 1,8 1-7,2-2 4,14-4-7,11 3-3,2-2 1,5 1-3,4 0-3,11-2-3,-16 2 4,16-2-2,0 0-3,33 8 1,10-4 3,10-4 0,25 0-9,5 0-4,6-4-12,1 1-6,-6-6-13,11 2-7,-3 0-7,-3-2-2,1 4 0,-6-2-2,-6 2 0,1-2 3,-2 1 5,-21 1-3,0-1 3,-5 2 8,0 0 1,-7 2 5,-3-2 1,-12 3 6,-9-1 2,-3 2 3,-6 0 2,-11 0 11,16 0-5,-16 0 15,0 0 7,0 0 8,0 0 2,0 0 5,-59 9 7,28-5-6,-13-1 0,-4 4 4,-2-6 3,-5 3 0,-5 1 2,-20-3 1,21 3 0,-20 1-2,2-5 1,17 1-1,4 2-1,-22 3 3,22-6-8,-2-1 4,0 4-5,5-2 5,11-1-8,8 2 8,8-2-5,5-2 1,4-2 2,8 6-1,9-3-7,-17 0-5,17 0-15,0 0-14,0 0-3,0 0-14,0 0-16,0 0-10,61 1-23,-33-5-23,0 4-27,4-3-70,1 2-215,-6-3 95</inkml:trace>
          <inkml:trace contextRef="#ctx0" brushRef="#br0" timeOffset="29510.4882">416 5820 149,'-14'-6'189,"14"6"-12,-11-4-9,11 4-18,0 0-12,-9-4-12,9 4-5,0 0-13,0 0-8,0 0-9,0 0-11,0 0-6,0 0-11,0 0-5,50-3-3,-19 6-7,0-6-6,16 3-4,-5-1-5,8-1-2,-2 1-11,2-3-13,-4 2-1,-2 1-6,4-3-2,-17 1-3,13 1 1,-18 0-3,-4-1 0,-2 6-2,-4-6 2,1 3 3,-6 0 2,-11 0-5,14-2 2,-14 2 1,0 0 4,13-2-3,-13 2 4,0 0 1,0 0-4,0 0 1,0 0 3,-49-4-3,29 8 3,-10-4 0,1 0 0,-13 0-1,-2 2 1,1 3-1,-4-3-2,-1 0 3,4 1 0,-4-3 2,1 4-3,-1-1-2,4-3 1,4 7 6,5-6-4,6 3-4,1-2 4,9-2-2,4 1 3,2 0-6,13-1 1,-17 0 2,17 0 2,-17 3-2,17-3 0,0 0-4,0 0 2,0 0 1,0 0 3,42 4 0,-13-5-1,1-5-3,11 6 5,1-2-2,1 0 0,1-2-4,2 0-3,-3 0 0,3 2-2,-2 1-4,-4-3-6,-1 4 3,-6 0-2,-7 0-3,2-5 5,-7 5-4,-1-2 8,-6 2-5,-2 0 8,-12 0-5,21 0 0,-21 0 3,11 0 6,-11 0 1,0 0 3,0 0 2,0 0-1,0 0 1,0 0-3,0 0 0,-55-11-1,25 10 2,-4 1 1,-9 0-1,-6-2 0,0 4 2,-8 3-2,1-9 4,-1 8-4,-4 0-1,-18-1 5,23-3-4,1 4 2,1-1-4,2-3 11,19 0-1,5 0 6,8 0 0,5 0 1,1 0-2,14 0-4,-14 4-1,14-4-2,0 0 2,0 0 2,40 3-6,-9-3-2,10 0-4,4 4-6,-2-4-4,7 0-9,-3 1-8,4-2-1,-2-3-3,4 4-3,-2 0 2,0-2-7,-1 1 1,-6-3 4,1 8-2,-1-8 7,-12 4-5,-1-3 8,4-1-2,-9 6 6,-6-4 0,-2 2 8,-1 0-3,-5-3 6,-1 1 9,-11 2 15,20-2 2,-20 2 9,11-4 11,-11 4 3,0 0-7,0 0 2,0 0 1,0 0-11,0 0 3,0 0-6,-37-18-3,23 17-1,-6 1 3,-8-2 0,-2-2-10,3 3 2,-7 1 1,6 0 1,2 0-5,-1-2 2,7 4-6,3-2 1,-3 0-15,6 0-11,0 0-18,14 0-19,-16 0-19,16 0-23,-14 0-23,14 0-94,0 0-236,-9 4 105</inkml:trace>
          <inkml:trace contextRef="#ctx0" brushRef="#br0" timeOffset="28381.3873">-1317 5738 126,'0'0'199,"0"0"-1,0 0-6,0 0-10,0 0-9,0 0-8,0 0-11,0 0-12,0 0-4,0 0-12,0 0-6,0 0-6,0 0-11,0 0-11,0 0-11,0 0-10,0 0-6,0 0-8,0 0-2,44-7-8,-24 7-4,12 0-4,7 4-6,7-5-3,-3 1 0,5 1-6,-1 1 1,3 2-8,-6-1-3,1 2-1,-2 1-6,1-3-3,-10-3-3,-1 2-2,0 0-1,-5 3-2,0-3 0,-8 3-2,-5-5-1,4 2-4,-8 0-2,2 1-2,-13-3 1,14 0-2,-14 0-1,12 2 6,-12-2 4,8 5 0,-8-5-1,0 0-2,0 0 3,0 0 1,0 0 0,0 0-2,0 0 3,0 0 4,0 0-3,0 0 1,0 0 4,-47 5-3,30-5-1,-3 0 2,-1 2-1,-7 2-4,-4-1 3,-10 1-3,-2 0-1,-1 0-5,1-1 2,1 1 0,-4 0 2,3 3 1,-1-3 1,2-1-1,1-5 2,7 4-1,4 0-1,3 0 6,3 2-1,2-1 0,6-1 4,-2-3-5,4 2 2,2-1 1,13 0-4,-20 0 6,20 0-3,-16 2 2,16-2 0,0 0 1,-18-2 2,18 2 0,0 0-2,0 0-3,0 0 4,0 0-3,0 0 1,0 0-2,0 0-3,0 0-1,54-5-1,-34 3 0,7 2 0,1 0-2,-2 0-4,2 0-3,-1 0-2,-5 0 0,2 0 4,0-2-2,-7 2 5,2-2-2,-2 2 1,0 0 0,-17 0 3,20 0 1,-12-2 2,-8 2 2,0 0-2,17 2 3,-17-2 5,0 0 1,11 2 0,-11-2 3,0 0 1,0 0 10,0 0-10,0 0-1,0 0-3,0 0-1,0 0-1,0 0-1,0 0-3,0 0-8,0 0-18,-34-12-18,34 12-16,-19 0-26,19 0-32,-17 3-27,9 0-20,8-3-132,-20 6-321,20-6 142</inkml:trace>
          <inkml:trace contextRef="#ctx0" brushRef="#br0" timeOffset="35001.3511">-828 5530 31,'0'0'28,"0"0"-6,0 0-2,0 0-7,0 0-7,26 6-17,-26-6-8,0 0-19,21 6 9</inkml:trace>
        </inkml:traceGroup>
      </inkml:traceGroup>
    </inkml:traceGroup>
    <inkml:traceGroup>
      <inkml:annotationXML>
        <emma:emma xmlns:emma="http://www.w3.org/2003/04/emma" version="1.0">
          <emma:interpretation id="{4C574C6D-6857-4450-B3B7-48156CA46BE2}" emma:medium="tactile" emma:mode="ink">
            <msink:context xmlns:msink="http://schemas.microsoft.com/ink/2010/main" type="paragraph" rotatedBoundingBox="2786,11937 16908,11999 16899,13921 2778,13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045431-FFDC-4C3A-A459-A40AED76DFD9}" emma:medium="tactile" emma:mode="ink">
              <msink:context xmlns:msink="http://schemas.microsoft.com/ink/2010/main" type="line" rotatedBoundingBox="2786,11937 16908,11999 16899,13921 2778,13858"/>
            </emma:interpretation>
          </emma:emma>
        </inkml:annotationXML>
        <inkml:traceGroup>
          <inkml:annotationXML>
            <emma:emma xmlns:emma="http://www.w3.org/2003/04/emma" version="1.0">
              <emma:interpretation id="{AE778EA5-D2AE-4BC4-921F-9D7D8A4C9002}" emma:medium="tactile" emma:mode="ink">
                <msink:context xmlns:msink="http://schemas.microsoft.com/ink/2010/main" type="inkWord" rotatedBoundingBox="2783,12677 3194,12679 3192,13047 2781,13045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[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2363.8351">-2639 8033 19,'0'0'221,"0"0"-13,0 0-2,0 0-7,0 0-11,-14 0 2,14 0-20,0 0-11,0 0-10,0 0-9,0 0-16,0 0-13,0 0-10,0 0-9,0 0-10,0 0-6,0 0-8,0 0-9,0 0-6,0 0-8,0 0-3,43-8-5,-29 8-3,7-3-6,-1 0-4,0 2-8,8 2-2,-1-1-9,-7-1-3,-1-2-5,1 3-6,0 0-6,-1-1-10,1 1-14,-4-3-9,-1 6-16,-2-3-25,-13 0-20,26-3-27,-13 6-33,-3-3-26,1 1-133,-11-1-353,14 3 157</inkml:trace>
          <inkml:trace contextRef="#ctx0" brushRef="#br0" timeOffset="32658.1005">-2656 8347 63,'0'0'179,"0"0"-28,0 0-13,0 0-2,0 0-4,0 0-10,0 0-5,11 15-10,-11-15-8,6 6-3,-6-6-5,11 3-6,0-2-3,-11-1-5,18 4-13,-8-4 0,2 2-6,4-2-6,-1-2-4,4 1-5,1 1-5,-3 0-9,7-4-19,-7-2-13,3 6-20,-1-1-8,-2-2-25,2 0-20,-7 2-14,4 1-14,-4-2-12,-12 2-17,20-2-109,-20 2-262,14 0 116</inkml:trace>
        </inkml:traceGroup>
        <inkml:traceGroup>
          <inkml:annotationXML>
            <emma:emma xmlns:emma="http://www.w3.org/2003/04/emma" version="1.0">
              <emma:interpretation id="{F77FF456-EF42-4065-A4D3-868EA5779B63}" emma:medium="tactile" emma:mode="ink">
                <msink:context xmlns:msink="http://schemas.microsoft.com/ink/2010/main" type="inkWord" rotatedBoundingBox="6156,12028 9904,12045 9895,13890 6148,13873">
                  <msink:destinationLink direction="with" ref="{25D996CC-96B1-41DA-89D1-C21A3B5C5FAE}"/>
                </msink:context>
              </emma:interpretation>
              <emma:one-of disjunction-type="recognition" id="oneOf3">
                <emma:interpretation id="interp15" emma:lang="en-US" emma:confidence="0">
                  <emma:literal>ones</emma:literal>
                </emma:interpretation>
                <emma:interpretation id="interp16" emma:lang="en-US" emma:confidence="0">
                  <emma:literal>Arcos</emma:literal>
                </emma:interpretation>
                <emma:interpretation id="interp17" emma:lang="en-US" emma:confidence="0">
                  <emma:literal>Atos</emma:literal>
                </emma:interpretation>
                <emma:interpretation id="interp18" emma:lang="en-US" emma:confidence="0">
                  <emma:literal>Allos</emma:literal>
                </emma:interpretation>
                <emma:interpretation id="interp19" emma:lang="en-US" emma:confidence="0">
                  <emma:literal>Amos</emma:literal>
                </emma:interpretation>
              </emma:one-of>
            </emma:emma>
          </inkml:annotationXML>
          <inkml:trace contextRef="#ctx0" brushRef="#br0" timeOffset="37125.6582">984 7482 33,'0'-10'248,"0"10"-12,0 0-13,0-15-12,0 15-13,0 0-18,0-17-15,0 17-18,4-8-15,-4 8-17,6-10-13,-6 10-6,11-9-12,-4 4-5,3 2-11,1-1-10,1-2-5,2 2-5,2-3-3,-1 4-7,4-1-7,-5 1-1,3 2-1,0-2-6,-1 3-5,1-1 3,0-2-5,-6 3-2,6-2 1,-4 4-1,1-2-4,-14 0-4,17 3 1,-17-3 1,17 0-4,-17 0 4,9 0-8,-9 0 3,0 0-4,14 1-2,-14-1-2,0 0-5,0 0 1,0 0-2,0 0-1,0 0 0,0 0-2,0 0-3,0 0 3,0 0 1,0 0-5,0 0 0,0 0 0,0 0 1,-37-7 0,37 7 3,-27 0 3,10 1 1,0-1 0,-3 0 3,3 2-5,-3 2 4,-1-4 6,4 4-1,-3-2 2,-3-1 4,-1 5 0,2-1 13,4 2-6,-3-1 2,4 1 2,0 0-1,-3 3 0,-3 0-1,1 2 1,-2 5-2,9-6-1,-5 7 1,6-6 3,-7 9 1,7-5-3,0 5 0,-1-1 7,4 3 2,0-2 1,2 3 3,6-7 6,-4 1-2,6 1 1,-2 3 9,3-4-8,3 7 3,0-10-3,5 9 1,-2-6 3,5 5 0,-2-4-2,5-3-4,0 1 1,5 1 0,-5-4-4,0-2-5,3-1 5,0 2-5,-1-1 2,2-5-6,6 7-3,-1-6-4,-6 0-13,3-1-5,4 4-22,-4-6-18,0-1-22,1 2-29,-1-5-29,8-1-30,-2-1-29,1-4-24,4 2-202,-5-4-447,9 2 198</inkml:trace>
          <inkml:trace contextRef="#ctx0" brushRef="#br0" timeOffset="38061.4583">2121 7518 47,'-6'-8'125,"6"8"-8,-14-10-4,14 10-9,-14-3-3,1 0-3,13 3 7,-17-1-12,17 1-7,-20 1-6,6 3 2,3-1-4,2 3-6,-2 4-2,2-3 5,-1 6 0,6-5 0,-3 5-4,1-2 0,3 1 0,3-1-2,0-11-1,3 25-4,-3-11-2,6-1-7,1 2 2,0-2-7,6 1 0,1 0-2,0 6-4,-2-3-5,2 2 4,3-1-7,-6-3-2,2-2-2,-2 3-4,3 2 1,-2-3 0,-6 1-1,2 0 1,-2-1-3,-2-1 1,-1-2-6,-3 2 3,0-3-4,0-11 0,-7 19 1,1-5-3,-5-2 1,2 1 1,-2-1-3,-6-1 0,1-1 0,2-3-2,-6-1-2,0 0 1,3-2 0,0 0-2,-1-2-1,4-1-6,2 2-17,12-3-18,-25-4-26,16 1-29,3-3-33,6 6-40,-15-14-30,12 3-49,0-3-125,3 14-392,6-28 173</inkml:trace>
          <inkml:trace contextRef="#ctx0" brushRef="#br0" timeOffset="37524.4302">1596 7716 46,'0'0'206,"-23"4"-14,23-4-11,-14 7-12,2-1-12,4 3-7,-8 0-11,5 4-3,2-2-6,-2 3-10,2-1-9,-2 3-10,3-1-5,5 2-10,-3 0-9,6-3-6,0 3-2,0-2-7,0-1-8,6 1-3,2-4-4,-5 0-4,8 0-2,1-2-5,-1 0-3,6-1-3,-4-2 1,4-2-6,-3 0-1,1-1 1,3 0-6,-4-3-4,3-2 1,-17 2-4,20-4 2,-12 0-2,1 0 0,-9 4-4,17-7 4,-14 0-8,-3 7 3,10-18-2,-13 7 4,3 11-6,0-18-1,0 18 2,-7-19 0,4 10 0,0 0 0,-2-2 1,5 11 4,-9-18-3,6 7 3,-5 4-7,2-2-7,0-3-12,6 12-17,-8-15-26,2 7-38,6 8-30,-14-12-38,7 5-28,7 7-179,-14-10-403,8 5 179</inkml:trace>
          <inkml:trace contextRef="#ctx0" brushRef="#br0" timeOffset="33371.5758">-420 7518 162,'0'0'211,"0"0"-11,0 0-11,0 0-13,0 0-15,0 0-19,0 0-15,0 0-14,0 0-12,0 0-7,0 0-2,0 0 1,-20 31 5,10-17 1,-4 8-3,0 3-3,-6-1-2,-5 7-5,2 3 1,-2 0-8,0 1-5,0-4-3,2 3-2,2-10-12,-4 6-3,5-6 4,2-1-13,4-1-4,-5-3-3,5 2-6,3-6-3,2 0-3,1-1-2,2-3-2,-2-3-3,2 0-11,-1 2-13,3-3-15,4-7-19,-8 10-12,8-10-17,-3 12-18,3-12-11,0 0-17,0 0-20,0 0-35,0 0-28,20 3-183,-20-3-411,22-16 182</inkml:trace>
          <inkml:trace contextRef="#ctx0" brushRef="#br0" timeOffset="34254.7921">-579 7982 39,'0'0'222,"0"0"-13,0 0-6,0 0-9,0 0-10,0 0-7,0 0-9,0 0-10,0 0-9,0 0-13,0 0-9,0 0-12,0 0-6,0 0-9,0 0-6,0 0-9,65-4-5,-37 3-2,4-1-10,10-2-7,0 0-10,-2 0-3,-7 2-4,9-3-2,-11 2-6,0 0-5,-1 2-4,-2-3-1,-9 4-3,9-2-2,-14 2-4,0 0 0,-2-1 0,-12 1-2,17 0-5,-17 0 2,10-4-5,-10 4 0,0 0-4,0 0 3,0 0-4,14 0-2,-14 0 3,0 0 0,0 0-1,0 0-7,0 0-12,0 0-13,0 0-18,0 0-21,0 0-20,0 0-26,0 0-37,-38-7-38,38 7-46,-14-7-144,14 7-411,-12-6 183</inkml:trace>
          <inkml:trace contextRef="#ctx0" brushRef="#br0" timeOffset="33825.3166">-398 7570 11,'0'0'249,"6"-8"-15,-6 8-12,0 0-11,0 0-12,0 0-11,5-11-12,-5 11-16,0 0-6,0 0-13,0 0-6,0 0-13,0 0-12,0 0-8,7-7-13,-7 7-11,0 0-12,0 0-6,0 0-6,0 0-5,0 0-5,0 0-3,22 11-2,-14-4-3,3-2 4,1 6-6,-1 1-2,8 7 0,-4-4-1,6 2 0,-1 4 2,-1 2 0,1-2 2,-1 3-1,5 4-1,-3-4-4,1 7 5,-4-10-7,2 3 3,-2-1 3,2 1-5,-5 2-3,4-5 5,0 4-2,-2-1-4,3 0 2,-6-3-6,2 2-1,-2-4 1,3 6-4,-8-3-1,5 0-2,-3-1-1,-3-3 2,1-2-6,1-1-2,-6 2 3,9-3-1,-7-2 0,2-1-5,-2-3 3,-1 5-3,-2-5-9,3-1-13,-6-7-9,8 11-12,-4-4-14,-4-7-18,8 8-22,-8-8-26,0 0-26,0 0-41,0 0-58,0 0-226,0 0-509,0 0 226</inkml:trace>
        </inkml:traceGroup>
        <inkml:traceGroup>
          <inkml:annotationXML>
            <emma:emma xmlns:emma="http://www.w3.org/2003/04/emma" version="1.0">
              <emma:interpretation id="{553838C0-7161-4D04-AEC9-51B9ACE3045F}" emma:medium="tactile" emma:mode="ink">
                <msink:context xmlns:msink="http://schemas.microsoft.com/ink/2010/main" type="inkWord" rotatedBoundingBox="8440,11268 9947,12110 8895,13995 7387,13153">
                  <msink:destinationLink direction="with" ref="{25D996CC-96B1-41DA-89D1-C21A3B5C5FAE}"/>
                </msink:context>
              </emma:interpretation>
              <emma:one-of disjunction-type="recognition" id="oneOf4">
                <emma:interpretation id="interp20" emma:lang="en-US" emma:confidence="0">
                  <emma:literal>231</emma:literal>
                </emma:interpretation>
                <emma:interpretation id="interp21" emma:lang="en-US" emma:confidence="0">
                  <emma:literal>2311</emma:literal>
                </emma:interpretation>
                <emma:interpretation id="interp22" emma:lang="en-US" emma:confidence="0">
                  <emma:literal>231,</emma:literal>
                </emma:interpretation>
                <emma:interpretation id="interp23" emma:lang="en-US" emma:confidence="0">
                  <emma:literal>231)</emma:literal>
                </emma:interpretation>
                <emma:interpretation id="interp24" emma:lang="en-US" emma:confidence="0">
                  <emma:literal>23311</emma:literal>
                </emma:interpretation>
              </emma:one-of>
            </emma:emma>
          </inkml:annotationXML>
          <inkml:trace contextRef="#ctx0" brushRef="#br0" timeOffset="40299.4149">3797 7538 270,'0'0'256,"0"0"-14,0 0-23,0 0-22,9-15-19,-1 9-20,4 0-19,5-1-8,10-3-18,1 6-11,5-6-7,9 2-13,-2 0-16,1 1-15,-9 4-13,10-4-11,-1-1-12,-8 4-12,-2 1-4,-2 2-7,-1-4-12,2 4 1,-2-2-4,-3 3-1,-5-1-8,-7 1-2,1 0-13,-14 0-12,20-3-15,-20 3-11,15 0-21,-15 0-23,11 0-24,-11 0-109,0 0-283,0 0 126</inkml:trace>
          <inkml:trace contextRef="#ctx0" brushRef="#br0" timeOffset="39737.3723">3812 7641 199,'0'0'234,"0"0"-20,0 0-17,0 0-21,0 0-17,0 0-4,0 0-2,0 0-9,0 0-3,11 28-11,-11-17-3,0 2-14,0 2-9,-3 0-6,0 0-13,3 4-9,3-2-5,0-2-4,-3 2-19,3 2-24,-6-4-24,3 2-32,0-1-38,0-1-34,3-1-32,-1-3-44,-2 1-186,0-12-396,5 20 176</inkml:trace>
          <inkml:trace contextRef="#ctx0" brushRef="#br0" timeOffset="40108.3627">4086 7616 53,'0'0'206,"0"0"1,0 0-12,2 27-7,-2-16-15,0 0-10,0 3-17,0 1-11,0 3-13,0 0-10,-2 2-10,2 4-12,-3-2-14,3-2-17,3-2-35,-3 1-27,-3-3-27,8 3-32,-5-5-33,3 3-40,0-5-32,-3-12-94,-3 19-281,6-12 126</inkml:trace>
          <inkml:trace contextRef="#ctx0" brushRef="#br0" timeOffset="39633.3911">3110 7733 196,'0'0'234,"9"-13"-14,-9 13-10,3-7-6,-3 7-12,0 0-14,5-8-16,-5 8-17,0 0-14,0 0-13,0 0-17,0 0-10,0 0-8,0 0-11,0 0-7,0 0-9,23 15-4,-16-5-3,-4 2-5,5-4-2,-2 0-1,0 5-7,-3 1-4,2 1-2,-2-1-4,0-1-1,0 1-2,0-2 1,-3-3-4,0-9-6,0 23-8,0-13-12,0-10-6,0 16-8,0-16-9,0 14-3,0-14 3,0 0 5,0 13 4,0-13-1,0 0 9,0 0 1,0 0 0,0 0-4,0 0-2,0 0 5,0 0-4,0 0-1,0 0 3,0 0 4,8-40-1,-5 30 4,0 2-4,4-3 5,0 0 0,3 1 5,-4-2 4,-1 3 2,4-2-3,-1 1 6,1 0 2,2 2 3,-2 1 1,2-4 4,-5 4 6,4 0 3,-2 1-3,-2-2 3,-6 8-2,14-9 9,-5 6-5,-9 3-1,8-7-2,-8 7-1,14-6-1,-14 6-2,9-5 0,-9 5 2,11-4-8,-11 4 5,0 0-4,17 0 0,-17 0 3,13 9 0,-13-9 1,11 9 2,-5-2 3,3 5 1,-4-1 1,1 0 2,-3 3-3,3-6 1,-1 9-3,1-3-1,-2 0-2,2 2-1,-5-4-2,2 6 0,1-4-16,-4-2-16,3 0-11,0 2-27,-3-4-23,3 0-34,2-1-18,-5-9-33,6 14-32,-3-7-40,-3-7-149,0 0-414,8 7 184</inkml:trace>
          <inkml:trace contextRef="#ctx0" brushRef="#br0" timeOffset="41204.8125">3217 8503 107,'0'0'224,"0"0"-5,-6-4-7,6 4-11,0 0-9,0 0-22,0 0-16,0 0-11,0 0-17,0 0-16,27-15-10,-10 11-12,3 2-14,0 2-3,7 2-12,-5-2-3,-4 1-6,4 3-4,-5-1-5,0 3-6,-1-1-5,1 1-11,-8 1-8,2 0-6,0 2-10,-8-1-1,4 0-3,-7-8 0,0 21-1,0-21 6,-7 19-7,4-9 3,2-2 1,-6 3-1,4-3 2,-3 0 3,6-8-1,-3 17-1,1-10-2,2-7 4,0 18 1,0-18 4,5 16 0,1-6 2,0 0-2,2 3 7,-1-2 0,7-1-1,-5 5 3,2-2 0,3 0-4,-5 1 2,5-1 2,0 6 4,-1-5 2,-2 0 1,-2 4 6,-1-3 4,-5 2 7,6 2 4,-7 0 3,-2-1 3,-2 0 0,-1 0-2,-3 5 3,-2-6 2,2 1 1,-4-2-4,3 2 5,-6-3-1,-1 2-4,5-5 1,-8 2-7,-4 0-7,7-5-3,-6 1 0,3 0-7,-8-2 4,2 1 0,3-4-18,-4-1-9,4-4-17,-10 0-20,9 0-19,-3-7-35,-2 0-23,-1-4-26,2 3-37,5-6-40,0-1-217,0-4-469,6-2 208</inkml:trace>
          <inkml:trace contextRef="#ctx0" brushRef="#br0" timeOffset="40639.4776">2738 8143 104,'0'0'224,"0"0"-10,-8 3-14,8-3-11,0 0-11,0 0-9,0 0-14,0 0-9,14 14 0,0-12-7,6 0-5,10 5-15,14-2-11,7-3-12,3-9-3,24 12-10,-20-5-13,20 0-5,0-5-11,-21 5-6,24 0-12,-26 0-5,2 0 0,4 0-13,-3-7-2,-9 5-6,6 2 8,-8-2-9,1 2 0,-4 0-1,-1 0-3,-15 0 1,2 0-1,-13 2-3,3 0 3,-3-2-4,-3 0 2,3-2-1,-7 4-3,-10-2 0,0 0-2,23-2-7,-23 2-9,8-2-8,-8 2-12,0 0-14,0 0-15,0 0-13,0 0-30,0 0-34,0 0-33,6-10-31,-6 10-125,0 0-363,0 0 161</inkml:trace>
          <inkml:trace contextRef="#ctx0" brushRef="#br0" timeOffset="38855.6744">2690 7537 181,'0'0'180,"0"0"-2,0 0-9,0 0-10,0 0-8,0 0-10,0 0-11,-13 0-13,13 0-6,0 0-15,-17-3-11,17 3-7,-17-4-7,17 4-7,-17-7-4,10 2-4,-7 3-3,7-7-3,-6 3 0,13 6 0,-14-8-3,5 2 4,9 6-2,-11-8-2,11 8-1,-6-11 1,6 11-8,-8-7-6,8 7 3,0 0-6,-6-14-6,6 14 0,0 0-5,0 0-4,9-19-4,-4 12 3,-5 7-5,20-10 1,-14 7-4,8 0-1,-14 3-2,27-2-2,-13 2 1,3 3 2,0 2-5,-5-1-4,-1 3 5,3 4-1,-1 3-3,1-2 0,0 2 4,-5 3 0,2 4 0,-5 5-4,1-1 4,-7 3 0,3-1 1,-3 0 2,-3 1 0,-4-2-3,1-1 3,-2 1 0,-4 0-1,1-1-2,-6-4 2,-3 1 1,-4 0 1,7 0-2,0-7-1,-6 7 0,2-8 4,4-2-6,3-1-2,2-5 6,1-2 1,1 2-1,10-6-1,-14 7 2,8-2 5,6-5-6,0 0-1,0 0-1,0 0 2,0 0-6,-23-11-2,23 11 1,0 0 0,0 0-2,6-19 1,-6 19 0,0 0 3,6-20-6,-6 20 3,8-13-1,-8 13 4,6-9 1,1 3 3,-7 6-2,7-10 2,-7 10 3,7-7-1,-7 7 1,9-6-1,-9 6-1,0 0-3,0 0 0,0 0 7,20 4 2,-20-4 3,14 7 4,-6-4 4,1 4 2,1 2 0,-3-2 0,3 2 3,1 2 1,-2 1 10,5 2-11,-3 1 0,-5-5-1,5 4 6,2-3-13,-3 3 1,0-2-4,4-1 5,0 0-19,-5 0-23,2-3-20,2 4-25,-3-1-32,3-6-27,-5 0-36,6-1-35,-2 2-41,-4-2-136,4 0-404,-12-4 179</inkml:trace>
        </inkml:traceGroup>
        <inkml:traceGroup>
          <inkml:annotationXML>
            <emma:emma xmlns:emma="http://www.w3.org/2003/04/emma" version="1.0">
              <emma:interpretation id="{0710D879-1753-4EF1-9C6A-09533FFE8A70}" emma:medium="tactile" emma:mode="ink">
                <msink:context xmlns:msink="http://schemas.microsoft.com/ink/2010/main" type="inkWord" rotatedBoundingBox="10688,12099 11510,12414 11261,13065 10439,12750">
                  <msink:destinationLink direction="with" ref="{25D996CC-96B1-41DA-89D1-C21A3B5C5FAE}"/>
                </msink:context>
              </emma:interpretation>
              <emma:one-of disjunction-type="recognition" id="oneOf5">
                <emma:interpretation id="interp25" emma:lang="en-US" emma:confidence="1">
                  <emma:literal>+</emma:literal>
                </emma:interpretation>
                <emma:interpretation id="interp26" emma:lang="en-US" emma:confidence="0">
                  <emma:literal>x</emma:literal>
                </emma:interpretation>
                <emma:interpretation id="interp27" emma:lang="en-US" emma:confidence="0">
                  <emma:literal>X</emma:literal>
                </emma:interpretation>
                <emma:interpretation id="interp28" emma:lang="en-US" emma:confidence="0">
                  <emma:literal>a</emma:literal>
                </emma:interpretation>
                <emma:interpretation id="interp2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53882.3865">5075 7905 87,'0'0'175,"0"0"-2,0 0 1,0 0-1,0 0-7,0-15 2,0 15-3,0 0-1,0 0-9,0 0-1,0 0-8,0 0-2,0 0-9,9-17-10,-9 17-11,0 0-11,0 0-12,0 0-9,0 0-8,0 0-8,0 0-6,0 0-8,0 0-1,0 0-4,0 0-3,0 0-4,0 0-5,8-6 0,-8 6-4,0 0-4,0 0-5,0 0 0,0 0-3,0 0-2,21 2-1,-21-2-3,23 0 3,-3 4-1,-1-4-3,9 1 1,1-1-4,4 0-2,-2 2-3,11 0 3,0 0-2,4-2 12,-3-2-14,4 4-2,1-1 1,2 3-4,-5-2 0,-1-2-2,-2 1-10,-2 1-1,-10 2-7,-2-4-2,0 5-2,-8-5 1,0 2-5,-4-1 2,0 2-2,-16-3-1,17 0 4,-6 0 1,-11 0 3,10 1 2,-10-1 2,0 0 5,14 0-2,-14 0 1,0 0-3,0 0-2,11 3-11,-11-3-5,0 0-13,0 0-18,0 0-51,0 0-40,8-11-37,-8 11-25,5-13-139,-5 13-388,1-16 172</inkml:trace>
          <inkml:trace contextRef="#ctx0" brushRef="#br0" timeOffset="54378.0707">5478 7519 191,'-10'-3'211,"10"3"-13,0 0-4,0 0-10,0 0-14,0 0-11,0 0-14,0 0-15,0 0-12,0 0-14,0 0-11,0 0-8,0 0-12,0 0-10,0 0-5,0 0-6,0 0-4,0 0 5,0 0 2,10 39-1,-10-25 1,5 2-2,1 2-2,-1 6 4,0 3-5,6-2 8,-7 2-13,1 2 5,6 6 0,3 1 0,-6-8-4,-1 0 3,3-2-4,-6 3-2,3-3-6,-1 2 3,2-3-6,-2 1 0,0-1-6,-1 4-4,1-5-1,-1 1-1,-1 0 1,1-6-3,-3-1-1,-1-1-2,5 1-5,-1-3 2,-3 0 0,-1-1-5,1-3-4,-2-11 3,3 14 0,-3-14-3,1 14 1,-1-14-8,5 7-5,-5-7-8,0 0-15,0 0-10,2 13-15,-2-13-26,0 0-23,0 0-34,0 0-45,0 10-42,0-10-219,0 0-480,0 0 213</inkml:trace>
        </inkml:traceGroup>
        <inkml:traceGroup>
          <inkml:annotationXML>
            <emma:emma xmlns:emma="http://www.w3.org/2003/04/emma" version="1.0">
              <emma:interpretation id="{15AA962D-B872-41A6-9881-BD59EC2F9B98}" emma:medium="tactile" emma:mode="ink">
                <msink:context xmlns:msink="http://schemas.microsoft.com/ink/2010/main" type="inkWord" rotatedBoundingBox="12325,11939 12524,12801 12018,12918 11819,12056">
                  <msink:destinationLink direction="with" ref="{25D996CC-96B1-41DA-89D1-C21A3B5C5FAE}"/>
                </msink:context>
              </emma:interpretation>
              <emma:one-of disjunction-type="recognition" id="oneOf6">
                <emma:interpretation id="interp30" emma:lang="en-US" emma:confidence="1">
                  <emma:literal>B</emma:literal>
                </emma:interpretation>
                <emma:interpretation id="interp31" emma:lang="en-US" emma:confidence="0">
                  <emma:literal>D</emma:literal>
                </emma:interpretation>
                <emma:interpretation id="interp32" emma:lang="en-US" emma:confidence="0">
                  <emma:literal>P</emma:literal>
                </emma:interpretation>
                <emma:interpretation id="interp33" emma:lang="en-US" emma:confidence="0">
                  <emma:literal>3</emma:literal>
                </emma:interpretation>
                <emma:interpretation id="interp3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55684.623">6414 7531 89,'0'-13'187,"0"13"-5,0 0-14,0-20-10,0 20-13,3-12-4,-3 12-12,5-14-10,-3 6-7,4 1-13,-6 7-11,9-15-3,1 6-11,-3 1-4,1 0-10,6-1-10,0 2 0,-1-3-7,1 3-3,3-1 1,-5 1-9,4 0-4,3 0-1,-4 1-3,5-1-4,-3 1-5,1 0 3,0-1-3,-1 2-2,2 2-1,0 0-1,-2 3-8,-3-1 4,0 1-2,3 1-3,-6 2 2,0 0-4,3 2 0,0 1-1,-2 2 1,2 3-1,-4 0-1,2 3-1,-3-3 2,-1 3 1,2-1-2,-3 2 4,0 1 3,-4 1-4,1-1 3,0 0 1,-1 3-6,-2-5 5,-1 3-1,0-2 0,0-4 0,-1 3-1,-4 0-3,0-2-1,2-1-10,-3 2-9,0-5-1,0 1-12,-2 0 0,1-4-9,0 1 7,7-6-4,-14 8 9,6-4 0,8-4 10,-11 5 2,11-5 1,-9 6 3,9-6 3,0 0 8,-10 3 4,10-3 5,0 0-2,0 0 2,0 0 5,0 0-4,-17 5 6,17-5-5,0 0-1,0 0 4,0 0-6,0 0 1,0 0 0,0 0 0,0 0-1,0 0 1,0 0-4,0 0-5,0 0 6,0 0 2,0 0 3,0 0-6,0 0 0,0 0 4,31 6-2,-31-6 8,16 0-8,-16 0 1,15 1-1,-7 1-2,-8-2-2,17 5 4,-9-1 0,0-1 7,-8-3-3,16 10-1,-7-5 3,-1 2 2,-2 1-2,2 0 1,-2 2 0,-1-1 0,1 3 2,0 1 1,-1 3-5,2-2 3,-2-2 0,-2 6 5,4-4-2,-3 0 0,-2 1 3,1 0-1,2 3 2,-1-6 0,-4 2 0,2 0 5,-1 4-4,-1-4 4,-1 2-1,-4-4-4,2 3 1,0-5-1,-2 4 4,1-4-5,-6 3 1,1 0 4,-2-2-6,0-3 0,-1 3-3,-2-2 2,4-4-2,-5 2 3,1 0-4,3-2 3,-3-3 0,4 2-2,-4-3-3,14-1 1,-25 0-2,11 2 0,-1-4-1,2 1-3,13 1 1,-21-4 0,8 4-1,13 0-2,-22-3 3,15-1-13,-11-3-3,9 7-7,9 0-14,-19-7-12,10 3-24,9 4-15,-22-7-11,14 6-20,-2-5-24,0 2-12,10 4-12,-18-11-19,10 7-113,-3-2-315,2 1 140</inkml:trace>
          <inkml:trace contextRef="#ctx0" brushRef="#br0" timeOffset="54851.8062">6463 7440 137,'0'0'221,"0"0"-19,0 0-18,0 0-8,0 0-15,0 0-11,0 0-15,0 0-15,0 0-13,0 0-11,0 0-6,0 0 3,0 0 4,0 0-1,0 0-2,1 53-4,1-35-7,-1 8-9,6-1-3,-7 1-3,6 0 3,-3 4-6,-2-2 1,3-1-6,0 1-3,1 2-1,-2-2-6,-3 0-1,2 2-8,2-4-3,1 3-3,-4-3-4,3-1-2,-1-3-5,3 3 4,-3-7-7,2 0-1,-2-4-1,1 0-2,1-1-15,-2-2-21,-1-1-21,2 0-31,-4-10-23,5 16-26,-2-9-42,-3-7-27,6 9-26,-6-9-188,0 0-436,0 0 194</inkml:trace>
        </inkml:traceGroup>
        <inkml:traceGroup>
          <inkml:annotationXML>
            <emma:emma xmlns:emma="http://www.w3.org/2003/04/emma" version="1.0">
              <emma:interpretation id="{CA563B31-3B50-42E9-A568-1526121B4802}" emma:medium="tactile" emma:mode="ink">
                <msink:context xmlns:msink="http://schemas.microsoft.com/ink/2010/main" type="inkWord" rotatedBoundingBox="13028,11989 16908,12006 16900,13821 13020,13804">
                  <msink:destinationLink direction="with" ref="{25D996CC-96B1-41DA-89D1-C21A3B5C5FAE}"/>
                </msink:context>
              </emma:interpretation>
              <emma:one-of disjunction-type="recognition" id="oneOf7">
                <emma:interpretation id="interp35" emma:lang="en-US" emma:confidence="0">
                  <emma:literal>singing</emma:literal>
                </emma:interpretation>
                <emma:interpretation id="interp36" emma:lang="en-US" emma:confidence="0">
                  <emma:literal>sinking</emma:literal>
                </emma:interpretation>
                <emma:interpretation id="interp37" emma:lang="en-US" emma:confidence="0">
                  <emma:literal>Singing</emma:literal>
                </emma:interpretation>
                <emma:interpretation id="interp38" emma:lang="en-US" emma:confidence="0">
                  <emma:literal>sinning</emma:literal>
                </emma:interpretation>
                <emma:interpretation id="interp39" emma:lang="en-US" emma:confidence="0">
                  <emma:literal>sin2n3</emma:literal>
                </emma:interpretation>
              </emma:one-of>
            </emma:emma>
          </inkml:annotationXML>
          <inkml:trace contextRef="#ctx0" brushRef="#br0" timeOffset="56753.1156">7892 7510 129,'-12'-10'127,"12"10"-12,0 0-5,-10-9-1,10 9-14,-11-5-6,11 5-5,-11-11-10,4 9-1,7 2-7,-17-5-5,17 5-7,-18 0-2,18 0-4,-23-2-5,14 2-6,9 0 0,-22 2 0,8 2-2,3-3-1,11-1-7,-23 6-3,12-3 3,3 1-6,-1 1-1,-2 1-4,3-2 1,8-4 2,-17 11-1,11-5-5,6-6 3,-13 8-4,7-2 0,6-6-5,-8 10 8,8-10-1,-5 10 1,5-10-13,-1 10 14,1-10 2,-2 12-4,2-12 3,3 14 1,-3-14 1,7 12-5,-1-5 1,0 2-1,0-1-2,2-1-2,0-1-2,3 5 1,-2 0-1,4-1 2,-1 0-5,-1 2 4,3-3 0,0 3 0,0-1-3,0-1 2,0 6-4,0-5-5,0 0 8,3 3-2,-4 0-1,1-4 3,-3 2 6,0 3 0,-4-1 1,3-4 2,1 4 1,-5 0 3,2-1 1,-2-1 0,0-5-2,2 7 3,-5-3 2,2-3 1,-4 3 3,-1-11-3,5 18-1,-4-11-2,-1-7 5,0 14-3,0-14 3,-1 16 0,1-16 0,-6 14 5,1-7-2,5-7-1,-11 11-4,5-7 4,-2 1-3,-6 2-2,-3-4 2,3 6-3,-6-8-5,4 3 1,-3-2 1,4-2-3,-1 1-1,-2-1-4,2-1 2,-1-2-2,1 3-4,2-4-1,2 1-6,12 3-13,-20-7-2,10 1-18,-2 2-17,4-2-13,0-1-25,0-1-37,8 8-33,-11-16-35,8 8-174,3 8-396,-11-18 176</inkml:trace>
          <inkml:trace contextRef="#ctx0" brushRef="#br0" timeOffset="57210.595">8079 7413 160,'0'0'154,"-3"-10"-10,3 10-20,0 0-20,0 0-32,0 0-28,-3-13-47,3 13-42,0 0-81,0 0-136,-14-5 60</inkml:trace>
          <inkml:trace contextRef="#ctx0" brushRef="#br0" timeOffset="57204.5984">8200 7699 94,'0'0'196,"0"0"-22,10 2-27,-10-2 6,0 0 12,4 16-2,-4-16 0,0 20-8,2-7-9,-2 1-7,2 3-6,-1 1-10,4-3 2,-4 3-17,2-2-11,-1-2-8,0 2-4,2-2-10,-2 3-7,-1-7-6,4 2-8,-3-1-3,-1-3-2,-1-8-6,6 18-4,-3-11-8,-3-7-14,4 11-22,-4-11-21,4 10-29,-4-10-31,0 0-38,2 12-27,-2-12-33,0 0-202,0 0-418,0 0 185</inkml:trace>
          <inkml:trace contextRef="#ctx0" brushRef="#br0" timeOffset="57678.3273">8348 7583 2,'2'16'161,"3"-1"-3,-4 2-4,4-1-7,1 2-3,-1-3-3,1 4-13,2-5-10,1 3-6,-1-2-10,1 0-8,-1-1-8,3-3-5,-5-1-6,0 1-15,-1-3 1,1 3-11,4-4-2,-7-2-6,-3-5-5,7 13-6,-2-8-2,-5-5-1,0 0-6,8 7 0,-8-7 4,0 0-9,0 0-6,0 0-7,0 0 0,19-12-3,-19 12 2,7-16-3,0 8 4,-4-4-5,1 4 3,0-2 1,2-1 0,2 0-4,-4-3 1,4-1 0,3 1 1,-3 2-4,3-1 3,-1 1-3,3 1 4,-2 0-1,1-2 3,1 2-7,1 0 1,-2 3 1,-1-3 2,2 3 2,-1 0 1,1 1-3,-3-3 3,1 6 0,-1-3 2,1 2 2,-2-2 5,-1 3 3,-8 4 2,12-9-1,-12 9-3,13-7-1,-13 7-2,7-4-3,-7 4 0,0 0-1,0 0 10,0 0 3,24 10 6,-20-3 5,4 0 3,-2 1-3,-1 5 7,1-1 6,2 0 1,0 2-1,-2 2 0,0 1-6,2 1 0,-2 1-2,-1-2 1,4 5-7,-5 0-3,0-3 0,4 5 1,-3-6-7,-2 1 2,1-1-3,0-1-1,-1-1-6,-2 3-5,2-1-26,-3 1-21,0-2-31,0-3-29,0 2-35,0-2-26,3 0-33,-3-14-195,-4 18-421,2-10 187</inkml:trace>
          <inkml:trace contextRef="#ctx0" brushRef="#br0" timeOffset="58508.3408">9513 7526 177,'-9'5'180,"9"-5"-9,0 0-7,0 0-6,0 0-13,0 0-14,0 0-12,-14 1-7,14-1-14,0 0-6,-19-6-14,10 3-3,9 3-13,-17-11-2,7 9-4,-1-3-11,4-2 0,7 7-6,-16-12-5,10 5 0,-2-4-5,0 4 1,2 0-7,6 7 0,-8-18 0,5 10-2,3 8-4,0-18 2,0 18-4,3-18-5,-3 18-3,10-15 4,-4 8-6,2-1 0,4 1 2,-3 1-5,4 1 1,1 2-2,0-2 1,3-1 1,-3 6-3,2 0 0,-2 4-1,1-1-1,-1 3-1,-1 1 1,1 5-2,0-4 0,-3 5 5,-2-1-14,0 6 11,1 0 1,-6 0 1,1 6-2,-4 3 8,-2 3 1,-1-4 7,-4 6 0,1-6 0,-4 3 3,-2 0 0,2-2-5,-2 1 0,0-4-2,-3 2 2,0-3-1,-3 2 0,0-6 0,0 4 0,0-2-2,-2-3-3,3 1 1,1-8-13,-2 2-7,3-3-5,-2-1-3,2-2 3,3 0-1,2-3 8,-4-1-2,13-3 6,-17 4-2,17-4 2,-17-4-3,17 4 5,-14-7-3,14 7 0,-9-7 2,4-1 6,5 8-7,-3-14 2,3 14 8,0-14-6,0 14-2,3-19 0,2 12 1,1 0 4,0 0-4,2-2 2,-2 2 4,2 0 3,0 0 6,-2 0-9,-6 7 4,14-9 7,-8 6-2,-6 3 0,8-10-1,-8 10-2,9-4-4,-9 4 1,11-4 1,-11 4 5,0 0 2,0 0 5,20 8 2,-15-4 6,-5-4 3,16 14 0,-12-7 7,7 4-1,-3 0-1,1 1-1,4 1 0,-2 0-3,-2 0-2,2 1-2,-2 1 0,1 0-3,2-1-3,2 0 1,3 4-5,-6-2-17,2-2-20,-1-3-25,2 0-43,-1 2-26,2-4-43,-1 2-41,0-3-178,-5 0-409,1-2 182</inkml:trace>
          <inkml:trace contextRef="#ctx0" brushRef="#br0" timeOffset="60356.6822">9348 8263 262,'0'0'253,"0"0"-22,0 0-15,0 0-24,0 0-15,0 0-12,45-4-11,-15 1-10,12 1-18,5 0-10,4-3-10,8 2-13,21-4-6,-1 3-11,-3-1-9,2 5-7,-19 0-2,0 2-10,22 2-5,-20-4-4,19-7-4,-3 13-10,-17-9-5,-3 3-1,23 3-1,-23-3-8,4 0 2,-2 2 1,-3-2-6,2 0 0,-7-2-1,2-1-2,-5 3-1,-6-2 2,1 2-3,-14 0 0,-1-1 0,-1 0 0,-12 1 2,4-4-2,-7 4 3,-12 0-3,21 0 1,-14 4-1,-7-4-5,0 0-9,0 0-10,17-4-10,-17 4-24,0 0-24,7-8-28,-7 8-26,0 0-27,0 0-32,-3-17-161,3 17-383,-14-12 169</inkml:trace>
          <inkml:trace contextRef="#ctx0" brushRef="#br0" timeOffset="59095.5188">9985 7717 147,'9'-7'233,"-9"7"-14,5-9-14,-5 9-18,0 0-15,0 0-18,9-7-16,-9 7-17,0 0-14,0 0-14,0 0-5,0 0-10,19 22-10,-14-14-6,-1 1-7,-1 7-7,5-1-6,-5-1-2,4 1-5,-4 3-2,1-3-1,-2 2-5,3 0-1,-4-1-5,1-2 0,-2-2-5,0 5-2,0-4-10,0-13-12,-2 20-9,2-20-12,0 16-2,0-16 0,0 10 0,0-10 12,0 0 3,-1 11 2,1-11 5,0 0 2,0 0 3,0 0 1,0 0-1,0 0 1,0 0 1,0 0-1,-4-37 4,4 37 1,5-25-8,-2 11 10,3-1-1,-1-2-4,1-2 4,1 5-3,2-1 6,0-2 1,1 5-4,1-3 4,-1 3-4,0-1 2,4 5 0,-2-6 1,1 3-1,-1 0 3,-1 4 1,-3 0 4,3 1 0,-2 0-1,-3 3 0,5-2-1,-11 5-4,16-10 4,-8 9-2,-8 1-2,14-3 0,-14 3 2,12 0 0,-12 0 1,14 3 1,-14-3 3,16 10 2,-9-4 2,3-3 0,-2 8 1,-2-4 3,3 5 1,-3-3 5,4 3-6,-1 0 3,-4 2-3,1 3-3,0-3-1,0 2-3,-1-1 1,-2 3-5,2-4 3,-4 1-4,4-1-2,-5 1-13,3-6-21,0 4-19,-1-2-23,-1-3-20,-1-8-41,5 20-17,-3-13-24,-1 2-37,-1-9-113,5 10-347,-5-10 153</inkml:trace>
        </inkml:traceGroup>
        <inkml:traceGroup>
          <inkml:annotationXML>
            <emma:emma xmlns:emma="http://www.w3.org/2003/04/emma" version="1.0">
              <emma:interpretation id="{763A5865-B70A-402C-88DC-CAC016618C51}" emma:medium="tactile" emma:mode="ink">
                <msink:context xmlns:msink="http://schemas.microsoft.com/ink/2010/main" type="inkWord" rotatedBoundingBox="14718,12782 16804,11831 17184,12664 15098,13616">
                  <msink:destinationLink direction="with" ref="{25D996CC-96B1-41DA-89D1-C21A3B5C5FAE}"/>
                </msink:context>
              </emma:interpretation>
              <emma:one-of disjunction-type="recognition" id="oneOf8">
                <emma:interpretation id="interp40" emma:lang="en-US" emma:confidence="0">
                  <emma:literal>It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TT</emma:literal>
                </emma:interpretation>
                <emma:interpretation id="interp43" emma:lang="en-US" emma:confidence="0">
                  <emma:literal>II</emma:literal>
                </emma:interpretation>
                <emma:interpretation id="interp4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61009.3949">10217 8489 201,'0'0'193,"0"0"-19,0 0-17,0 0-18,0 0-12,0 0-12,0 0-12,34-11-10,-23 7-8,3 3-12,5-1-3,0 4-10,5-2-6,-3 0-4,7 4-10,-10-1-4,3 2 1,-4-2-3,0 5-6,-3-1-4,0 0-1,-2 4-6,-1-2 1,-1 1-7,-3-3 2,0 4-1,-6-4-4,-1-7 3,2 19-4,-2-8 0,0-11 3,-10 20-2,4-12-14,-5 7-2,3-7-16,-1 1 0,1-2-9,-1 2-1,-2-2 3,0 0 0,5 0 10,6-7-4,-8 7-2,8-7 1,-8 11 1,8-11 6,-6 5 5,6-5 0,0 0 3,0 0 3,0 0 9,0 0 14,8 18 0,-8-18 3,14 10 4,-5-5 4,-9-5 3,11 10-2,-3-3 1,3-2-4,-11-5 9,14 12-5,-5-5-6,2 1 1,-1 4 0,-3-4 0,4 3-3,-1 2 4,-3-1-2,4 2-2,-3 1 6,-2 0-2,2-2 2,0 0-3,-2 1 5,0 1-2,-4-3 0,-2-3 1,3 3 2,-3 2 1,0-3 1,-5 2 0,1 4 5,0-4-2,-3-1 2,-1 1-4,-5-1 1,-1-5 1,0 4 0,-3-1-3,0-3 1,-2 2-1,2-4-1,-1 0 1,-1 0-6,-1-5 0,1 0-2,-1 0-4,1-5 1,-1 3-11,3-1-12,-2-4-22,0 0-24,-6-4-32,7 4-35,-9-7-34,10 6-29,-2-2-41,-5-1-134,6 1-382,3-1 169</inkml:trace>
          <inkml:trace contextRef="#ctx0" brushRef="#br0" timeOffset="59928.4133">10709 7475 157,'-11'-7'213,"11"7"-16,0 0-27,0 0-12,25-11-17,-8 8-15,11-4-11,5-1-10,11 1-14,2 1-10,2 1-8,1-3-10,-1 5-8,2-4-10,-3 3-4,2 3-12,-3-5-7,-4 5-10,-3 0-2,-8-1-7,-3 4-4,-8-2-4,0 0-12,-4 1 2,-4-2-7,-12 1-17,20 0-9,-20 0-4,14 1-13,-14-1-7,0 0-11,0 0-11,0 0-30,0 0-88,0 0-230,0 0 103</inkml:trace>
          <inkml:trace contextRef="#ctx0" brushRef="#br0" timeOffset="59370.7316">10736 7634 153,'4'-7'238,"-4"7"-18,0 0-21,0 0-18,0 0-19,0 0-19,0 0-4,0 0-3,0 0-1,14 21-9,-11-10-9,4 2-11,-4-2-10,1 4-8,-1-1-8,4 1-9,-3 0-2,-1-1-11,2 1-6,0 2-9,-2-1-23,3-2-29,-4 1-31,1-5-33,0 5-40,3-4-41,-4 1-51,-2-12-135,3 21-368,-3-12 163</inkml:trace>
          <inkml:trace contextRef="#ctx0" brushRef="#br0" timeOffset="59618.5895">11042 7607 95,'0'0'202,"0"0"-18,0 0-18,0 0-13,0 0-8,0 0-4,14 22-10,-14-12-8,2 3-12,3 4-9,-4 1-14,1 1-3,1-1-8,-3 8-13,1-8-3,1 6-19,3-2-23,-5 4-30,0-8-27,0 0-33,1-2-30,1 1-29,-2-6-143,-2 5-296,2-6 131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2:34.3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4A27F6-62AD-4E9B-B1C9-0F48D49D8362}" emma:medium="tactile" emma:mode="ink">
          <msink:context xmlns:msink="http://schemas.microsoft.com/ink/2010/main" type="writingRegion" rotatedBoundingBox="3488,8354 6814,8723 6598,10664 3272,10294">
            <msink:destinationLink direction="with" ref="{9C25C7FA-906F-4DD7-B55C-5D3DBF8CF718}"/>
          </msink:context>
        </emma:interpretation>
      </emma:emma>
    </inkml:annotationXML>
    <inkml:traceGroup>
      <inkml:annotationXML>
        <emma:emma xmlns:emma="http://www.w3.org/2003/04/emma" version="1.0">
          <emma:interpretation id="{D0BA694B-E353-460B-93E0-81A28D3E86CF}" emma:medium="tactile" emma:mode="ink">
            <msink:context xmlns:msink="http://schemas.microsoft.com/ink/2010/main" type="paragraph" rotatedBoundingBox="3488,8354 6814,8723 6598,10664 3272,102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FB5F62-808B-49FB-9AB9-17A9117BA120}" emma:medium="tactile" emma:mode="ink">
              <msink:context xmlns:msink="http://schemas.microsoft.com/ink/2010/main" type="line" rotatedBoundingBox="3488,8354 6814,8723 6598,10664 3272,10294"/>
            </emma:interpretation>
          </emma:emma>
        </inkml:annotationXML>
        <inkml:traceGroup>
          <inkml:annotationXML>
            <emma:emma xmlns:emma="http://www.w3.org/2003/04/emma" version="1.0">
              <emma:interpretation id="{82509046-E526-4DF7-A0CF-5F9CAAD8ED3F}" emma:medium="tactile" emma:mode="ink">
                <msink:context xmlns:msink="http://schemas.microsoft.com/ink/2010/main" type="inkWord" rotatedBoundingBox="3488,8354 6814,8723 6598,10664 3272,10294"/>
              </emma:interpretation>
              <emma:one-of disjunction-type="recognition" id="oneOf0">
                <emma:interpretation id="interp0" emma:lang="en-US" emma:confidence="0">
                  <emma:literal>(at's</emma:literal>
                </emma:interpretation>
                <emma:interpretation id="interp1" emma:lang="en-US" emma:confidence="0">
                  <emma:literal>at's</emma:literal>
                </emma:interpretation>
                <emma:interpretation id="interp2" emma:lang="en-US" emma:confidence="0">
                  <emma:literal>(9+12</emma:literal>
                </emma:interpretation>
                <emma:interpretation id="interp3" emma:lang="en-US" emma:confidence="0">
                  <emma:literal>(4+62</emma:literal>
                </emma:interpretation>
                <emma:interpretation id="interp4" emma:lang="en-US" emma:confidence="0">
                  <emma:literal>(9+22</emma:literal>
                </emma:interpretation>
              </emma:one-of>
            </emma:emma>
          </inkml:annotationXML>
          <inkml:trace contextRef="#ctx0" brushRef="#br0">10980 3716 61,'0'0'155,"0"0"-9,0 0-10,0 0-5,0 0-17,0 0-11,0 0-8,0 0-5,0 0-7,12 23-1,-12-23-5,7 7-1,-7-7-4,7 8-2,-3-1-6,-4-7 0,14 13-3,-10-6-4,4 1 1,0 0 2,-2-1-4,0 4 1,4 3-6,1 2 0,-2-2-2,3 2 3,-2-2-3,5 7-4,-5-5-2,-3 1 0,6 6-5,-4 1-4,4-3-2,-2 0-3,-4 2 0,0 0-3,2-1 2,-4 0-3,-1 4-4,2-1-1,-1 1-3,1-2 1,-3 2-3,2-1 3,1 1-2,-4-4-1,-1 5-1,4-2 1,0 0-3,-4 0 5,1 0-6,-2 2-1,2 0-2,1-2 2,-2 1 1,-1 2-3,2 8-1,1-7 2,-3-4-1,0 4 4,0-3 0,-3-1-4,1 3 2,1 0 4,-4-3 3,3 1-2,1 3 0,-4-1-1,0-3 0,2-1-2,-1 5 6,-3-8-4,4 4 0,-1-2-1,-4 3-8,2-6-1,-1-1 5,1 2 0,2 2-2,-1-5 2,-3 5 1,2-6 0,0 2 3,-1 3-1,1-4-4,0-3 2,1 2 4,-1-2-1,0 0 1,0 0-6,-1-1 4,4-1-2,-1-1-1,-3-5 0,3 4 0,-1 0-2,0-4-1,5-7-2,-6 15 4,6-15-2,-9 11-8,4-6-11,5-5-12,-9 13-16,9-13-20,-8 8-18,8-8-23,-6 6-24,6-6-28,0 0-45,0 0-220,0 0-451,0 0 199</inkml:trace>
          <inkml:trace contextRef="#ctx0" brushRef="#br0" timeOffset="-26891.297">-982 4286 107,'0'0'165,"0"0"-7,0 0-8,0 0-13,0 0-8,0 0-10,-7-11-6,7 11-3,0 0-5,0 0-4,0 0-4,0 0-5,-3-8-2,3 8-7,0 0-4,0 0-7,0 0-8,0 0-5,0 0-3,0 0-8,0 0-4,0 0-4,-11-7-4,11 7-6,0 0-6,0 0-1,-14-3-1,14 3-5,0 0-2,-18 0-3,18 0 0,0 0 1,-16 0-4,16 0-1,-17 1-1,17-1 1,-20 0 2,7 3-5,2 3 6,1-3-7,-3-2 1,-2 3-2,-3 0-1,9 1-2,-6 0 1,2-1 2,1 3-2,2-3 0,-4 3 0,3-3 1,4 2-2,-6 1 0,5-2 0,-4-1 1,3 3-2,1-2 4,-3 2-5,3-1 3,-1 1-3,1 2 4,-3-2-2,-1 0-1,4 0 0,0 4 4,0-4-6,-3 3 6,7-1-4,-7-2 3,1 6-1,4-6 3,-2 5-1,2-4-1,-2-1 4,2 3-4,0-5 3,0 2-1,-1 4-3,7-11 3,-7 14-2,2-3 2,3-3 2,2-8 2,-7 18-2,2-10-1,3 2 0,2-10-1,-6 19 1,6-12 1,-1 4-2,-4 0 5,5-11-4,-2 18 2,1-11 0,1-7 6,0 23-4,1-15 3,-1 4 0,5 0 0,-2-1 1,-1 3-3,2-6 1,1 0 1,-5-8 2,5 20-3,-1-14 3,1 1-1,1 0 1,-1 0 0,1 4-5,5-4 3,-5-1-1,2 1 0,0 0 3,1-2 2,2 2-3,2 0 0,-4 0-2,3 0 1,4 2 0,-7-7 2,7 3-4,-1-2 3,1 1-3,0 0 1,-1-1 1,1-1 2,1-2 0,2 0 0,-4-2 0,2 2-1,0 0 2,-3-3-1,4 3 3,-18 0-7,26-4 0,-17 4 1,4-7 6,-13 7-9,19-4-1,-10 4 6,-9 0-11,14-3 2,-14 3-3,9-4-7,-9 4-12,0 0-10,13-4-15,-13 4-15,0 0-20,0 0-23,0 0-16,0 0-36,14-1-32,-14 1-31,0 0-152,0 0-398,9-6 176</inkml:trace>
          <inkml:trace contextRef="#ctx0" brushRef="#br0" timeOffset="-22625.9954">-1663 3723 83,'0'0'181,"0"0"-13,0 0-6,0 0-7,0 0-6,-11-6-8,11 6-15,0 0-13,0 0-12,0 0-7,0 0-13,0 0-8,0 0-7,0 0-8,0 0-3,-17 15-9,17-15-4,-17 8-3,3 1-1,5 3-6,-5 2-7,0-3-1,-3 2 0,-1 6-2,0-4 2,2 5-1,1 0 0,-3-2-1,8-1-3,-1-3-1,-2 0 5,5 3 2,1 2-4,-3-5-2,1 4 3,4-4 3,-1 2-4,-5 2 2,5 1-2,0-1-3,1 0 1,0-3 0,-1 4 1,0-1-5,3 7-1,-5-3 0,2 2 0,1 2-1,2-3-3,-2 2 3,1 1-5,1 0 5,-2-1-3,3 0-1,1 1 0,-2-1-2,1 1 6,2-1 2,-1-2-3,2 1 7,-1 2-7,0-1-1,0-6 2,2 7 3,2-1 5,-2 2 2,3 1-1,-4-2-3,1 2 0,2 2-2,3 0 0,-4-3-1,3 10-2,-1-9 4,1-3-5,-3 0 1,5 1 2,1 1 2,-4-3 1,4 1 4,-3 2-13,2-1 4,0-1 1,0-1-2,-2 5 1,2-3 10,1-2-7,-3 2-2,0-4-1,2 3 1,-5 0-2,4-3 0,0 2 4,-4-7-3,4 6 3,-1-6-4,0-2-2,0 3 3,1-4 1,0 4-3,1-3-2,-2 1 0,4-3 0,-4-1-5,5-1 2,-3 1 3,1-1-4,2-1-7,-2-3-14,-1 3-22,0-4-22,3-1-28,-2 3-36,2-5-31,5-1-44,-6 1-41,1-1-176,2 0-449,-13-2 199</inkml:trace>
          <inkml:trace contextRef="#ctx0" brushRef="#br0" timeOffset="-26386.017">-749 4808 212,'0'0'222,"0"0"-13,0 0-15,0 0-12,0 0-14,0 0-16,0 0-8,0 0-18,0 0-12,0 0-11,0 0-14,0 0-8,0 0-6,0 0-1,0 0-1,0 0 4,0 0 0,-3 36 3,3-36-5,0 19 2,5-5-3,-5 0-1,1 4-1,6 1 2,-6 3-3,-1 1-1,6 3-8,-2-3 0,-1-1-3,-2 5-5,-1-2 2,3 0-5,-1-3-4,3 2 1,-5 0-2,3-6-4,-3 7-7,0-7 7,1 1-10,2-1-3,-1-3-1,-1-2-5,3 1 2,-4 2-3,3-7-2,0 3-4,-2-1 2,1-3 12,3 3-18,-5-11-1,3 14-14,-3-14-15,3 12-19,-3-12-21,6 9-23,-6-9-32,0 0-33,3 9-37,-3-9-67,0 0-254,0 0-545,0 0 242</inkml:trace>
          <inkml:trace contextRef="#ctx0" brushRef="#br0" timeOffset="-25949.267">-434 4665 161,'0'0'274,"0"0"-16,0 0-16,-9-3-10,9 3-14,0 0-13,0 0-16,0 0-12,0 0-13,0 0-16,0 0-8,0 0-15,0 0-13,0 0-12,28-4-5,-13 0-13,2 4-11,3-3-4,5 2-8,5-3-4,3 2-3,1 1-14,-4-3 0,2 2-4,1-3-2,-2 5-5,0 0 0,2-3-8,-7 3 1,1 0-2,-7 3-2,2-3-3,-5 0-4,-1 0-3,-2 4-8,-5-3-3,-9-1-10,19 2-9,-19-2-4,14 1-6,-14-1 0,0 0-11,15-1-10,-15 1-11,0 0-13,0 0-17,14 1-18,-14-1-43,0 0-36,11-8-40,-11 8-158,9-7-423,-9 7 187</inkml:trace>
          <inkml:trace contextRef="#ctx0" brushRef="#br0" timeOffset="-25526.8473">-173 4363 219,'0'0'239,"0"0"-17,0 0-15,0 0-13,0 0-14,0 0-15,0 0-19,0 0-15,0 0-15,0 0-11,0 0-13,0 0-7,0 0 4,0 0 2,0 0 1,0 32-2,0-32 1,7 23-3,-1-6 0,-3 0-5,5 3-2,-2-5-2,0 13-3,2-2-4,-3 0-8,-2-1 1,3-3-6,0 3-3,-1 1-5,-2 3 1,3-4-6,1 1-5,-7-4-2,4 0 0,-1 3-11,0-6 2,4 6-2,-4-7-3,0 1-8,0-3 6,0 1-2,2 0-10,-2-5 3,0 3-6,0-4-11,2 2-16,-4-3-16,-1-10-19,8 14-21,-8-7-19,0-7-25,3 11-24,-3-11-36,7 6-24,-7-6-53,0 0-187,15-3-481,-15 3 213</inkml:trace>
          <inkml:trace contextRef="#ctx0" brushRef="#br0" timeOffset="-23645.9984">1207 3781 109,'0'0'141,"0"0"-3,0 0-6,0 0 1,0 0-4,0 0-2,0 0-11,28 5-2,-28-5-6,0 0-4,0 0-8,0 0 0,20 4-6,-20-4-6,11 3-1,-1 3-7,-10-6-1,9 7-9,-1-4-1,1 6-8,-3-2 0,5 0 1,0 4-8,3-1 2,-5 3-6,6-1-2,-3 1 1,2-1-5,6 7-1,-7-1 6,4 1-8,-3-5 0,-3 0-3,1 1-2,5 6 0,-3 0-1,-3 0-4,5-1 0,-8 3-2,4 1 0,-1 2 1,0 1-4,1-2 9,-4 3-10,5 1 6,-3 6-4,3 4 2,-5-11-2,4 2 4,-4 6 0,1-8 1,-1 2 2,-2 7-2,1 1-2,0 0 7,-4 0-6,1-10 0,-1 13 1,0-2 0,0 2 0,-3-3 5,0 0-1,0 2 2,-2-3-3,-2 3-3,4-4 4,-7 6 0,1-4-7,2 2 2,0-3 1,-2 0-6,3 3 3,-2-12-4,-1 3 7,3-3-9,0 2 6,-3-1-5,4-3-1,-1 2 0,0-2 0,-3 1-2,1-4-1,2 0-2,-3 2 1,6-10 0,-7 3-5,7 0 6,-7-3-5,0 0-4,0 3 2,0-4 0,4-2-10,-3 2-16,-2 2-20,2-3-21,-6-3-23,4-2-25,-2-1-31,-4 1-35,-3 3-36,3-8-42,-6 2-43,-6-2-167,-6 0-497,3-6 220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2:09.95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25C7FA-906F-4DD7-B55C-5D3DBF8CF718}" emma:medium="tactile" emma:mode="ink">
          <msink:context xmlns:msink="http://schemas.microsoft.com/ink/2010/main" type="inkDrawing" rotatedBoundingBox="7050,8407 7260,10432 6829,10477 6619,8451" semanticType="verticalRange" shapeName="Other">
            <msink:sourceLink direction="with" ref="{D44A27F6-62AD-4E9B-B1C9-0F48D49D8362}"/>
          </msink:context>
        </emma:interpretation>
      </emma:emma>
    </inkml:annotationXML>
    <inkml:trace contextRef="#ctx0" brushRef="#br0">994 4846 152,'0'0'202,"-10"5"-9,10-5-3,0 0-7,0 0-14,0 0-14,-26-6-12,26 6-10,-8-5 2,8 5-8,0 0 5,-14-7-13,14 7-5,-6-8-15,6 8-6,0 0-6,-6-14-13,6 14-6,0 0-10,6-17-4,-6 17-7,6-13-6,-6 13 3,11-11-4,-5 4-9,-1 1-3,-5 6-5,14-4-4,-2 3-2,-12 1-3,13 0-3,-13 0 3,15 4-8,-5 1 1,-4 2 2,0 0 3,-1 3 0,1-1 6,0 8-5,-1 1 4,1-2-3,-6 8-3,0 2 1,0 0 3,-7 1-2,3 0 1,-2-1-6,0 0 5,-2-1-8,-1 0 9,-1 0-7,3-6 4,-4 2-7,-2 0 4,2-5 3,-1-1-5,1-1 2,-1-2-5,1-2 1,-3-1 1,0-2-3,4 0-8,3-1 1,7-6 1,-18 5 1,12-3 1,6-2-1,-15 1-3,15-1-6,0 0 2,-19-3-4,19 3 4,0 0-2,-9-8 0,9 8 3,-8-8-1,8 8 7,0 0-5,-6-10-1,6 10 2,0 0 3,0 0 1,0 0-1,0-18 1,0 18 3,0 0-1,0 0 2,6-12-2,-6 12 0,0 0 2,12-3-3,-12 3 1,0 0 3,16-4-1,-16 4 1,14 0 8,-14 0-3,14 5 4,-14-5 5,20 7 2,-11 0 1,2-2 14,-1 0-14,1 0 4,-2 1-4,5 5 5,-2-3-3,2 2 0,-3-2-6,0 3 3,5-3-7,-2-1 6,-2 3-3,5-3-1,1 0-7,-4-2-16,3 3-22,-3 0-26,3-3-31,-2-3-34,-1 3-48,7-4-52,-1-2-238,-6-2-498,3 1 220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3:22.4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D996CC-96B1-41DA-89D1-C21A3B5C5FAE}" emma:medium="tactile" emma:mode="ink">
          <msink:context xmlns:msink="http://schemas.microsoft.com/ink/2010/main" type="inkDrawing" rotatedBoundingBox="3805,10761 17325,10747 17329,14722 3809,14736" semanticType="enclosure" shapeName="Other">
            <msink:sourceLink direction="with" ref="{F77FF456-EF42-4065-A4D3-868EA5779B63}"/>
            <msink:sourceLink direction="with" ref="{0710D879-1753-4EF1-9C6A-09533FFE8A70}"/>
            <msink:sourceLink direction="with" ref="{CA563B31-3B50-42E9-A568-1526121B4802}"/>
            <msink:sourceLink direction="with" ref="{553838C0-7161-4D04-AEC9-51B9ACE3045F}"/>
            <msink:sourceLink direction="with" ref="{15AA962D-B872-41A6-9881-BD59EC2F9B98}"/>
            <msink:sourceLink direction="with" ref="{763A5865-B70A-402C-88DC-CAC016618C51}"/>
            <msink:destinationLink direction="to" ref="{E40CB462-0FB8-4259-96AC-F40BE172CA49}"/>
          </msink:context>
        </emma:interpretation>
      </emma:emma>
    </inkml:annotationXML>
    <inkml:trace contextRef="#ctx0" brushRef="#br0">940 3382 87,'0'0'124,"0"0"-20,0 0-7,0 0-9,0 0-6,0 0 3,0 0-12,0 0-6,0 0-10,0 0-6,0 0-9,0 0-1,0 0-13,0 0 2,0 0 2,25 11-7,-25-11-1,15 4 0,-2-2 5,-4 3-10,5-2-4,3 4-1,0-7 6,4 5-3,-1-1-7,6-1 0,1 1-2,1-1 1,1 0 0,1 1 1,3 0-7,-4 0-3,5-4 0,-1 2 3,0 4 2,-4-4-3,1 0 1,3 1 7,-4 0-13,4 1 7,1-3 12,-4 2-14,4 0-3,8 1 0,-1-4 5,2 2-5,-2 2-2,-1-3 7,4 3-4,-10-2-2,10-2-2,-1 3 8,1-2-3,4 0 3,0-2 0,2 7 5,-1-4-2,0 0 2,3 0-3,-2 0 8,1-2-9,-4 3 4,1-1-5,0-2 3,2 2 5,-3-1-7,1-1-2,5 4 5,-2-4-4,-2 1-4,4-1 6,-2 0 1,2-1 1,3 2-5,0-1-2,-5 4 6,4-4-3,3 3 1,-1 0-7,-1-2 2,7 2 5,14 0 1,-19 2-3,0-2-4,-1 1 4,-1-1 3,5 4-6,-6-1-5,2-5 13,1 7-1,-1-5-2,1-3-7,0 7 0,2-3 6,-2-3-7,0 6 5,19-3-1,-19-2-7,0 2 6,19-1 6,-19 0-6,0 3 1,20-4-4,-21 3 9,19-4-8,-18 1-1,-3 2 5,4-2-1,0 4 1,2-6 2,-1 4-18,-2 2 18,1-2 0,18 0-6,-26 2-1,3 2 6,4-4-4,-3-1 6,1 1-7,0 0 7,3-1-2,-3 4 0,0-3 0,2-1-1,-1 1-1,18-1 0,-17 2 1,-4-1-4,2 2 2,3-5 4,0 6-7,2-5 6,-5 2-2,2-1-1,20 2 3,-24 0-10,5-4 4,-7 1 1,8 3-6,-5 1 9,4 0-1,-1-5 4,-5 2-4,3 4 0,1-3 1,-1 0 0,1-2 0,-1-1-1,-2-1-1,1 5 2,1-4 2,-2-1-3,-1 2 7,6-4-6,-9 4 2,6-2-2,-1 2 1,-1-4 4,1 2-3,-4 0 6,-1-2-7,-2 2 3,4 0-2,-1 0 0,-3 2-3,0-2 1,2 0-1,2 2 4,-4 0-5,2-2 7,0 1-10,-2-2 9,2 2-5,-4 1 7,3 0-10,-1-2 3,2 0 1,4-2-2,-1 4 0,-5-4 4,4 4 1,2-2 1,-2 4-3,2-3 0,-1-1-7,-1 4-2,-1-4 9,-1 1-7,0-1 13,-2 3-9,2-2-1,1-1 5,-1 0-2,1 3-4,-2 4 2,2-6 6,-1 6-8,0-4 5,0 1 4,2-2-2,-2 3 1,0-2-7,3 1 1,-3 1 2,-3-3-5,1 3 6,2-1-3,0 1-1,1-1 3,-4 1-4,1-2 4,0 0-4,5 0 6,-3 1 3,0-1-2,1 1 0,-1-3-1,1 4 2,-2-1 1,-3-1 0,3-2-4,-3 1 0,-2 1 2,1-1 2,0 3-4,0-4 1,-6 0 6,-6 2-8,0-3 6,9 0-4,0 3 3,-2-3-1,-9 3 1,4-2 0,10-1-5,-16 0 1,6 0 3,5 0-5,-6 2 0,-2 0 3,-4-4 9,3 2-13,-3 0 6,0 2-2,0-4 2,-2 2 8,-1-2-5,-1 1 0,1 1-1,3 0 5,-5 0-7,5 0 0,0-3 3,0 2 1,0 1-7,0 0 2,0 0-11,-1 0 10,-7 0 0,5 0-2,-2 0-2,-6-2 4,0 2-3,-1 0 7,0 0 1,-4 0-6,-12 0 1,22 0-3,-11 0-2,-11 0 4,18 2-2,-5-2 1,-13 0-4,20-5 2,-20 5 0,20-1-1,-20 1-2,19 0 7,-19 0-2,16-1-1,-16 1 1,12 0 3,-12 0-3,0 0 3,11-3-3,-11 3-1,0 0 5,0 0-1,0 0 3,0 0 0,14-2 7,-14 2 2,0 0 2,0 0 1,0 0 2,0 0 0,0 0-3,0 0 1,0 0-7,12-7 2,-12 7-1,0 0-4,7-8-3,-7 8 0,6-10 2,-6 10-4,8-9 3,-8 9-3,7-12-2,-2 5 0,-5 7 2,8-18-2,-3 6 0,-1 3 2,2-3-4,1-3-5,-1 1 3,2-1-1,-2 0 2,-1-2-3,-1 0 1,2-3 4,1 5-4,-3-4 2,3 2-3,-1-7 1,2 0 2,-5 2 2,5-6-6,-2 2 4,-2 1 1,4-5-3,-3-1 1,3-6 3,-1-1-5,0 3-2,-1 6 2,3-8-3,-1 1 4,-2 8 5,2-10-4,-2 1-5,2 8 3,-2-10-7,2 1 12,-3 9 0,3-10 3,-2 1 3,0 10 4,0-1-2,2-8 2,-2-2 2,0 9 1,-2-7-1,3-3-2,3 5 2,-7 4 3,3 3-4,3-2-2,-2-7-1,0 9 2,3-8-6,-1 7 4,-3 2-1,1-2-2,5-10-3,-1 11 3,3-7 0,-8-3-4,7 11 0,-1-9 2,4 3 0,-7 8 0,2-1-4,-2 1 5,1-4-1,0 3-2,-2 0 1,3 1-4,-1 0 2,-3 2-1,0-2-1,2 3 2,-1 0-4,-1-3 6,0 7 0,0-4-1,0 4 1,-4-7-5,0 8 2,0-3 4,-1-5-3,2 1 1,-2 4-7,1-5 8,0-1-4,0 3-1,-1-3 3,-4 1-1,5 0 0,-1 0-1,-2 1 2,3-1-1,-6 2-3,6-2 4,0 1-3,-3 0 0,3 1 4,0-2-2,-1 3 0,-2 3 0,5-5 1,-1 5 0,-2-3 0,-1-2-3,1 0 4,1 0-2,0 5-2,-3 1 1,6-6 4,-1 6-2,-2 1-3,2-1 1,3-7 5,-4 10-3,-1-2-5,2 1 5,-3 1-2,2-2 1,-1 5 0,0-1 1,1 0-2,-3-2 2,-1 5 1,3-6-3,-3 16-2,2-21 4,-2 7 0,-2 1-2,-1-3 2,2 6 0,-1-6-2,2 16 2,-2-25-4,-2 14 0,4 11 0,-2-21 1,2 11-2,0 10 7,-4-20-4,4 9 1,0 11-2,0-18 5,0 18-6,-2-15 3,2 15-3,0-14 2,0 14-2,-2-12 2,2 12-3,-6-11 3,6 11 0,0 0 0,0-14 2,0 14-1,0 0-1,0 0-2,-6-13 2,6 13-5,0 0-3,0 0 1,0 0-1,-6-8-10,6 8 9,0 0 3,0 0 2,-8-11-4,8 11 0,-8-4-1,8 4-2,0 0 2,-12-4 3,12 4-4,0 0 2,-16-3-3,16 3 2,-14 0 4,14 0 6,0 0-6,-29 3 1,29-3 0,-30 1 5,11 2-4,2-1 4,-2-1-5,-4 0 2,1 2-1,-3-3 6,-3 0-3,10 2-2,-10-1 3,7-1 2,-3 1-6,-5-1 1,1 0 5,0 0-4,-1-1 2,4 1 2,-3-1-2,-3 2-5,6-2 0,-5-1 1,1-1 4,1 2-3,-2 1 3,-1-1 2,1-1-2,-2-2 3,2 1-2,0 3 4,-1-3-4,3 2-4,-1 1 3,-1-4-2,1 2 1,-1 1 1,2-2 0,0 0 0,-2 1-2,-1-1 4,3-1-3,-1 2 2,0 1 1,-2-2-4,2 2-1,-1-1 3,-3-2 5,2 3-7,-9-4 1,7 5 1,0 0-5,2-4 8,-1 4 0,2-3-4,-4 2-1,1 1 2,-9-6 0,9 5-2,-9-2 4,3 0-2,-3 3-3,2-1 4,-2-1 0,-3 1 1,1 1-4,2-3-3,-3 2 8,0-1 0,-2 1-6,3-3-4,-2 4 11,-1-3-4,5 3-1,-3 0 5,-2 0-6,0-4 2,2 4-1,-3-3 2,-4 3 5,3-2-7,5 0 2,-4 2 1,-4-4-2,1 3-3,1-1 7,-1 2-10,1 0 9,-1 0-1,-1 0 1,1-4-3,2 3 0,0-1 0,0 0 3,3 2-3,-1-2 0,2-1 5,0 1-4,4 0-4,8-2 3,-7 1-1,-5 2 0,14-3 4,-4-2-3,-7 0-4,2 4-2,7-3 5,-9-1 2,2-1-1,-2 2 3,7 2 2,-4-4-6,8 0 0,0-1-4,-9 1 4,7 4-2,-11-8 3,4 4 1,-1 2-1,-1-2 0,2 1-3,-2 2 3,1-3 1,-1 2 0,-1-2 0,1 2-2,-4 0 0,1 0 0,3-2 3,-4 4 5,2 2-5,-1-5 0,1 2-1,-1 1 1,1-4-3,-4 3-1,0 3-2,6-4 4,-8 4 0,0 0 2,-1-3-2,-1 2 1,3-3 1,-3 3-6,4 1 5,-3-3-1,2 1-2,-4-1 3,3 3-2,-2-2-2,2 0 2,0 2 0,-3-3-1,2 2 2,-2-2 1,1-1-3,-1 3 6,2 1-1,3 1 0,-2-4-4,-2 4 2,4-2 0,-3 2-1,1-5 2,-3 5-4,5-2 3,-1 2-2,1-5 0,1 1-3,2 3 2,0-1 5,0-3-4,1 3 1,1-2 1,12 3-1,-4-5 3,1 2 2,-6 3-3,7-1-4,2 1 0,-10-5 2,10 5 0,-2-5-2,2 4 1,2-1 6,-2 3-3,1-4-3,2-3 0,0 7 1,1-2-3,-5 2 0,7-1 4,-5-4-4,4 5 4,6-3 1,-2 3-2,-5-3 3,7 1-3,-6 2 0,5-2-2,-1 2 3,2-1-3,-2-2 1,-2 0 2,-5 2-2,5-1 3,3 0-3,-7 2 3,8 0-2,0 0 3,-7-2-3,-1 4 2,8-2-2,-6 0-4,1 2 4,-2-2 1,-1 2-4,-1-1 2,-1 2-1,2 1 2,-3-2 2,1-1-2,1 5-1,-6-4-2,4 2 2,-1-3 3,-10 1 1,9 3-5,-1-1 1,2-1 0,-2 1 5,5-4 0,-3 2-5,0-1 3,1 3 1,1-4-3,-1 3 3,1 0 0,2-2-3,2 1-2,-5-1 1,-2 3 3,8-1 1,-5-3-2,2 3-3,2-2 5,-1 2 1,-4-2-4,-3-1-1,4 3-1,-1 1 6,-3-2-2,4-1-3,-13 3-2,2 3-4,10-2 10,0-3 2,-2 3-7,-7 1 1,-1-1 3,-1-2-4,-1 4 2,13-3-1,-4 2 2,3-1-3,-13 3 5,4 0-3,-1-1-1,10-1 7,-13 1-10,12-3 8,4 2-3,-7-2 0,6 3-2,-2-2 0,1-2 1,-1 4 1,1-2-4,2 1 4,-1-2 0,1 1-1,1-2 1,-1 3 3,-1-1-4,2-2-1,2 1-4,2-1 4,-4 1 2,3 1 0,3-3 0,-2 2-4,-4-3 6,7 1-1,0 3-2,0-3-2,-8 2 1,4 0-1,1-3 3,-5 2 0,8 1-1,-4-4-8,1 3 8,0 1-3,2-4 0,-2 2 3,-2 2-5,-1-3 2,5 3 1,1-3 3,0 0-1,-3-1-3,1 0 9,-2-1-10,1 2 0,-3-1-3,-2 0 4,4 0-1,-5-1-1,12 1 3,-12 1-1,3-2-4,0 0 0,4-3 3,-5 4 1,1-1-1,-2 1-3,4 1 3,1-2-1,-3 1 8,-1 1-11,5-1 3,-4 4 4,-2-2-2,8-2-2,-7 1 6,7 3-8,-5-4 3,-2 0 2,7 2-4,-6-1 0,-1 3 4,7-3-3,3 0 1,-3 1 5,-2 2-2,2-3 0,-2 2-3,2 0 1,-5 0-1,4-2 1,-7 2 3,3 0-1,5 0 1,-5 1-2,5-3-2,0 1-3,-2 0 5,0 0 2,2-1-4,0 3 1,-1-4 6,1 2-4,2-2-2,-6 1 5,7 3-2,-2-4-9,-1 0 10,3 0-3,-3 2 4,1 0 1,0 1-3,1-3-2,-3 0-6,3 0 1,-1 2 2,0 0-5,-1-2 6,1 1-5,-1-1-2,5 2 2,-6-2 3,4 4-4,17-4 7,-37 1-9,18 1 7,4-2-2,-2 1 2,17-1-3,-33 3 8,16-2-3,17-1 1,-31-1-1,31 1 2,-27 0-4,27 0 1,-23 0 1,23 0 2,-24-3-1,24 3-2,-21-1-4,21 1 14,-24-2-5,24 2-5,-22 0 6,22 0-3,-21 2-4,21-2 6,-25 0-1,25 0 2,-22 1-7,22-1 2,-25 0-3,25 0 4,-22 6-3,22-6 1,-23 4-1,6-4 2,17 0-1,-28 3-1,28-3 1,-22 2 0,22-2 0,-22 3 4,22-3-1,-20 2 0,20-2-1,-19 6 2,19-6-6,-15 3 1,15-3 5,0 0-1,-21 4-2,21-4-1,0 0 3,-12 3 2,12-3-3,0 0 0,0 0 1,-14 5 0,14-5 3,0 0-7,0 0 8,0 0-11,0 0-5,0 0-4,0 0 1,0 0-7,0 0-9,0 0-1,-17 4 9,17-4 6,0 0-7,0 0 2,-5 14 1,5-14-2,0 0 5,-6 18 4,6-18 1,-3 14 1,3-14-2,-5 16 5,5-16-4,-3 16 7,3-16 0,-9 17 6,9-17-10,-5 13 6,5-13 1,-5 14-2,5-14 2,-4 14 0,4-14 2,-2 18-1,2-18 0,-5 19 8,5-19-10,0 23 7,0-7-6,-1 0 0,-1 0 1,4 3 7,-2-4-3,-2 4-1,2-19-1,2 37 0,-2-12-4,1-10 4,-1-15 7,0 44-12,3-19 4,-3-2 5,0-2-4,0 1 8,-3 4-20,6-6-9,-6 4 18,3 0 8,3-2-6,-3 1 3,0-5 1,-4 1 1,2 5 1,1-6-2,-2 8 6,3-5-5,-2-2-2,0 0 3,-1-1-4,2 6-4,-2 0 10,0-6-6,-1 1 0,1 4 2,0-1 2,2-2 5,-2 4-11,3-5 1,-2-3-2,0 3 1,4 4-1,-4-7 3,2 2-3,0-1 6,0 1-3,0 1 0,-3-1 2,3 0-3,-3 0 2,3-1 4,0-17-1,-1 32-6,-3-14 3,8-2 2,-9-1-5,5-15-2,-2 29 3,-2-11 3,2-4 0,1 2-8,-3-1 2,4-15 7,-3 29-1,3-14-6,0 2 4,-3 0-1,3-17 2,-3 32-4,3-15 3,0-1-1,0 2-7,0 7 10,-3-11 5,1 11 1,2-6-14,2 0 6,-5-2 6,3 7-6,-2-6 2,-1 2-5,3-2 4,-1-2-7,-1 1 1,2 1 10,-5-3-5,4-1 4,1-14-2,-2 29 0,-1-15 0,2 0-1,1-14-1,-7 23 2,7-11-15,0-12 2,-1 25 15,-4-10 0,4-1-12,1-14 9,-5 22-2,2-6 7,3-6-4,-2 1-10,2-11 8,-3 26 1,2-13-2,1 1 2,-2 2 1,-1-2-2,1 0 5,1 0-2,-2 1-1,1-5-7,2-10 5,-6 24-5,6-10 5,-2-3 0,1-1 5,1-10-2,-5 20 0,5-10-3,-3 4 5,3-2-7,0-12-4,-3 19 5,1-6-1,2-13-3,-4 19 6,2-5-11,2-2 16,-1-2-6,1-10-1,-5 22-1,5-22-9,-3 20 11,0-11 4,1-1-3,2-8-1,-1 17 0,1-17 0,-5 14 6,2-6-8,3-8 2,-5 15 7,5-15-5,-1 18 4,1-18-8,-5 11 4,5 0-3,0-11-3,-2 18 10,2-18-4,0 0-3,-4 26-1,4-26 7,-2 18-8,2-18 5,-1 15 1,1-15 2,0 0-9,0 21 3,0-21-2,0 0 5,-4 15-1,4-15-4,0 0 6,0 0-2,-1 19-1,1-19-4,0 0 1,0 0 5,-2 15 2,2-15-6,0 0 1,0 0-2,0 0-3,-4 19 2,4-19 2,0 0 12,0 0-5,-8 9-2,8-9-5,0 0 2,0 0 0,0 0-1,-3 18-4,3-18 1,0 0 9,0 0 2,0 0-13,0 0 9,0 0-6,0 0 3,0 0-2,-5 12 1,5-12-1,0 0 4,0 0-2,0 0 4,0 0-4,0 0 7,-6 13-6,6-13 5,0 0 1,0 0 2,0 0 2,0 0 0,-3 15-4,3-15-6,0 0 12,-6 12-4,6-12-3,0 0 6,-7 14-8,7-14-2,0 0 6,0 0-8,-6 15 1,6-15 4,0 0-3,0 0 3,0 0-2,-2 14 11,2-14-18,0 0 6,0 0-3,0 0 2,0 9 2,0-9-1,0 0-1,0 0 4,0 0-3,2 16 8,-2-16-10,0 0-1,0 0 4,0 0 1,0 0 4,0 0-7,0 0 0,0 10-1,0-10 1,0 0 5,0 0-8,0 0 4,0 0 7,0 0-7,0 0-2,0 0 2,6 7-1,-6-7 12,0 0-11,0 0-3,0 0-1,13 6 4,-13-6 3,8 7-2,-8-7-4,14 8 2,-7-8 5,-7 0-4,16 6 2,-8-5-4,-8-1-2,17 3 4,-8 1 3,-9-4-6,19 3 4,-19-3 0,17 1 3,-17-1-10,0 0 3,25 3 1,-25-3 3,20 0-5,-20 0 5,16 0-2,-16 0 0,0 0 1,20 0 9,-20 0-2,0 0-6,26 0-2,-26 0 3,21 0-4,-21 0 4,17 0-1,-17 0 1,18 0 14,-18 0-17,21 1 6,-21-1-6,22 0 3,-22 0 2,18 0-2,-18 0-4,17 0-4,-17 0-7,21 0 19,-21 0-8,20 0 1,-20 0-2,15 2 3,-15-2-4,19 5 6,-19-5-18,20 3 14,-20-3 1,17 4-4,-6 2 4,-11-6 2,16 1-3,-16-1 3,0 0-7,26 5 4,-18-4-2,0 4-2,-8-5 5,19 3-1,-12 1 0,-7-4 4,16 3-10,-16-3 8,19 4-4,-12-3-1,-7-1 0,18 7 4,-11-4-8,1 0 11,-8-3-7,17 5 5,-7-3 7,-10-2-2,17 5-14,-9-1 6,-8-4-6,17 3 4,-8 1-1,-9-4 2,16 5-5,-5-5-1,-11 0 3,17 4-4,-6-4 3,-4 5 7,-7-5-1,16 5-3,-7-3 3,-9-2-3,16 5 2,-7-2-1,-1 4-6,-8-7 5,16 6 4,-9-5-9,-7-1 2,17 8-3,-9-4 5,5-1 2,-13-3-6,17 6 5,-9-1 0,1-4-8,-1 3 8,-8-4-2,17 7-15,-9-4 5,-1 0 1,-7-3 8,21 4-5,-14-3 4,-7-1 5,16 3-6,-5 1 5,-11-4-8,15 3 6,-15-3 2,15 2 1,-15-2 3,14 2-10,-14-2 6,12 0 2,-12 0 2,12 2-2,-12-2-7,0 0 10,16 1-1,-16-1-6,12 2 3,-12-2 0,11 4-11,-11-4 11,14-2 2,-14 2-2,0 0 2,21 2-1,-21-2-8,14-2 6,-14 2 5,0 0-2,17 2 8,-17-2-8,0 0-5,0 0 13,15-2-5,-15 2 2,0 0 3,0 0 4,0 0 2,0 0-3,0 0-3,0 0 2,14 2 5,-14-2-8,0 0 1,0 0-10,0 0-13,0 0-13,0 0-39,0 0-32,0 0-94,0 0-207,0 0 92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3:16.03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0CB462-0FB8-4259-96AC-F40BE172CA49}" emma:medium="tactile" emma:mode="ink">
          <msink:context xmlns:msink="http://schemas.microsoft.com/ink/2010/main" type="inkDrawing" rotatedBoundingBox="18101,12748 23288,12102 23386,12890 18199,13535" semanticType="callout" shapeName="Other">
            <msink:sourceLink direction="to" ref="{D191BF1E-281D-4420-8810-2A0941EB6AD0}"/>
            <msink:sourceLink direction="to" ref="{25D996CC-96B1-41DA-89D1-C21A3B5C5FAE}"/>
          </msink:context>
        </emma:interpretation>
      </emma:emma>
    </inkml:annotationXML>
    <inkml:trace contextRef="#ctx0" brushRef="#br0">0 290 3,'3'-9'206,"-3"9"-3,4-11-7,-4 11-5,5-10-5,-5 10-5,3-12-7,-3 12-19,0 0-6,0 0-7,8-10-15,-8 10-11,0 0-10,0 0-13,5-8-12,-5 8-10,0 0-7,0 0-11,0 0-5,0 0-7,0 0-1,0 0-1,0 0-10,18 19-2,-10-5-3,1 2-2,4 9 1,1-4-3,-2 2 0,4 3-3,4 6-1,-3 5 4,0 2 0,4 1-5,-7 1 1,1 3-1,1-3 8,1 1-12,0-6-1,0 6-5,-6-8 6,0-8-2,-2-1-1,-2 0-4,5-4 3,-6-7-3,0 3 2,-2-9 0,2 3 1,0-3-1,-4 1 7,-2-9 15,6 12 12,-6-12 18,6 6 6,-6-6 2,14 0-2,-14 0-5,28-10 1,-3-1-4,12-11-1,7 0-7,23-12-3,9-5-3,13 2-13,43-21-2,7 8 3,4 5-9,7-4 2,5 5-6,6-7-4,7 18-1,9-8-7,3 4-7,-9 9 3,2-2-2,-4 5-7,-4 6 7,-4-2-8,-1 1 8,2 2-8,-5 1-1,-7 3 2,-4 3-3,-1 0-2,-6-3-3,-41 5 0,44-7 2,-43 4 0,35-3 0,-45 4 3,-3-2-1,-2 2 1,-2-3 3,-26 5 2,-1-2 0,-7 1 2,-3 0 1,-15 1 3,-7 2-4,-3 5-1,-3-5 2,-6 5-2,2-1-2,-5-2-5,-8 5-7,17-6-9,-17 6-20,9-4-14,-9 4-19,0 0-20,0 0-14,0 0-24,0 0-12,0 0-23,0 0-21,0 0-27,0 0-173,-47 11-425,32-4 188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32.24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5EBAC6-2CB3-4F6A-82DC-88EE67F1E803}" emma:medium="tactile" emma:mode="ink">
          <msink:context xmlns:msink="http://schemas.microsoft.com/ink/2010/main" type="inkDrawing" rotatedBoundingBox="11013,8345 14396,8269 14410,8907 11027,8983" semanticType="callout" shapeName="Other">
            <msink:sourceLink direction="with" ref="{1B13B525-2E93-41AE-97A8-2F12D465BE10}"/>
            <msink:sourceLink direction="with" ref="{11A84500-064C-4DFB-9E62-F7DB94747858}"/>
          </msink:context>
        </emma:interpretation>
      </emma:emma>
    </inkml:annotationXML>
    <inkml:trace contextRef="#ctx0" brushRef="#br0">0 289 87,'0'0'129,"0"0"-9,0 0-3,0 0-5,0 0 2,0 0-3,0 0 0,0 0-3,0 0-2,0 0-8,0 0-5,0 0 2,0 0-2,0 0-8,0 0-5,0 0-11,28-18-5,-28 18-9,9-3 4,-9 3-5,17-2-11,-17 2-3,20 2-3,-6-4-3,2 2-4,-2 0 2,3 0-8,0 0-2,7 0 5,-7 2-3,12 0-3,-8-4 1,5 2-4,1 0-1,-7 2 1,2-1-3,4-1-2,-6 2 0,5 2-4,-5-3 1,-2-1-1,3 3 2,1-2-5,5 2-1,-1 0-1,2-2-1,-6 2 2,4-1-1,-1 0-2,3 1 2,-1 0 2,1 2-1,-8-4 2,11 1-7,-1 2 0,-1-3 3,3 3 0,-3-7 0,1 8 2,-2-5 1,3 0 2,-1 0-3,-9 4-1,7-4 5,-1 1-7,-1 1 1,-2-4-1,-1 2 0,-4 2-1,1-1 5,6 2-4,-7-3-1,1 1 2,1-1 2,-3 0-2,6 2 0,1-2-1,-2 0 4,-4 0 2,7-2-2,-6 1 0,2 1 2,5 0-1,-1-3 0,-4 3 1,-2 3 2,0-3 0,1-3-3,5 6 3,-7-2-4,7-1 1,1 0-3,-1 0 2,-6 0 2,1-1-3,7 1 2,0-3-3,-8 2 8,8 1-10,0 1 2,0-1 2,-8 0-4,5 0 2,3-1 0,-8 1-3,4 0 3,5-2 1,-2 4 1,-7-2 0,10-2 3,-2 4-4,1-2 2,-2-2-2,1 2-1,-3 0 5,0 2 0,3-4 1,-2 2-1,1-1 2,-1 1-3,1-3 3,-6 2-3,0 1 1,0-5-1,6 5 0,-4 0 6,-1 0-7,-2 0-1,1-1-1,-1 0-1,2 1 0,-2-4 0,6 3 1,-2 1-2,-4-1 0,0 1-1,0 0-2,1 1 0,-3-2 3,4 0 2,-2-3-1,1 4-3,-4-2 3,3 2-2,0-2-2,0-1-1,1 1 2,0 2 1,0-2-3,-1-1 1,2 2-1,-2 1 3,-4-4 0,4 4 0,-1-2-2,-4-2 1,-1 4 0,2 0 1,1-1-5,-6-1 1,-11 2 1,23-4 1,-12 4 3,-11 0-7,19-3 4,-12 1 0,-7 2 3,14-5-4,-14 5 2,16-2 5,-16 2-6,14-7 0,-14 7 3,9-2 0,-9 2-3,0 0 2,11-5 1,-11 5-2,0 0 2,0 0-1,13-5-2,-13 5-2,4-10-1,-4 10-8,0 0-4,0 0-6,0 0-5,-3-18 0,3 18 0,-4-15 0,4 15 0,-7-14 0,3 5-5,4 9 0,-8-14 1,2 5 3,-1-1 1,7 10 5,-14-15-2,8 6 4,-3-1 2,1 3-1,8 7 5,-17-12-2,9 5 2,-1-1 0,-4 0 3,4 2 2,-2 3 1,-3-2 0,-1-1 1,1 2 2,0-2-4,-4 0 6,8 3 2,-3-1 3,2 1 5,11 3 6,-19-7-5,10 3 4,9 4 2,-14-4 0,14 4 4,-9-4-2,9 4-1,0 0 1,0 0-3,0 0-2,-16 0-2,16 0 1,0 0-5,0 0-2,0 0-1,0 0-1,0 0 1,0 0-4,0 0 2,0 0 0,0 0 1,-6 15-1,6-15 0,0 0 1,3 16-1,-3-16-1,0 0 4,11 14-2,-8-7-2,-3-7 1,14 14 2,-9-10 0,3 2 0,2 1-2,-2 1 2,2-3-1,0 1 2,5 1-1,-6-3-3,5 4 2,-2-4-3,2 3 5,-1-5-2,1 3-1,-3-3-2,1 3 2,2 0 0,-3-2 1,-11-3-3,17 6 2,-6-5-1,-2 3-2,-9-4 1,13 6 3,-13-6 0,12 1-2,-12-1 2,0 0-3,14 2-1,-14-2-1,10 2 4,-10-2 7,0 0-8,0 0 0,11 3 0,-11-3 0,0 0 4,0 0 0,0 0-2,0 0 9,0 0-4,0 0 3,9 6-3,-9-6 1,0 0 0,0 0 1,0 0 3,0 0-6,0 0 2,0 0-3,0 0-2,0 0-2,0 0-1,0 0 2,0 0 0,0 0-2,0 0 0,0 0-2,0 0 2,0 0 5,0 0-6,8 4-1,-8-4 2,0 0 0,0 0 1,4 10-2,-4-10 4,0 0 0,0 13 5,0-13-2,0 14 5,0-14 1,-3 17 4,3-17 4,0 18-3,-1-8 8,-2 3-2,-2 2 2,0-5-2,2 3 4,-3 4 5,0-3 1,0 2-1,-1 1-2,4 2-2,-5-2 2,2-1 1,-2-1 2,2 1-5,0-1-3,1 0 2,2-3-3,-3 2-5,1-6-4,2 2 1,-2-1-3,5-9 3,-4 14-7,1-7 2,3-7 0,-5 10 6,5-10-12,0 0 4,-3 15-3,3-15 2,-3 11-2,3-11-3,0 0-4,-2 9-9,2-9-14,0 0-13,-6 7-10,6-7-15,0 0-6,0 0-18,0 0-17,-6 9-27,6-9-38,0 0-52,0 0-216,0 0-470,0 0 208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4:21.4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C705E1-ABAD-41D1-A293-EB528E096D36}" emma:medium="tactile" emma:mode="ink">
          <msink:context xmlns:msink="http://schemas.microsoft.com/ink/2010/main" type="writingRegion" rotatedBoundingBox="-156,1006 35413,260 35775,17475 205,18222"/>
        </emma:interpretation>
      </emma:emma>
    </inkml:annotationXML>
    <inkml:traceGroup>
      <inkml:annotationXML>
        <emma:emma xmlns:emma="http://www.w3.org/2003/04/emma" version="1.0">
          <emma:interpretation id="{B663786D-1B71-426D-860E-EAA5BFAB74FA}" emma:medium="tactile" emma:mode="ink">
            <msink:context xmlns:msink="http://schemas.microsoft.com/ink/2010/main" type="paragraph" rotatedBoundingBox="474,921 29244,614 29301,5971 531,6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F3CBC-867B-4CC1-914E-8365EF0D2F19}" emma:medium="tactile" emma:mode="ink">
              <msink:context xmlns:msink="http://schemas.microsoft.com/ink/2010/main" type="line" rotatedBoundingBox="1559,889 27563,674 27577,2297 1573,2512"/>
            </emma:interpretation>
          </emma:emma>
        </inkml:annotationXML>
        <inkml:traceGroup>
          <inkml:annotationXML>
            <emma:emma xmlns:emma="http://www.w3.org/2003/04/emma" version="1.0">
              <emma:interpretation id="{322F89C8-882C-4228-80D5-0A27BD5C1A7E}" emma:medium="tactile" emma:mode="ink">
                <msink:context xmlns:msink="http://schemas.microsoft.com/ink/2010/main" type="inkWord" rotatedBoundingBox="1560,956 2935,945 2948,2500 1573,2512"/>
              </emma:interpretation>
              <emma:one-of disjunction-type="recognition" id="oneOf0">
                <emma:interpretation id="interp0" emma:lang="en-US" emma:confidence="1">
                  <emma:literal>If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IL</emma:literal>
                </emma:interpretation>
                <emma:interpretation id="interp4" emma:lang="en-US" emma:confidence="0">
                  <emma:literal>Its</emma:literal>
                </emma:interpretation>
              </emma:one-of>
            </emma:emma>
          </inkml:annotationXML>
          <inkml:trace contextRef="#ctx0" brushRef="#br0">-1964 4 172,'0'0'193,"0"0"-18,0 0-12,0 0-8,0 0-17,0 0-9,0 0-4,0 0-10,0 0-5,0 0-3,55 0-3,-35-4-6,2 3-11,6-5-7,0 5-7,3 1-3,-3-2-13,0 0-9,0 0-1,-7 2-5,7-1-6,-2 1-2,-6 0-2,-1 0-2,4-3-7,-6 3-10,4 0-11,-3-1-14,-2 1-10,0 0-14,-4 0-4,-12 0-11,20 0-11,-20 0-11,19 0-6,-19 0-22,16-2-19,-16 2-24,12-4-143,-12 4-310,11-1 137</inkml:trace>
          <inkml:trace contextRef="#ctx0" brushRef="#br0" timeOffset="-415.7622">-1746 846 208,'0'0'212,"0"0"-7,-12 3-4,12-3-11,0 0-9,0 0-13,0 0-11,0 0-8,0 0-20,0 0-15,0 0-6,0 0-7,0 0-7,51 0-5,-30 0-6,-3 0-12,3 1-1,-1 2-7,0-3-5,2 4-9,0-2-2,4-2-9,2 4 1,0-4-4,0 3-6,-1-3 0,1 0-4,0 0-1,-2-6-3,-1 9-3,2-3-1,-7-3-3,0 2 4,-1 2-6,-4-2 0,1 1-2,-4-2-2,-12 2 1,22 0 0,-14-1-4,-8 1 4,14-3-4,-14 3 3,0 0-2,17 0-2,-17 0-6,0 0-5,0 0-7,9-3-12,-9 3-19,0 0-30,8-5-42,-8 5-21,0 0-27,5-17-27,-5 17-29,0-15-138,0 15-388,-5-22 172</inkml:trace>
          <inkml:trace contextRef="#ctx0" brushRef="#br0" timeOffset="-853.5092">-1584 47 41,'0'0'175,"-12"-8"-9,12 8-10,0 0-5,0 0-6,0 0-17,-3-9 2,3 9-8,0 0 2,0 0-10,0 0-7,0 0-5,0 0-9,0 0 2,0 0-4,-2-12-9,2 12-2,0 0-9,0 0-7,0 0-6,0 0 2,0 0-9,0 0-2,0 0-2,0 0 1,0 0-5,0 0-2,0 0-1,0 0-3,0 0 0,0 0-1,0 0 0,0 0-1,0 0 0,0 0-5,0 0-2,0 0-2,0 0-5,0 0 2,0 0-5,0 0 0,0 0-4,0 0-5,0 0 6,0 0-10,0 0 3,0 0 4,0 0-9,0 0 6,0 0-5,14 26 8,-14-26-5,8 13 5,-6 1-1,4 2 1,0 2 4,-3-4 1,3 1 0,2 8 1,-2 1-2,5 3 1,-4-3-3,-3-1 7,6 3-2,-7-1 0,1 0-1,4 1-2,-3 3-1,0-1-1,-1-4-3,1 3 3,-4-4-3,6 2 2,-4-6-1,0-1 4,0 0-3,2 0-2,-5-2-1,3-1-2,1 1 0,0-4 2,-1-1-2,0-1-2,0-1 2,-3-9-5,6 17 6,-6-7-3,2-2-1,-2-8 2,6 15-5,-6-15 1,6 8-15,-6-8-7,3 7-22,-3-7-20,7 7-24,-7-7-28,0 0-33,4 10-32,-4-10-29,0 0-36,0 0-177,11 3-453,-11-3 202</inkml:trace>
          <inkml:trace contextRef="#ctx0" brushRef="#br0" timeOffset="959.5054">-1001 120 177,'0'0'180,"0"0"-17,0 0-13,14 0-15,-14 0-6,0 0-10,20 0-8,-20 0-8,22-1-13,-5-2-3,-1 3-12,2-1-7,3-2-6,-3 3-8,2 0-6,1-3-3,-3 0-6,3 3-2,-1-1-7,-3 1-2,0-4-1,-3-1-4,3 3 0,-6-3-2,0 3-3,-11 2-2,23-11-5,-13 8 0,-4-2-7,2-2-4,-8 7-15,14-11 4,-10 0 2,-4 11 4,8-14 2,-6 7-1,-2 7-8,4-14 8,-4 3-2,0 11-6,-3-18 9,3 18-4,-4-20 4,-1 10 2,-1-4-3,3 6-10,-7-1 5,6 2 6,-3-4 2,0 4-6,-6-2 0,2-1-5,2 4 3,-4-1 2,4 0-6,-5 2 4,0-1 1,2 3 0,1-1-6,0 1 10,11 3-4,-24-7 1,15 6-2,9 1 6,-20-3 0,20 3-6,-17 0 5,17 0-2,-20 3 0,20-3 1,-14 1-1,14-1 2,-14 2-1,14-2 2,-18 5-3,18-5 7,-11 6 2,2-3-3,9-3-5,-11 7 7,11-7 0,-12 9-6,6-6 6,6-3 1,-10 12 8,10-12 2,-14 11-1,10-4 5,4-7-2,-11 13 3,6-6 0,5-7 5,-6 12-2,1-3-1,5-9 5,-6 16-6,6-16 7,-2 16 3,2-16-1,-1 15 2,-2-8 0,3-7-2,-2 17 2,2-17-2,2 15 5,-2-15-1,0 18 0,3-6-5,-3-12 0,1 24 0,1-12-1,1-3-2,0 8 1,2-3-2,-2 4 2,0 0-4,0 0 2,2 1-1,-2-4-4,3 9 0,0 1 3,-1-2-3,-2-1 1,2 0-3,-2-1 1,2-3-1,1 5-1,-5-1 3,4 0 1,-2 3-4,3-3 0,-4 0 1,3 0-1,1 3-2,-2-7 4,-2 8-1,1-1 0,3 0-3,-3-8 5,2 8-2,1 0 0,-1 0-1,1 0 3,1-3-1,-3 1 3,1 3-2,1-2 1,-1 1 0,-1-6 4,1 6-4,1-6 5,1 2-4,-1 1 3,-3-5 5,2 7 0,2-4-3,0-2 1,-4-1 2,1 1-6,-1 1 2,1-1 3,-1 0-5,1-4 2,1 5-2,-2-3 0,2 0-6,-4 2 2,4-4 1,-3 0-6,-1 0-1,4-3 1,-5-2 0,1 2-4,-1-11-1,7 15-2,-7-4 2,0-11 0,3 14-4,-3-14 1,3 8 0,-3-8-7,0 0-11,3 7-4,-3-7-11,0 0-12,0 0-17,5 10-22,-5-10-33,0 0-43,0 0-42,0 0-38,0 0-219,7-41-493,-7 24 218</inkml:trace>
          <inkml:trace contextRef="#ctx0" brushRef="#br0" timeOffset="1273.796">-987 754 70,'0'0'189,"0"0"-6,0 0-14,0 0-11,0 0-14,0 0-11,0 0-6,0 0-8,0 0-3,0 0-10,0 0-10,39 4-10,-30-2-4,-9-2-6,20-3-13,-20 3-1,28 1-9,-14-2-6,-1-2-6,-1 2-6,-12 1-8,24 0-11,-10 0-8,-2 0-9,-12 0-18,20-2-16,-20 2-15,19 2-13,-19-2-10,16-2-21,-16 2-6,15 0-24,-15 0-14,11-2-114,-11 2-272,0 0 120</inkml:trace>
        </inkml:traceGroup>
        <inkml:traceGroup>
          <inkml:annotationXML>
            <emma:emma xmlns:emma="http://www.w3.org/2003/04/emma" version="1.0">
              <emma:interpretation id="{339BB809-1AB2-4FDA-BD41-03CE6EB44B7D}" emma:medium="tactile" emma:mode="ink">
                <msink:context xmlns:msink="http://schemas.microsoft.com/ink/2010/main" type="inkWord" rotatedBoundingBox="3523,994 5511,978 5518,1859 3531,1876"/>
              </emma:interpretation>
              <emma:one-of disjunction-type="recognition" id="oneOf1">
                <emma:interpretation id="interp5" emma:lang="en-US" emma:confidence="0.5">
                  <emma:literal>the</emma:literal>
                </emma:interpretation>
                <emma:interpretation id="interp6" emma:lang="en-US" emma:confidence="0">
                  <emma:literal>The</emma:literal>
                </emma:interpretation>
                <emma:interpretation id="interp7" emma:lang="en-US" emma:confidence="0">
                  <emma:literal>#The</emma:literal>
                </emma:interpretation>
                <emma:interpretation id="interp8" emma:lang="en-US" emma:confidence="0">
                  <emma:literal>#the</emma:literal>
                </emma:interpretation>
                <emma:interpretation id="interp9" emma:lang="en-US" emma:confidence="0">
                  <emma:literal>#he</emma:literal>
                </emma:interpretation>
              </emma:one-of>
            </emma:emma>
          </inkml:annotationXML>
          <inkml:trace contextRef="#ctx0" brushRef="#br0" timeOffset="2066.1471">0 122 47,'0'0'211,"0"0"-1,0 0-6,0 0-7,0 0-12,0 0-12,0 0-10,0 0-10,0 0-7,64-6-11,-31 3-12,12-1-13,3 0-12,7 0-7,4 1-9,0-1-9,20-7-9,-20 4-7,24 2-3,-5-1-6,-2-1-5,-17 6-7,18-8-3,-23 5-2,2-3-8,2 2-5,-4 2-3,-1-3-4,0 6 0,-4-5-4,-1 5-2,-2-7 1,-13 7 2,-8-4-4,6 1 1,-17 3-3,7 0 4,-11 0-3,-10 0 1,19-4-5,-19 4 2,14 0-4,-14 0-2,0 0-4,13 0-6,-13 0-13,0 0-10,0 0-12,0 0-13,0 0-16,0 0-20,0 0-32,0 0-28,0 0-31,0 0-148,0 0-366,0 0 162</inkml:trace>
          <inkml:trace contextRef="#ctx0" brushRef="#br0" timeOffset="2537.4457">533-139 72,'0'0'172,"0"0"-7,0 0-10,0 0-13,0 0-5,0 0 2,0 14 0,0-14 7,7 12-11,-3-3-2,2 2-2,0 5-7,5 1-3,-2-2-5,4 9 1,-2 1-6,1 1-8,5 13-8,-1-2-3,-2 2 5,1-2-16,4 0-4,-5 0-6,-1-2-6,-3-6-6,-3-3-4,5 1-6,1 0-6,-6-1-4,1-1 0,-2 5-7,1-4 1,-1-1-10,2-4 5,-4-3-5,1 0-7,0-5-24,1 1-20,-1-4-25,-4 2-29,1-2-26,1-1-32,-3-9-35,6 14-32,-6-14-32,6 10-151,-6-10-421,0 0 186</inkml:trace>
          <inkml:trace contextRef="#ctx0" brushRef="#br0" timeOffset="2933.4688">939 127 90,'0'0'199,"0"0"-10,0 0-5,0 0-1,0 0-1,0 0-10,-1 33 0,1-33-4,7 21-8,3-6-8,-7 1-10,3-2-10,0 10-8,0-5-1,2 2-7,-2 3-16,2 1-4,-2-1-10,-2 2-5,2-1-7,0-2-5,5-1-8,-6 2-2,1-5-6,-1-1-8,1 5 0,-5-6-8,7-2-2,-6 2-5,4-3-7,-1-4-17,-2-2-20,1 1-28,1-1-33,-5-8-34,6 15-33,-6-15-34,3 8-27,-3-8-38,0 0-157,0 0-431,0 0 190</inkml:trace>
          <inkml:trace contextRef="#ctx0" brushRef="#br0" timeOffset="3348.2314">1062 389 73,'0'0'173,"0"0"-15,0 0-17,0 0-11,13-9-17,-13 9-12,15-7-11,-2 4-11,-4 3-4,8-2-9,-1 0-11,-1-1-4,-1-1-12,-3 0-5,5-1-6,-4 4 9,4 1-17,-16 0 5,20-3-3,-9 2-1,-11 1-2,11-4 7,-11 4 8,11-3 4,-11 3 10,0 0 10,14-4 0,-14 4 3,0 0 1,0 0-2,0 0-1,12-2 0,-12 2-2,0 0-3,0 0-2,0 0-8,0 0-3,0 0 2,0 0-3,11 7 8,-11-7 3,11 6 3,-11-6 3,8 10-3,-5-2-3,-3-8 0,12 13 3,-5-3 0,-1 2 3,-2-2-1,3 4 4,-3 2-8,3-2-2,-1 3-5,-2 2-3,-2-4 3,4 3-8,-3 0-5,4 0 2,-4 0-7,-2-1-3,2-1-4,2 2 0,1-1-26,-6-1-22,0-2-28,3-3-37,0 1-50,1-1-32,3-3-42,-2-1-39,-5-7-169,13 10-459,-7-7 204</inkml:trace>
          <inkml:trace contextRef="#ctx0" brushRef="#br0" timeOffset="3895.9186">1630 476 71,'0'0'199,"0"0"-12,0 0-18,0 0-12,18-6-14,-18 6-13,15-1-12,-15 1-10,27-3-12,-12 0-12,-1 2-6,-1-2-11,4 2-7,-3-1-5,3-2-9,-1 1-9,-2 1-15,4 0-3,-2-1-10,-8-1-3,4-3-16,-3 2-4,2 3-3,-11 2-2,13-10-6,-9 4 6,6 2-4,-10 4 9,4-7-6,-4 7 8,0 0-3,0 0 8,0-19-8,0 19 8,0 0 3,-9-12-9,9 12 13,-8-9 3,1 1 0,7 8 3,-10-8 0,10 8-1,-14-7 2,8 4 0,6 3 6,-17-7-2,17 7-5,-16-3 6,16 3 2,-17-4 5,17 4-6,-15 3 0,15-3 3,-13 1 7,4 5 0,-2-1-1,3 1 1,-4 2 6,1 1 0,0 0 9,1 3 10,0 1 2,-1-2 12,3 3-3,-3 5 9,2-1 2,-1-3 4,9 3 7,-7 0-4,3-3 12,2 2-3,2-1-6,1 1-2,0-1 0,1-2 3,1 4-4,-1-9-2,5 0-7,1 6 2,0-4-13,3-2-1,-1 0-4,4-1-3,2 2-10,-1-4 1,5 0-5,-4-3-3,4 1-14,-2-2-7,2 3-6,-3-5-26,-2 1-14,1-1-21,2 0-18,-3-5-20,3 4-28,1-5-35,-9 3-20,8-4-30,-3-5-39,-3 2-178,1 2-460,-2-5 204</inkml:trace>
        </inkml:traceGroup>
        <inkml:traceGroup>
          <inkml:annotationXML>
            <emma:emma xmlns:emma="http://www.w3.org/2003/04/emma" version="1.0">
              <emma:interpretation id="{924413F3-D4A4-41C4-88F8-B7F2E14FC044}" emma:medium="tactile" emma:mode="ink">
                <msink:context xmlns:msink="http://schemas.microsoft.com/ink/2010/main" type="inkWord" rotatedBoundingBox="6100,1065 8736,1043 8742,1733 6106,1755"/>
              </emma:interpretation>
              <emma:one-of disjunction-type="recognition" id="oneOf2">
                <emma:interpretation id="interp10" emma:lang="en-US" emma:confidence="1">
                  <emma:literal>roots</emma:literal>
                </emma:interpretation>
                <emma:interpretation id="interp11" emma:lang="en-US" emma:confidence="0">
                  <emma:literal>rots</emma:literal>
                </emma:interpretation>
                <emma:interpretation id="interp12" emma:lang="en-US" emma:confidence="0">
                  <emma:literal>riots</emma:literal>
                </emma:interpretation>
                <emma:interpretation id="interp13" emma:lang="en-US" emma:confidence="0">
                  <emma:literal>routs</emma:literal>
                </emma:interpretation>
                <emma:interpretation id="interp14" emma:lang="en-US" emma:confidence="0">
                  <emma:literal>roosts</emma:literal>
                </emma:interpretation>
              </emma:one-of>
            </emma:emma>
          </inkml:annotationXML>
          <inkml:trace contextRef="#ctx0" brushRef="#br0" timeOffset="5867.7489">2655 543 163,'0'0'209,"0"0"-9,0 0-13,0 0-14,0 0-8,0 0-15,0 0-12,0 0-16,0 0-11,0 0-10,14-15-13,-14 15-12,5-7-3,-5 7-11,9-8-5,-9 8-2,11-13-12,-5 8-12,2-1-8,-8 6-8,12-13-7,-4 6-4,2 0 0,-4 0-5,0-3-3,2-2-3,-2-2-1,0 3 0,2 0 5,-5-4-4,0 3 4,0-5-3,1 9-1,-4-6 4,0-3-4,-4 0 3,4 1 1,-3 0-2,0 2 4,0 3 2,-2-3 6,-1 0-6,3 0 5,-3 2 5,0 1-1,-2 0 0,2 3-2,-1-1-1,3 2 2,4 7-1,-17-13-1,10 6-1,-2 0 1,9 7-4,-19-8 1,13 4 1,6 4-4,-17-7-1,17 7 2,-12-4-4,12 4-1,-15 0 3,15 0-3,0 0 4,-20 6 0,20-6-2,-11 6-1,11-6 8,-9 7-2,9-7 0,-6 10 0,6-10 4,-3 12-7,3-12 7,0 11 3,0-11 3,6 12 1,-6-12-4,12 12 5,2-5-3,3-2-2,1 3-4,-1-5 4,9 6-4,-1-7-3,5 1-6,-4 1-9,1 1-4,4-6-5,0 2-4,-5-1-5,2-1-2,2-2 0,-5 3-5,5 0 4,-4-5-9,-6 2-2,-3 1 4,4-2-1,5-2 4,-4 4 2,-8-3 6,5 2 3,-5-1-6,3 0 7,0 0 0,-5 1-1,-1 0 0,3-1 3,-14 4-5,17-6 19,-7 3-6,-10 3 3,17-2-2,-17 2 6,11-5 1,-11 5 1,0 0-3,12-6 4,-12 6 5,0 0-7,0 0 7,8-5-1,-8 5 4,0 0-5,0 0 5,0 0-6,0 0 4,0 0 2,0 0 2,0 0-5,0 0-1,0 0 4,0 0-4,0 0-3,0 0 2,0 0-2,0 0 7,0 0-1,0 0-6,0 0 7,0 0-5,0 0 1,0 0 5,0 0-5,0 0-7,0 0 11,0 0 7,-34 11-1,34-11 6,0 0 0,-17 9 5,10-4 1,0 1 8,-3 0-4,-1 2 5,5-1 0,-5 3 6,2-1 0,-2 3 4,2 1 0,1 2 0,2 0 1,-4-5 3,6 1 0,-3 3-2,-2 2 9,4-2-5,2 1 1,0-2 0,0-2-4,3 3 1,-3-1-6,3 1-1,3 1-3,0 0-4,0-3-4,2 1-1,4-2-5,1 4 3,-3-6-5,3 3 0,4 0-4,0-3 2,-2 0-1,13-2-5,-5 0-9,1 0-10,5-2-11,-3 1-6,-2-6-4,0 1-5,9-1-8,-3 0-6,1 0-5,-2-5-1,-6-2-1,7 4 0,-2-1 2,-5-3-9,6 0 5,-5 0 9,-4-1-9,0-2 9,0 2-3,-5-2 4,3 2 6,-1-4 1,-2 2 3,-1-2 5,-2 2 2,2-1 8,-5 4 1,-1-8-3,-2 8 13,0-4 6,-3 11 7,3-18-2,-3 7 9,0 11-1,-3-16-2,3 16 5,-3-17 2,3 17 9,-3-10 0,3 10-6,-8-15 4,8 15-9,-12-8 3,12 8-1,-8-4-1,8 4-2,0 0 1,-14-6-1,14 6-2,-19-1 1,19 1-3,0 0 5,-22 11 5,16-7 2,-5 3 2,2 0-1,-2 5 8,2 1 3,-4-2 4,6-1 4,-3 3-1,2-1 1,2 4 3,0-7-1,4 3-4,-1 1 1,0-3-6,0-1-1,3-9-6,3 20 5,0-12-5,-3-8 0,8 19-4,-2-12-2,1 0-1,3 0-12,1-1-5,5-2-7,1-3-12,0 3 0,-3-8-6,-1 4-1,4 4-8,-3-8-9,-14 4 3,26 0-6,-15-3 7,-2-1 3,-1-1 2,2-1-3,-10 6 5,14-10 6,-11 1 2,-3 9 7,6-10 1,-6 10-1,-3-19 5,3 19 3,-3-18 7,3 18 2,-6-18 11,1 9 4,-1-1 5,2 1 7,4 9-3,-3-16 0,3 16 2,-3-14-2,3 14-5,0-15 1,0 15-5,3-12 0,-3 12-2,7-13-4,-1 6-3,2 0-6,1 1-6,-9 6-5,25-11-11,-10 4-4,-1 1-4,0 3-10,4-1 0,-3 1-11,2-1-3,0-2-1,-3 4 5,4-3-1,-4-1 2,-2 5-8,-1-2 18,1-5 0,-12 8 5,21-2 4,-14 1 10,-7 1 0,21-3 3,-21 3-2,14-1 8,-14 1-2,12 0 8,-12 0 1,11-3 7,-11 3 2,0 0-6,13-4 6,-13 4-1,0 0-6,0 0 11,0 0-13,0 0 4,0 0 0,0 0 13,14 7-6,-14-7 3,0 0 2,-4 18 10,4-18 3,-3 19 2,3-7 2,0 1 3,0 0 0,0 1-2,-3 0-2,3 1-3,-4 1 1,4-6 2,0-10-4,0 21-4,0-10-2,4-2 3,-4 0-5,0-9 5,10 14 0,-4-7-2,2 1-1,-2-1 1,8-3-2,-3 0-3,-2 1-4,5-4 0,-1 0 2,1-1-5,0-1 4,3 1-4,-17 0 0,23-6 1,-9 2-1,-5 1-5,2-4 8,-1 0-2,4 2 4,-8-6 3,-3 4 5,5 0 8,-8 7-2,6-19 2,-3 12 1,-3 7 0,0-18-5,0 18 0,0-16 0,0 16-5,-6-18 6,0 9-5,1-1-1,2 2-3,3 8-1,-17-13-3,7 6-3,10 7-3,-14-10 3,5 6-8,1-2 2,8 6-16,-17-9-5,17 9-16,-9-2-14,9 2-13,-17 1-17,17-1-15,-14-1-24,14 1-12,0 0-19,-17 0-19,17 0-134,0 0-325,-16 1 144</inkml:trace>
          <inkml:trace contextRef="#ctx0" brushRef="#br0" timeOffset="6391.6429">4469-79 11,'0'0'220,"0"0"-14,0 0-15,0 0-19,0 0-17,0 0-19,0 0-13,0 0-4,0 0 3,0 0 5,0 0 2,5 34 1,-2-22-3,0 6-4,0-3 0,0 3-6,0 0-7,2 7 1,-2-3-5,0 8-8,-3-1-2,3-1-5,1 2-5,-1-1 3,-2-2-14,-1 1 2,3 1-8,-3-1-1,3-5-6,1 3-5,-1-2-2,0-1-3,1-1-6,-4-5-3,0 2-6,7-5 3,-7 0-6,3 2-1,0-7-1,5 3-8,-2 0-4,-3-3 2,3-1-8,2-1-2,-2-2-22,-6-5-15,21 7-16,-14-5-26,-7-2-21,24-2-36,-9 0-30,-1-3-33,0-2-35,0-4-31,3-1-24,-4 1-147,-2-1-459,-2-2 203</inkml:trace>
          <inkml:trace contextRef="#ctx0" brushRef="#br0" timeOffset="7021.1392">4524 218 80,'0'0'177,"-7"-13"-8,7 13-10,0 0-21,0 0-8,7-17-14,-7 17-14,11-10-10,6 5-8,-5-1-9,5 3-17,4-1-9,-1 1-10,8-2-19,-8 2-8,7-4-17,-4 5-3,5 0 2,-8-2-12,0 3-3,1-1-1,5-2 2,-6 1-6,1 1 9,-1 0 4,0-2 0,-3 1-4,0-1 12,0 3-2,-2-2 0,-3 3 11,-1-4-3,-2-2 16,-9 6-7,24-6 9,-17 4-8,3-3-11,-10 5 22,14-2-16,-5-5-5,-9 7 12,14-5-8,-14 5 1,8-6-9,-8 6 11,0 0-9,12-4 8,-12 4 3,0 0-5,0 0 3,0 0-2,0 0-1,3-8-7,-3 8 5,0 0 2,0 0-7,0 0 3,0 0 2,-26-11-5,26 11 1,-17 0 2,17 0 3,-13 0 1,13 0-3,-17 0-7,17 0 13,-17 5-2,9-1-2,-1-1 6,9-3 6,-17 6-4,11-2 5,-2 0-6,8-4 13,-10 15 0,10-15 2,-6 7 4,6-7 7,-4 9-2,4-9 7,3 16 7,-3-16 5,7 17 5,0-8 4,-3 2 2,6-3 2,1 6 1,-2-3-5,5 3-6,-2-2 2,-1 2-5,2 0-6,-5-3 1,6 0-8,-2 4-2,2-5-4,-3 1 0,1 2-3,-1 1-2,3-3-1,-4-1-4,1 5-2,-5-4-4,3 3-3,-3-5 3,-1 4-3,-2-3 1,0-2-4,0 1 4,-3-9 1,5 18-4,-5-18 0,0 16 3,0-16-3,-5 16 3,-1-9 0,6-7 2,-8 14-5,-1-7 2,0 0-2,1-2-1,-1 2-2,-5-1 5,0-1-9,-2-1 5,-1-1-10,6 1-11,-3-6-11,-3 4-13,-2-2-15,5 0-17,14 0-20,-20-2-22,9 0-30,5-5-37,6 7-32,-14-12-175,4 6-411,6-1 182</inkml:trace>
        </inkml:traceGroup>
        <inkml:traceGroup>
          <inkml:annotationXML>
            <emma:emma xmlns:emma="http://www.w3.org/2003/04/emma" version="1.0">
              <emma:interpretation id="{3AAD01CA-B096-41C7-B6A9-F3A46088281E}" emma:medium="tactile" emma:mode="ink">
                <msink:context xmlns:msink="http://schemas.microsoft.com/ink/2010/main" type="inkWord" rotatedBoundingBox="9679,822 10526,815 10537,2237 9690,2244"/>
              </emma:interpretation>
              <emma:one-of disjunction-type="recognition" id="oneOf3">
                <emma:interpretation id="interp15" emma:lang="en-US" emma:confidence="1">
                  <emma:literal>of</emma:literal>
                </emma:interpretation>
                <emma:interpretation id="interp16" emma:lang="en-US" emma:confidence="0">
                  <emma:literal>ot</emma:literal>
                </emma:interpretation>
                <emma:interpretation id="interp17" emma:lang="en-US" emma:confidence="0">
                  <emma:literal>of.</emma:literal>
                </emma:interpretation>
                <emma:interpretation id="interp18" emma:lang="en-US" emma:confidence="0">
                  <emma:literal>oof</emma:literal>
                </emma:interpretation>
                <emma:interpretation id="interp19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8235.9292">6271 201 78,'0'0'189,"-19"2"-14,19-2-6,0 0-8,-19 11-7,15-2-6,-2-2-3,-4 6-2,-1 0-7,5 1-8,0 3-6,-2-2-6,5 3-10,-3 1-8,1-1-15,2 0-1,3 0-10,-6 1-5,12-5-10,-3 4-3,5-6-3,-2 1-3,8-1-7,-1-4-1,-3 2-6,8-6-6,-1 2-8,3-2-9,-1-1-5,1-3-6,-1-2-6,-4 1-1,4-3-10,-7-2 2,1-1 0,-2 0 2,-4 0-3,0 0 2,-1-5-2,-6 12 5,0-32-3,-3 18 2,-3-2-3,1 1 6,-8-3-3,3-2 4,-3-4 0,-4 6 0,3-4 1,5 0 4,-5 4 1,7 4 4,0 3 7,-4-3 8,4 5 0,1 1 9,6 8-4,-8-17 2,5 10-4,3 7-2,-3-14-2,3 14-5,0-16 0,0 16-2,11-12-2,-5 6 0,4-1-4,4 0-3,0 3-2,0 0 1,3-3-7,2 1 5,1 0-2,0 0-5,5-1 2,3 0 0,-5 2 1,4-2-2,-2 1-3,0-6 3,3 5-3,-8 3-7,0 1-1,-3-4-1,0 2 1,2-4-5,-3 4 4,-4-3 3,-3 1-3,-1 2 5,2-5-4,-3 3-2,-4-1 0,2-2 1,-5 10 0,3-18 0,-4 6 2,1 12-12,-10-30 2,6 17-2,-6-1 7,-1 0 0,2 2 1,-5-1 1,2-3 8,-2 8 2,-2-2-2,4-1 12,-4 1-7,5 3 15,2 1 3,1-1 5,-4 0 5,12 7 1,-14-8 1,7 2 0,7 6 2,-8-7 5,8 7-3,0 0 0,-12-6 1,12 6 1,0 0-9,-8-5-2,8 5 1,0 0-1,0 0-5,0 0 0,0 0-3,0 0-3,0 0-2,0 0 3,0 0 2,0 0 9,0 0 0,-12 18 10,12-18 5,0 15 2,0-2 3,0 0 4,0 4 2,6-3 5,-1 3 0,-4 7 2,5-3 7,-1 1-2,6 5 2,-5 1 5,4-2 13,-3 10-14,6-3 1,-2 4-6,3 0 6,-5 2-10,4 0 3,-6 3-8,6 5 3,-4-7-5,2 4 0,-2-3-5,-1 3 5,-3-2 1,4 2-1,-3-4-2,-1 2-11,3-3 5,-2 0 0,-3-9 5,0 6-5,4-7 0,-4 0 1,1 0-11,-2 0 9,3-4-8,-1 2 0,7-3 11,-9 0-14,4-8-2,-1 2 1,1-1-5,0-3-8,2 0 0,-5 1 6,-3-15 2,6 18-5,2-8-7,0-2 0,-8-8 1,11 13-7,-11-13-17,7 9-18,-7-9-11,7 6-16,-7-6-24,0 0-31,0 0-34,0 0-40,0 0-47,0 0-34,15-31-44,-16 19-188,1 12-546,-7-44 242</inkml:trace>
          <inkml:trace contextRef="#ctx0" brushRef="#br0" timeOffset="8499.78">6669 525 66,'0'0'250,"0"0"-10,0 0-15,0 0-14,0 0-4,0 0-16,0 0-7,0 0-17,0 0-11,0 0-14,0 0-18,0 0-10,58 3-12,-41-4-10,7 1-15,1-2-21,-5 4-18,6-4-25,-4 2-17,-3-2-20,1 0-16,0 1-21,-3-3-19,-17 4-22,33-2-27,-19-2-20,-5 3-24,-9 1-143,14-2-342,-14 2 151</inkml:trace>
        </inkml:traceGroup>
        <inkml:traceGroup>
          <inkml:annotationXML>
            <emma:emma xmlns:emma="http://www.w3.org/2003/04/emma" version="1.0">
              <emma:interpretation id="{33CB71E1-CD0B-4B98-83D4-D894E5DA58A1}" emma:medium="tactile" emma:mode="ink">
                <msink:context xmlns:msink="http://schemas.microsoft.com/ink/2010/main" type="inkWord" rotatedBoundingBox="11357,885 20677,808 20684,1674 11364,1751"/>
              </emma:interpretation>
              <emma:one-of disjunction-type="recognition" id="oneOf4">
                <emma:interpretation id="interp20" emma:lang="en-US" emma:confidence="0.5">
                  <emma:literal>characteristic</emma:literal>
                </emma:interpretation>
                <emma:interpretation id="interp21" emma:lang="en-US" emma:confidence="0">
                  <emma:literal>Characteristic</emma:literal>
                </emma:interpretation>
                <emma:interpretation id="interp22" emma:lang="en-US" emma:confidence="0">
                  <emma:literal>characteristics</emma:literal>
                </emma:interpretation>
                <emma:interpretation id="interp23" emma:lang="en-US" emma:confidence="0">
                  <emma:literal>Characteristics</emma:literal>
                </emma:interpretation>
                <emma:interpretation id="interp24" emma:lang="en-US" emma:confidence="0">
                  <emma:literal>characterise</emma:literal>
                </emma:interpretation>
              </emma:one-of>
            </emma:emma>
          </inkml:annotationXML>
          <inkml:trace contextRef="#ctx0" brushRef="#br0" timeOffset="15625.4136">13510 196 166,'0'0'214,"0"0"-6,0 0-14,0 0-16,13 9-21,-13-9-13,0 0-12,0 0-17,26 0-12,-13 0-11,-13 0-9,21 0-10,-5-4-9,-4 6-11,-1-2-5,-11 0-10,25-3-10,-12 1-11,-13 2 1,20-4-12,-11 3-12,-9 1-6,19-7-13,-19 7-6,16-6-5,-16 6-2,14-7-13,-14 7 6,9-7 9,-9 7-4,9-10 9,-9 10 2,3-11 0,-3 11 5,5-11 6,-5 11 7,0 0 6,0 0 6,0 0 10,-14-18 1,14 18 0,-8-8 8,8 8 2,-11-6 7,11 6 3,-15-6-1,15 6 9,-14 2-7,14-2 1,-21-2-2,21 2 2,-20 5-1,12 0 5,-2-2 3,0 3 1,-4 3 4,3 1 0,-3 3 2,3 0 6,-3 0-2,8 2 4,-5 0 4,0 4-3,-3 2 4,8-6-2,0 3-3,1-3-1,2 2-4,-2-1-2,5 1-4,-3-3-3,5 1-6,-2-5-1,6 6-4,0-4 0,-1-1-5,6 1-1,-8-3-4,8 2 2,-2-3-3,8 2-3,-7-3-10,8-1-8,0 0-9,0-4-11,9 4-8,-6-6-10,6 3-9,3-3-3,-2 0-5,-2-3 5,4-3-8,-4 5 1,2-6-3,-1 1 4,1-1 5,0 0 2,0 0-1,-5-1 4,4-2 0,-9 3 5,6-4 1,-6 4 2,-2-5-1,2 2-2,-2-2 6,1 4 4,-3-5-10,0 2 2,0-3 1,-3 3 8,0-3-4,1 1-2,-2-1 5,-1-3 14,4 3-4,-2-2 4,-2 1 6,-1-2-3,-4 4 2,3-2 0,-4 2 3,3 2 3,-5 2 10,4-7-5,-5 5 0,0-4 8,2 4-4,-2 11 0,-2-25 1,1 13 10,-3 1-13,4 11 0,-3-25-2,-1 15 4,1-1-4,-2 3 2,5 8 2,-8-17 0,3 11-6,5 6 6,-7-14-4,7 14 0,-10-10 2,10 10-2,-6-10 9,6 10-7,-5-9 1,5 9-1,0 0-1,0 0-3,0 0 0,-10-3 1,10 3 5,0 0 4,0 0 0,0 0 11,0 0 1,0 0 3,-11 22 2,11-22-3,4 14 1,-4-14 2,8 15 1,-5-3 2,3-3 1,1 2 0,0 1-1,4-2 3,-1 1 1,1 1-5,-2 1 4,2-2-1,3-3-3,-3 4-2,3 1 0,0-2-7,0-4-2,-3-2-4,3 9 6,-2-3-4,-1-4 0,0 3-2,-2-1-1,-1 4-1,1-5-3,-1-1-3,-5 2 2,4-2 1,-4 4-2,-3-11-4,4 17 2,-4-7 2,0-10-6,0 20 1,-3-9 1,-1-2 1,4-9 0,-8 20 0,5-6 0,-4-4 3,1-3 0,2 2-1,-4 2 2,3-1-7,0 1 4,-1-4-1,6-7 2,-6 16 2,6-16 1,-6 12-2,6-12 1,-2 9 1,2-9-3,0 0 5,0 18-1,0-18 4,6 7-6,-6-7 2,11 7-6,0-6 6,0 2-2,6-2-3,-1-1-1,2 3-13,0-1-9,-1-7-10,3 4-11,-1-5-7,7 1-13,-6 2 1,7-3-8,-4-1-10,-3-2-3,7 2 2,-2-2-5,0-3 0,1 5 1,-1-2-9,-3-4 24,-5 5 3,-3-1 7,0-1 2,0 3 18,-5 0 8,-9 7-3,16-15 10,-10 4 7,-6 11 5,13-15 6,-13 15-1,9-13 11,-9 13 5,5-11-2,-5 11 0,0 0-6,3-19 15,-3 19-11,0 0 6,0-21 3,0 21-4,5-14 1,-5 14 6,0 0-3,1-20 7,-1 20-5,0-15 9,0 15 1,5-10 7,-5 10-1,0-11 2,0 11 6,0 0-1,0 0 8,-3-20 2,3 20 7,0 0 1,-2-11 1,2 11 5,0 0-2,0 0-1,0 0 1,0 0 0,0 0 1,-1-13-2,1 13 2,0 0-6,0 0-1,0 0-4,0 0-3,0 0-6,0 0-6,0 0-4,0 0 1,0 0 6,0 0 8,0 0 10,7 34 2,-5-17 2,-1-4 0,-1 3 2,4-1 2,-1-1-2,1 4-5,-1-3-4,2 3-2,0 0-1,-2-3 3,2 0-12,-2 2-4,0-3-6,3 1-3,-3-3-5,2-1-15,-2 0-11,2-1-21,-5-10-17,6 12-26,-3-5-32,-3-7-37,5 12-39,-5-12-35,7 6-258,-7-6-505,0 0 225</inkml:trace>
          <inkml:trace contextRef="#ctx0" brushRef="#br0" timeOffset="15828.3009">14958-113 5,'0'0'268,"0"0"-25,-3-11-21,3 11-25,0 0-26,0 0-34,0 0-33,0 0-37,0 0-43,0 0-41,0 0-45,0 0-46,0 0-101,0 0-226,0 0 100</inkml:trace>
          <inkml:trace contextRef="#ctx0" brushRef="#br0" timeOffset="16449.2114">15586-15 145,'0'0'175,"0"0"-14,-13-10-12,13 10-16,-9-5-10,9 5-10,-14-2-12,14 2-9,-19-1-6,7-1-4,12 2-9,-22 2 1,22-2-10,-20 5-2,11-3-8,-2 3-1,1-2-6,-1 1 7,4 3-8,0 0 6,0 4-6,-1-1-1,3-1 1,5-9-1,-3 21-1,1-8-5,2-2 0,0-11-1,4 26 0,2-12 0,2 0 1,-1 2-4,4-4-1,-1 5-4,2 0 0,2-3-2,0-1-2,-1-1-1,-1 5-2,-1-6-5,3 1 0,0 1-4,-3-1-1,1 2-3,-2-2 2,-1 1-2,2-1 1,-5-3-5,0 0 4,2 0-4,-5 1 1,-3-10-5,7 15 1,-7-15 0,4 14 3,-2-7-2,-2-7 2,1 11-5,-1-11 3,0 0 1,0 14 0,0-14-1,0 0 2,-7 12 0,7-12 2,-10 9 2,10-9-2,-12 8-1,2-5 3,-1 2-4,-1-3 2,12-2-2,-25 0 1,14 1-3,-1-1-10,12 0-23,-19 0-15,19 0-31,-17-2-38,9-4-50,8 6-46,-12-13-167,9 5-406,3 8 179</inkml:trace>
          <inkml:trace contextRef="#ctx0" brushRef="#br0" timeOffset="17202.0664">15829 223 71,'0'0'230,"0"0"-22,19-12-20,-12 8-20,-7 4-18,24-9-14,-6 5-16,3 1-13,3 0-9,3 3-11,-1-2-10,4-2-18,3 8-16,1-8-12,6 4-5,-10-1-11,3 1-9,-4-1-11,-2 1 5,1-2-2,-8 2 0,2-4-3,-3 4 9,-5-3-1,1-1 4,-2 3 7,-4-2 13,-9 3 9,14-3 8,-14 3 5,0 0 8,17-4 0,-17 4 3,0 0 6,0 0 5,9-6-3,-9 6-1,0 0 2,0 0-6,0 0 4,0 0-6,0 0-9,0 0-3,0 0-5,0 0-7,14 7 0,-14-7-2,0 0-2,5 17 5,-3-9 1,-1 4-4,1 1 2,2-1 1,1 5-5,-3-2-1,-1-1-5,1 4-3,-2-4 1,3 3-3,0 0 4,-3-2 0,3-1-8,0 1-3,-3 0-16,3-1-9,-1-3-21,0-2-22,-1 0-26,-1-9-31,3 16-30,-3-16-27,3 7-48,-3-7-221,0 0-471,13 2 208</inkml:trace>
          <inkml:trace contextRef="#ctx0" brushRef="#br0" timeOffset="16767.8218">15852-95 41,'0'0'305,"0"0"-29,0 0-20,0 0-24,0 0-21,0 0-22,0 0-16,0 0-6,0 0-4,6 32-9,2-21-8,-2 4-4,2 1-7,3 9-9,-2 0-10,2 3-9,-3-3-7,5 2-8,4 9-2,-8-8-17,2 0-5,3 7-7,-6-8-6,6-2-16,-5 0-9,5 0-24,-6-4-26,-2-5-22,2 0-30,0-2-28,-2 0-30,-3 0-35,6-2-37,-5-2-39,-1-2-190,-3-8-466,0 0 207</inkml:trace>
          <inkml:trace contextRef="#ctx0" brushRef="#br0" timeOffset="17370.9667">16307-79 71,'0'0'268,"0"0"-17,-5-9-15,5 9-21,0 0-20,0 0-21,-1-12-23,1 12-24,0 0-37,0 0-40,0 0-41,0 0-37,0 0-36,0 0-42,0 0-40,0 0-104,0 0-269,0 0 120</inkml:trace>
          <inkml:trace contextRef="#ctx0" brushRef="#br0" timeOffset="17763.1563">17028 0 194,'0'0'232,"0"0"-11,0 0-13,0 0-13,0 0-12,0 0-15,0 0-18,0 0-12,0 0-13,-16-8-13,16 8-3,0 0-9,0 0-6,-34 19-3,20-12-3,-2 0-7,-1 7 2,3 1-3,-3 0-2,3-2-1,-3 7-3,1-2-2,6 0-4,-1 4 1,3-4-2,2-2-6,1 2-3,3 2-3,2-2-1,2 1-8,3-4-5,1 2 1,2-3-11,6 3 12,-5-4-15,5-1-2,3-1-16,0-3-9,5 5-21,3-5-18,-5-4-20,5-1-23,2-3-25,-9-4-33,3 4-23,-4-3-24,1-3-32,1 1-16,-3-3-169,-2 1-434,-2-1 192</inkml:trace>
          <inkml:trace contextRef="#ctx0" brushRef="#br0" timeOffset="10309.7454">8051 116 130,'0'0'212,"0"0"-14,4-15-18,-4 15-10,5-12-16,-5 12-18,11-9-12,-3 0-14,6 2-12,-5 4-11,4-3-8,5 5-11,-1-3-2,0 2-10,-1 2-6,4-1-3,-6 1-5,7 0-6,-6 0-3,2 3-6,-6-2-6,3-1 0,-1 3-4,-13-3 1,20 1-5,-20-1 0,19 2-5,-19-2 2,9 1 0,-9-1-3,0 0 4,15 0-3,-15 0 1,0 0 0,0 0-2,0 0 2,0 0-5,0 0 2,0 0-2,0 0 2,0 0-3,0 0 1,0 0-3,0 0-1,0 0-1,0 0 2,0 0-1,0 0-3,-37-19 0,37 19 3,-20-2-2,7 1 2,-1-3-1,14 4 1,-28 0 1,13 4 0,2-4 4,-1 1 0,-1 1 7,-2 3-1,1 1-3,-4 1 2,3-2 6,-2 4-2,-6 2 0,8 1 5,-5 2 2,-1 0 5,1 4-1,0-4 3,2 5 3,0-1 5,-1 2 0,11-6 10,-8 5 0,4 1-3,5-4 2,-2-1 5,3-1-4,2 5 0,0-2-2,4-3 1,2 2 0,0 0 4,3-2-12,2 3 3,6-6-8,2 5 0,4-2 0,8 5 5,3-6-15,-3 1 3,6-2-6,11 1-7,1-1-8,-1-1-12,0-4-1,2-3-19,0 0-12,-1-2-10,4-1-8,1-5-13,-4-3-4,4 3-6,0-3-3,-6 0-3,4-4-2,-4 3 6,-2-3 1,-10 2 10,-1-2 4,-1-2 8,-1 5 7,-2-5-1,-8 3 17,0-4 10,-3 7 3,0-5 5,-3-3 11,0 2 0,-2-2 2,4-6 2,-6 8-5,-2-2 8,1-3-3,2 4 2,-2-1 1,-3-2 3,4-2-1,-3 1-1,-1 0-7,5-4 4,-2-1 4,-1-2-2,1 0 6,-4 7-1,3-2 9,-4-1 5,1 3-2,-1 0 0,-1-1-4,-1 1 7,-1 5-2,-4-1-5,0 0 2,-1-3-7,1 8 3,-2-5-2,-1 5 0,1-2-2,-3 3-3,4 4 1,-1-3-2,8 7 1,-13-12 1,6 6-5,7 6 3,-15-8 3,15 8 4,-10-10 0,10 10 4,-8-4 2,8 4 2,0 0 1,-11-7 1,11 7 3,0 0-3,0 0-1,-11-4 4,11 4 0,0 0-1,0 0-2,0 0 3,0 0-7,0 0 3,0 0-2,0 0-10,0 0 5,0 0-3,0 0 0,0 0-2,0 0 3,-14 14 2,14-14 3,0 11 5,0-11 4,0 15 13,-2-3-4,2-12 1,4 20 7,-1-6 2,-2 4 3,4-4-3,-2 5 4,2-1-1,1 5-2,2 0 12,-5-4-10,5 8-7,-2-2 3,3 12 3,-4-11-14,4-1 5,-4-2 0,1 3-5,2-1-7,-2 0 2,0 3-2,1-3 1,-1-1-6,0 1-1,-3 0-3,2-7-4,-1-1-3,1 1 1,0-4-2,-4-1-3,6 1-3,-6-2-4,2-1-3,0-4-3,-3-7-1,5 15-4,-2-7-3,-3-8-2,0 0-2,6 14 4,-6-14-1,4 7 4,-4-7 2,0 0-1,0 0 11,0 0-6,0 0 0,0 0-1,0 0-2,0 0-6,0 0 1,0 0-6,0 0-4,0 0 0,0 0 2,0 0-3,4-32 1,-4 32-1,0-19 1,5 9 0,0-3-8,-4-1 0,1 3 0,4-3-7,0 0 0,2 1 2,0 3-1,3-4-1,-2 4-1,-1-2 5,4 2 3,1 1 0,-4-1 2,-1 3 2,1 0 5,-1 0 3,1 0 2,2 1 4,-11 6-1,14-9 1,-6 5 2,-8 4-1,15-8 9,-8 4-1,-7 4 1,12-3 6,-12 3 9,10-7 0,-10 7 0,12-4 1,-12 4 0,0 0 3,14-3-1,-14 3-1,0 0 4,19 0-4,-19 0-3,14 1 3,-14-1-1,15 2-1,-15-2-1,14 4 2,-6-1 0,-8-3-3,19 5 0,-10-2-1,2 3-3,-3 3 2,1-6 1,2 8-5,-3-4 1,0 0 1,-2 1-1,3-1 1,-3 3 1,1 1 1,0-3 0,1 5-1,-3 0 9,1-5-7,-3 4 1,0 2 2,-1-3 1,4 2-1,-6-5 1,2 4-2,2-4 2,-4 8-3,7-6 1,-7-10-3,3 18 0,0-6 1,0-5 1,-2 4-6,-1-11-9,5 15-18,-3-8-22,-2-7-30,6 15-25,-6-15-34,5 7-27,-5-7-53,0 0-117,14 0-362,-14 0 160</inkml:trace>
          <inkml:trace contextRef="#ctx0" brushRef="#br0" timeOffset="12660.8926">9954 193 105,'0'0'151,"0"0"-5,-13-4-3,13 4-4,0 0-3,0 0-10,-19 0-10,19 0-4,-15 5-5,7 1 0,-4-1-6,-1 6-5,2-4-3,-3 6-11,2 1 2,-2 0 0,0 3-5,1-3-1,-1 0-3,0 8-5,6-7-9,1-1-6,-3 1-2,6-1-1,1-2-10,6 1-4,-3-13-3,1 17 2,5-8-3,1-4-8,2 2 0,-1-1-2,6 1-5,3 1-11,-1-6-3,4-1-8,-5-1-8,6 0-5,-7-1-4,6 1 2,-6-2-9,0-2 0,-2 0 2,-2-2 4,-10 6 0,18-8 4,-11 2 1,2-2 6,-3 1-3,0-4 2,1 6 5,-4-8 9,1 5 3,-4 8-1,4-20 4,-1 11 7,-3 9 2,3-15 3,0 7 0,-3 8 4,0-14 4,0 14 0,1-19 6,-1 19-4,0 0 1,2-14 4,-2 14-5,0 0-2,0-14-4,0 14 2,0 0-9,0 0-2,0 0-5,2-11 2,-2 11-6,0 0-2,0 0 1,0 0-5,0 0 1,0 0 0,0 0-2,0 0 2,0 0 2,0 0 8,-10 37-1,9-29 1,1-8 7,-5 17 0,5-7-5,0-10 2,-2 18-1,4-9-1,0 1 8,-2-10-11,4 19-1,1-11 4,-2 2-3,3-3-1,0 1 0,2-1 0,0-2-3,3 2 3,-2-1-6,4-3 0,1 1-5,1-4-13,2 1-9,-3 1-4,4-2-12,3-3-5,0 0-3,4-4-3,-5 4-1,0-2-4,-3-1 5,3-1 2,-4-2 0,3 2 7,-4-1 3,-1-1 1,-1-3 7,-2 1 2,-4 2 3,1-2 3,-5 2 0,2-3 6,0 0 0,-2-2-2,-3 3 4,-2-3 3,2 0-3,-4 0 9,0 2-2,0-2 2,1 3-1,-4-2 9,3 2 7,-3-3 0,1 5-1,6 9 9,-8-17-4,5 12 4,3 5-1,-6-11 1,6 11 9,-6-14-10,6 14-2,-6-8-1,6 8-1,0 0-1,0 0 1,-10-4-6,10 4 1,0 0 2,0 0-3,0 0-2,0 0 1,0 0-1,0 0 0,0 0-1,0 0 1,0 0-3,0 0-4,0 0 2,0 0 0,30-4 0,-18 4 0,-12 0-8,28-2-5,-7 4-2,-1 2-3,-1-3-6,7-1-4,2 0-1,-6 0-5,4 0 2,2-1-4,0-2-7,-1 2-4,-1 1-3,-4-2 2,5-3-7,-7 2 11,-5 3-3,6-3 2,-6 2 7,-4-3 8,0 3 4,2 0 2,-3-4 9,-10 5 10,14-3-3,-14 3 11,0 0 6,11-5 4,-11 5-5,7-6 6,-7 6 3,0 0 2,0 0 0,0 0-1,0 0-2,0 0-6,12-4 1,-12 4-2,0 0 2,0 0-3,0 0 0,0 0-3,0 0-1,0 0-1,0 0-1,0 0-8,0 0 7,0 0 2,0 0-6,0 0 3,0 0 0,0 0 0,0 0 2,0 0 0,0 0-3,-34 15 2,34-15 2,-10 7 2,3-5 7,7-2-2,-16 12 6,8-7 1,-3 2 6,0-1 1,-1 4 8,3-1 2,-4 0 3,4 7 4,-2-5-2,0 1 5,2 0 1,-1-2-3,3 4 6,-4 0-2,4-1 0,3 0-6,1-2-6,0-3 1,-2 2-1,3 1-5,-2 1 0,4 2-4,0-14 0,3 20 7,0-9-11,2-2-4,1-1-1,2-1 0,-1 6 1,7-4-9,2-2 5,3 0-12,7 0-8,-9 0-6,8-2-7,5 1-10,-1-5-4,2-1-8,1 0-4,-1 2-5,-2-2-4,4 0-5,-3-5 0,2 3-9,-2-1-2,3-1-2,-4-5 3,1 4 0,-1-2 2,3-4 5,-4 3 2,3-2 6,-6 0 1,1 0 1,-1-4 11,-8 6 0,5-6 10,-8 7 6,0-4 1,-2 1 15,1 1 6,-4-1-4,2-5 13,-5 5 5,-3-1 0,2 4 6,-5 7-6,6-19 4,-6 19 0,2-18 1,-2 18 4,0-18-8,0 18 1,-2-12-1,2 12-1,0 0 2,0-16 3,0 16-6,-4-9 5,4 9-5,0 0 1,-10-5 1,10 5 3,-11-6 2,11 6 1,0 0 2,-28 6-1,19-1 5,-5 0 1,-3 2 3,3 2 3,0-1-2,0 6 5,-3-6-1,3 1-2,1 4 1,1-5 0,4 2-5,-1 1-4,2-3 2,3 0-5,-2 2 1,2 0 0,4-10-4,-4 12 1,4-12-3,4 19 3,-4-19-3,8 10-2,0-2-1,-8-8-8,19 7-10,-8 0-11,7-3-11,1 1-15,-2-3 0,2-2-8,1-2-2,0 0-13,4-5-6,-4 3-3,0 0-1,-3-3 3,0-2-2,-1 0 12,0-2 6,-4-1-13,0-1 25,-2 1 24,-1 2 6,-1-5 6,-7 7 19,6-6 10,-6 3 6,-1 11 12,5-18 15,-5 18 7,1-15 10,-1 15 2,0-10 1,0 10 1,0 0-6,-4-15-3,4 15-8,0 0-11,0 0-6,0 0-5,0 0-5,0 0-2,0 0 0,0 0 0,0 0-8,0 0 7,0 0 1,-14 29 1,11-18-7,3-11 5,-5 19-3,3-4-3,1-5-4,-2 0 3,3-10-2,0 19-1,3-8-2,-3-11 0,3 15-3,2-8 4,1 0-4,0 0-4,3-1-4,1 0-10,1-3-9,4 0-1,4-2-11,1-1-6,2 0-10,1-6-2,4 1 0,1 1-4,-2-3 0,2-4 4,-3 0 0,0 0-1,0-4 9,3 4-4,-6 0 8,0-3 3,3 0 3,-4 2 6,1-2-2,-3 6 7,-2-3 3,3-5 2,-3 7 8,-3-2 6,1 3 4,-1-2 0,0-1 9,0 3 5,-7 5-1,3-2-2,-3-1-5,-7 6-3,11-5-2,-11 5-2,0 0-1,19-2-4,-19 2-4,0 0-8,17 4-4,-17-4-6,14 8-8,-9-2 0,-5-6 3,14 7-5,-14-7 3,8 7-2,-8-7-10,12 5 3,-12-5 1,9 7 3,-9-7-3,0 0 8,11 3 6,-11-3 6,0 0 5,0 0 15,0 0 9,16-8-7,-16 8 5,0 0 4,0 0 4,1-18 1,-1 18-3,0 0 3,0 0 2,-6-17-6,6 17-2,-6-12 1,6 12 0,-11-11 0,11 11 3,-8-11-3,8 11-3,-12-7 2,12 7 2,-13-3 1,13 3 4,-20-4-1,8 4 0,12 0 5,-25 0 1,11 4 4,-3-1 0,7 1 6,-8 3-1,2-2 6,2-2-2,-2 4 5,-1 3 2,2-2 4,2 4 1,-2-2 3,2 4 3,-1-2 0,5 4 2,-2 0-2,2-1 8,1 0-5,2-1-6,-1 2-1,3-3-5,2 1 1,2 5-3,2-7-2,1 4-4,-2-7-5,7 7 5,-3-4-11,3-1-2,1 1-4,4 1 1,2-3-4,7 0-1,-5 0-4,3-3-2,5-2-4,0 4-7,-2-4-10,4 2-11,1-7-6,0 4-12,-2-4-5,2-4-16,-6 4-10,5 0-13,-7-4-19,-1 1-7,-2 1-24,0-7-22,-2 1-14,-2 1-21,-4 3-31,-1-3-131,-2 0-379,1-2 167</inkml:trace>
          <inkml:trace contextRef="#ctx0" brushRef="#br0" timeOffset="13932.0897">12844-272 112,'0'0'179,"0"0"-9,0 0-8,0 0-2,0 0-9,0 0-11,0 0-7,0 0-17,0 0-2,0 0-10,0 0-6,0 0-9,0 0-4,0 0-9,0 0-7,-2-13-6,2 13-9,0 0-9,0 0-3,0 0-4,0 0-4,0 0 1,0 0 6,0 0-2,2 34 5,-2-34-3,4 21 5,-4-11 5,2-2-7,1 8 4,2-2-2,-4 0-1,4 3-3,-2 2-2,2-4-1,-1 9-2,-2-5-4,0 4-1,-1-4 0,4 5-1,-1-2-6,0 7 0,0-4 5,-1 2-1,0-3-3,4-1 1,-6 1-2,2-1-1,0 0-4,-1 2 1,0-6 0,-2 5-3,3-7 2,4 7 0,-7-6-1,2 0 1,0 0 3,2-3 1,-2 0 5,2 2-2,0-2-1,0-1-3,-2-6 0,2 3 1,4 1-3,-6-3 0,3 2-5,-2-3-3,3-1 3,-6-7-2,6 15-2,-6-15-2,8 9 11,-8-9-10,8 7-7,-8-7-2,9 5-8,-9-5-13,14 0-15,-14 0-22,22-5-17,-13 3-27,5-5-39,-1 0-19,2-2-47,-1-1-35,0-3-210,-3-3-488,2 5 216</inkml:trace>
          <inkml:trace contextRef="#ctx0" brushRef="#br0" timeOffset="14187.9436">12649 82 161,'0'0'197,"0"0"-16,0 0-14,0 0-1,0 0-8,0 0-5,37 7-12,-23-7-10,5 1-10,0-1-16,3 0-7,-2 5-8,8-5-11,-2-1-8,2 1-12,0 2-9,2 0-16,-4 1-24,3-3-15,-3 0-27,-1-3-25,-2 1-19,1 1-21,4-5-16,-2 0-15,-6 3-16,1-2-110,-4-1-274,1 1 121</inkml:trace>
        </inkml:traceGroup>
        <inkml:traceGroup>
          <inkml:annotationXML>
            <emma:emma xmlns:emma="http://www.w3.org/2003/04/emma" version="1.0">
              <emma:interpretation id="{AF29E039-8BDE-4979-8283-C013247EA3B1}" emma:medium="tactile" emma:mode="ink">
                <msink:context xmlns:msink="http://schemas.microsoft.com/ink/2010/main" type="inkWord" rotatedBoundingBox="21616,1117 23844,1098 23853,2171 21625,2189"/>
              </emma:interpretation>
              <emma:one-of disjunction-type="recognition" id="oneOf5">
                <emma:interpretation id="interp25" emma:lang="en-US" emma:confidence="0">
                  <emma:literal>can</emma:literal>
                </emma:interpretation>
                <emma:interpretation id="interp26" emma:lang="en-US" emma:confidence="0">
                  <emma:literal>Can</emma:literal>
                </emma:interpretation>
                <emma:interpretation id="interp27" emma:lang="en-US" emma:confidence="0">
                  <emma:literal>eqn</emma:literal>
                </emma:interpretation>
                <emma:interpretation id="interp28" emma:lang="en-US" emma:confidence="0">
                  <emma:literal>egos</emma:literal>
                </emma:interpretation>
                <emma:interpretation id="interp29" emma:lang="en-US" emma:confidence="0">
                  <emma:literal>earn</emma:literal>
                </emma:interpretation>
              </emma:one-of>
            </emma:emma>
          </inkml:annotationXML>
          <inkml:trace contextRef="#ctx0" brushRef="#br0" timeOffset="19377.5312">18199 122 157,'0'0'169,"0"0"-7,0 0-10,0 0-10,0 0-4,0 0-10,0 0-4,0 0-5,0 0-5,0 0-8,0 0-1,0 0-7,0 0-8,45 5-8,-26-3-3,-1 0-11,3-2-3,0 2-12,0 3-5,5-5-3,2-4-9,0 8 0,-6-9-15,-2 3-10,0 0-7,-1 0-1,-2-3-4,0-1-2,-1 3-2,-4 2 4,-2-5-1,-1 1 0,-9 5 0,11-11 3,-5 4-2,-6 7 1,7-14 3,-7 14-3,0 0-1,-11-21-1,4 12 0,1 2 2,-2 0-5,-1 0-5,-5 2 6,-2-4 2,-2 5 2,-3 1 0,3-1 4,1 3 4,-4-1 1,1 2-8,0 2 8,0-1-3,-7 2 5,-1 1 3,5 7 3,-5 1-4,1 1 4,6-1-7,-4 2 9,4 0 4,0 4 4,5-3 2,0 3 6,4 0-4,4-3 11,0 3-6,4 0 4,-2-2-2,4 2 1,2 1-2,2-4 0,5 1-5,6 5-2,2 0-1,6-2-2,3-3-4,5 0-3,6 2 3,6-2-12,1-1-4,5 0-13,-5-7-15,6 2-10,2-3-9,-4-3-10,4 0-6,0-4-8,6 3-3,-8-6-3,2-2-5,-3-2-6,1-2 0,-6 0-10,-1-5 10,-1 0-5,-10 2 11,-1-2-2,6-8 6,-1 3-5,-8 2 13,-4-5 1,0-1 16,1-2 6,-5 4 14,-4-2 18,0 2 10,-4-5 13,-3 4 12,-4 6 10,-2-1 10,2-7 11,-6 7 0,2 1 1,-2 0-1,-4 2-7,1 2-5,-5 3-7,0-2-2,-3 4-6,-3 2-1,2 3-2,-6 2-4,-5 2 2,1 3-4,0 2 2,6 0-8,-4 4 3,1 3-3,1 0-5,0 4 1,1 0-3,1 1 4,5 0-5,5-3 0,1 2 3,4-1-3,-1-6-3,5 5 1,3-6-2,0 5 0,3-6-6,7 2-10,2 0-6,4-1-14,4-3-6,-2 2-11,5-5-7,4-4 1,-2 3-2,0-3 6,0-3-15,-2 0 25,-6-2 2,-4 0 5,1 3 1,-3-4 7,-1 1 4,-6-2 14,1 0 1,-2-1 7,1 1 3,-7 7-2,3-17 12,-3 17 4,1-14 9,-1 14 5,-1-17 2,1 17 7,-6-17 10,4 9 8,2 8 3,-2-11 6,2 11-1,-4-14 6,4 14-2,0 0 1,-6-15-2,6 15 0,0 0-1,-4-11-4,4 11-5,0 0-6,0 0-4,0 0-5,0 0-7,0 0-3,0 0-8,-3-10-4,3 10-3,0 0-3,0 0-3,0 0-5,0 0 4,0 0-1,0 0-1,0 0 3,-4 41 9,4-25 5,-3 2 19,6 7-9,-3-1-1,0 1 0,0 14 2,1-2 0,1-2 0,-1 3 4,2 0-2,1 0 1,-1 0 2,0 1-2,3-2-3,2 3 1,-2-4 1,2 1 2,-2-9-1,0 2 2,2-1-4,3 8 4,-3-12-6,1 0 9,2-3-11,-2 3-8,-1-9-3,-3-2 11,3 4-19,-1-4 3,0 0 3,-1-2-13,2 0 2,-2-2-5,0-5-18,-6-5-6,6 12-13,1-7-12,-7-5-17,0 0-14,4 7-29,-4-7-49,0 0-50,0 0-55,19-21-33,-13 13-231,2-7-562,-2 3 249</inkml:trace>
          <inkml:trace contextRef="#ctx0" brushRef="#br0" timeOffset="20171.6858">19684 244 182,'0'0'206,"-4"-18"-22,4 18-9,1-12-13,-1 12-11,3-14-11,-3 14-13,4-12-5,-3 2-10,-1 10-9,6-11-8,-6 11-2,3-13-8,1 4-4,-4 9-7,7-14-7,-7 14-8,8-12-8,-3 6-4,-5 6-9,12-11-2,-4 7-2,-8 4-8,16-4 0,-9 0-5,-7 4-3,19 0-3,-19 0-3,20 11 2,-10-7-2,2 3-3,1 1 0,1 5-4,-7 1-4,4 2 8,3 2-1,-6 1 0,0 3 0,1-1-3,2 5 10,-8-7-6,2-5 4,0 12-4,-4-8-1,1-1 1,2-2 0,-4 4-5,0-4 4,-3-1-4,8-3 2,-5-11-3,0 15-1,0-15-3,-2 14-5,2-14 1,0 0-3,-3 11 5,3-11 5,0 0-2,0 0-3,0 0 1,0 0-4,0 0 3,0 0-9,0 0 2,-28-26 1,25 15-4,3 11-6,-5-25-1,2 8 2,3 1-2,0 0-1,-3-1 1,6 2 7,-3 1-3,3-4 2,-1 3 3,1-2-1,0 3 3,2-2 4,1 5 4,3 0 2,-2-4 1,0 3 3,-2 2-1,4-1 2,-1-2-1,3 1-1,2 5-3,-6 0 3,3 0-1,2-1 2,1 5-2,-6-1 0,-7 4 3,22-8-5,-11 3 3,-2 3-2,-9 2 1,16-7-1,-5 1-2,-11 6 2,16-5 3,-16 5-1,15-1 1,-15 1-1,13-4-1,-13 4 1,0 0-1,18 0 4,-18 0-5,0 0 3,14 5 3,-14-5 4,13 5 2,-13-5 0,7 14 1,-3-4 7,2 0-3,-1-3 5,1 9 0,-2-2 12,1 1-9,0-1 2,-2 5-4,2-5 9,1 2-12,-3 1 2,2 0 0,1 0-5,-3-1-1,2 1 8,-2 1-11,3-4-6,-1 0-2,-2 2 5,1-1-4,-2-2-13,3-3-11,-4-2-26,4 3-26,-4 0-26,-1-11-34,5 15-39,-5-15-45,3 11-174,-3-11-418,5 11 185</inkml:trace>
        </inkml:traceGroup>
        <inkml:traceGroup>
          <inkml:annotationXML>
            <emma:emma xmlns:emma="http://www.w3.org/2003/04/emma" version="1.0">
              <emma:interpretation id="{79F8C635-4DEF-4589-B585-13EA4E1849AB}" emma:medium="tactile" emma:mode="ink">
                <msink:context xmlns:msink="http://schemas.microsoft.com/ink/2010/main" type="inkWord" rotatedBoundingBox="25157,1100 27567,1080 27570,1491 25161,1511"/>
              </emma:interpretation>
              <emma:one-of disjunction-type="recognition" id="oneOf6">
                <emma:interpretation id="interp30" emma:lang="en-US" emma:confidence="1">
                  <emma:literal>are</emma:literal>
                </emma:interpretation>
                <emma:interpretation id="interp31" emma:lang="en-US" emma:confidence="0">
                  <emma:literal>wee</emma:literal>
                </emma:interpretation>
                <emma:interpretation id="interp32" emma:lang="en-US" emma:confidence="0">
                  <emma:literal>ace</emma:literal>
                </emma:interpretation>
                <emma:interpretation id="interp33" emma:lang="en-US" emma:confidence="0">
                  <emma:literal>woe</emma:literal>
                </emma:interpretation>
                <emma:interpretation id="interp34" emma:lang="en-US" emma:confidence="0">
                  <emma:literal>axe</emma:literal>
                </emma:interpretation>
              </emma:one-of>
            </emma:emma>
          </inkml:annotationXML>
          <inkml:trace contextRef="#ctx0" brushRef="#br0" timeOffset="22269.9862">22081 55 46,'-5'-11'112,"5"11"-11,-9-12-3,9 12-18,-11-7-8,2 0 18,9 7 3,-17-7-12,9 3 4,-5 1-5,13 3 2,-28 0-7,13-4 3,-4 4-4,2 4 3,-5-1-11,2 3-1,-5 4 2,-3-1-2,5 3-5,4-2 2,-5 0-6,6-1 1,-2 7-2,-2 0 0,3 1-2,8-1-8,-1-2 3,1 0-6,5 0-4,-2 0 0,5 0-4,0 1-1,1-6-2,2 3-5,0-12 2,8 25-4,0-11-2,2-3-1,0 1-4,4-4-9,0-1-8,3-1-5,-1 1-10,2-2-6,-1-5-9,2 2-2,1-2-10,-6 1-3,3-4-6,1-1 0,-3 0 0,1-3 2,-1 3-3,2-7-8,-6 4-3,3-4 6,-3 3 3,2-1 7,-4-1 10,2 1 3,-2-3 9,1 2 3,-6-1 16,2 3 5,1-6 4,-6 7 11,4-4 4,3 4 9,-8 7 3,3-11 8,-3 11 7,1-14 6,-1 14 3,4-8 2,-4 8 0,0 0 1,4-11 1,-4 11-6,0 0-5,0 0-4,0 0-5,0 0-9,0 0-5,0 0-1,0 0-2,0 0-3,0 0 0,0 0 7,0 0 0,0 0 7,-33 19 2,30-6 2,-3-5 1,5 2-1,-3 5-5,-2-3-1,2 3-1,0-5-4,4 7-4,0-4-2,-1-2 3,7 2-4,-3-5 1,3 5-4,2 0 1,5-2-2,1-1-1,0-2-5,3-1-11,0 0-7,2-1-9,2-1-12,-2-4-4,6 1-5,-2-4-5,-2 1-4,-1-1 1,0-1 5,0-4 4,-2-1-3,-9 2 8,6-1 6,1-3 1,-5-2 1,1 0 6,2-2 3,-7 0 0,-4-2 3,8 2 3,-5 0 5,-5 0-2,4-1 8,-3 2-3,1-3 0,0 2 3,0-3 1,-3 4 3,0 3 0,0 10 1,3-22 4,-3 22 0,0-19 7,0 19-7,0-14 0,0 14 3,0-12-2,0 12 4,-3-13 1,3 13-1,-3-12-4,3 12 0,-8-7-3,8 7 2,0 0-4,-9-7 3,9 7-4,0 0 1,-14-7-1,14 7 2,0 0-7,0 0 5,0 0-1,-10-5-5,10 5-3,0 0-1,0 0 5,0 0-1,0 0 2,0 0 0,0 0 0,0 0 0,0 0 0,0 0 1,35 19 3,-20-12-8,2-2-8,1-3-5,-1 3 0,3-2-11,0-2-6,0 2-3,4 3-4,1-8 6,1 4-14,-6-1-4,5-2 1,-6-1 2,1 1-3,0-2 4,1 0-8,-3-1 3,1-1 10,-2 3 6,-3-3-1,3 2 7,-1-1-6,-5-3-4,3 7 14,1-7 3,-4 3 2,-3 1 2,-8 3 1,20-5 1,-10 2 0,-10 3 2,14-8 3,-5 2 0,-9 6 2,14-5-2,-14 5 7,9-5-5,-1 1-3,-8 4 9,11-3 1,-11 3-9,0 0 3,13-3 0,-13 3 6,0 0 0,0 0-8,14-2 6,-14 2 3,0 0 1,0 0-7,0 0 3,0 0 4,0 0-9,0 0 7,0 0 11,0 0-1,0 0 4,0 0 6,0 0 5,0 0 3,0 0 9,0 0-2,0 0 8,-35 12-3,29-7 5,6-5 0,-17 8 8,8-3-2,1 1 3,-2 2-4,0-5 4,2 8 0,-2-4 1,-4 4 2,5 0 0,0 0-2,1 0 5,-3 2-1,5 1-3,-4-4-2,9-1-7,-5 7-6,-1-2 0,7 1-4,-3-4 2,0 6-6,6-5 2,0 2-6,-3-3 0,4 0-3,0 0 0,6 0-3,0 0-2,3 0-4,-4-1 2,5-1-4,7-1-5,-4-1-7,0-1-11,3-4-2,0 3-6,7-1-1,-4-3-8,-1 2 0,4-3 0,1 0-5,-7 0-2,8 0 0,-8-4-4,1 0 6,-1-6 4,-3 2-4,3 0 4,0-6 5,-2 4 4,-1 2 0,-2-4 0,2 2 5,1 0 4,-4-4-7,0 2 12,-2-1-6,2-4 3,0 6-1,-1-3-5,1 3 7,0 0 5,-5 1-4,2-1 0,-2 3 3,-1-2 5,-2 3 2,2 0 12,-2-1 5,-6 8 5,11-15-1,-8 11 4,-3 4-3,6-10-2,-6 10-1,7-8-5,-7 8-2,0 0 0,0 0-4,-3-18 2,3 18-6,0 0 3,-10-11-4,10 11 2,0 0 0,-11-3-3,11 3 5,-9-8-4,9 8-2,-11-4 4,11 4 3,0 0-1,-11-6 0,11 6 1,0 0-3,-17 0 0,17 0-2,0 0 2,0 0-3,-19 7 2,19-7 0,-11 11 2,2-8 1,4 3 1,-1 4 0,-3-3 5,4 2-5,2 2 4,-3 0 4,-2-1 0,8 1-1,-6 2-1,3-2 1,0 3 1,-1-5-5,4-9 5,4 23-3,-4-12 0,6-1 1,0-3-2,-4 4-2,10-1 1,-4 1-1,4 0-2,2-4 0,3 2 1,1-4-4,2 2 0,0-2-7,3 3-4,7-3-6,-2 0-3,-8 1-2,7-6-1,1 0-4,4-7 1,-3 8-2,0-2-1,2 1 3,-1-4-5,-2-1 10,-2-2 2,1 5 1,-10-3-1,0-2 0,0-3 0,-3 7 1,-1-2-6,-6-1-6,4 1-15,-1-1-15,-4 1-12,-6 5-38,14-10-24,-8 5-25,-6 5-138,8-10-315,-8 10 139</inkml:trace>
        </inkml:traceGroup>
      </inkml:traceGroup>
      <inkml:traceGroup>
        <inkml:annotationXML>
          <emma:emma xmlns:emma="http://www.w3.org/2003/04/emma" version="1.0">
            <emma:interpretation id="{024B2078-38F3-4C9E-AF5B-E3B87BCE13D1}" emma:medium="tactile" emma:mode="ink">
              <msink:context xmlns:msink="http://schemas.microsoft.com/ink/2010/main" type="line" rotatedBoundingBox="1877,2875 29265,2583 29285,4468 1897,4760"/>
            </emma:interpretation>
          </emma:emma>
        </inkml:annotationXML>
        <inkml:traceGroup>
          <inkml:annotationXML>
            <emma:emma xmlns:emma="http://www.w3.org/2003/04/emma" version="1.0">
              <emma:interpretation id="{479E7CE8-F41E-4976-9D33-D172E7C5D7A6}" emma:medium="tactile" emma:mode="ink">
                <msink:context xmlns:msink="http://schemas.microsoft.com/ink/2010/main" type="inkWord" rotatedBoundingBox="1878,3034 11497,2931 11510,4194 1892,4297">
                  <msink:destinationLink direction="with" ref="{CFD3EA99-96F4-4323-9281-671079D82405}"/>
                </msink:context>
              </emma:interpretation>
              <emma:one-of disjunction-type="recognition" id="oneOf7">
                <emma:interpretation id="interp35" emma:lang="en-US" emma:confidence="0">
                  <emma:literal>1,l,1,1,2,2,3,3,3.</emma:literal>
                </emma:interpretation>
                <emma:interpretation id="interp36" emma:lang="en-US" emma:confidence="0">
                  <emma:literal>I,l,1,1,2,2,3,3,3.</emma:literal>
                </emma:interpretation>
                <emma:interpretation id="interp37" emma:lang="en-US" emma:confidence="0">
                  <emma:literal>1,l,l,1,2,2,3,3,3.</emma:literal>
                </emma:interpretation>
                <emma:interpretation id="interp38" emma:lang="en-US" emma:confidence="0">
                  <emma:literal>I,l,l,1,2,2,3,3,3.</emma:literal>
                </emma:interpretation>
                <emma:interpretation id="interp39" emma:lang="en-US" emma:confidence="0">
                  <emma:literal>I,h,l,1,2,2,3,3,3.</emma:literal>
                </emma:interpretation>
              </emma:one-of>
            </emma:emma>
          </inkml:annotationXML>
          <inkml:trace contextRef="#ctx0" brushRef="#br0" timeOffset="26147.1844">-26 2066 73,'0'0'205,"0"0"-7,0 0-7,0 0-5,0 0-6,0 0-5,0 0-9,0 0-6,-5-8-17,5 8-13,0 0-6,0 0-14,0 0-5,0 0-7,0 0-6,0 0-11,0 0-10,0 0-10,0 0-6,0 0-4,0 0-1,0 0-5,0 0 1,0 0 1,0 0 6,0 0 3,0 0 5,0 33 3,0-33-2,0 11 10,0-11-5,5 19 2,-1-9 4,-2 0 0,4 6 10,0-2-20,-1 2 5,0 1 5,2 6 1,0-2-8,-1 2-3,2 1-6,-2-2-2,0 4-4,-3-9 1,3 1-9,-2-2-1,-1-1-5,3 2-3,-1 0-4,-2-1 1,1-4-15,0 2-8,2-7-22,-5 4-16,-1-11-15,10 11-21,-10-11-16,6 7-38,-6-7-31,3 10-31,-3-10-35,0 0-41,2 9-35,-2-9-205,0 0-538,0 0 239</inkml:trace>
          <inkml:trace contextRef="#ctx0" brushRef="#br0" timeOffset="26493.9844">349 2552 9,'0'0'192,"0"0"-14,5 7-7,-5-7 6,1 10-3,-1-10-11,0 15-3,0-4-8,0-11-5,-1 25-9,-3-11-6,1 3-10,-1-2-5,1 4-12,-5 0-4,3-5-9,-1 6-11,0-3-8,-2 1-4,2 0-5,-2-3-6,2 3-7,-2 0-3,0-2-10,-3-2-16,2-1-27,-1 2-21,1-2-33,4-1-28,-1-4-38,0 0-37,6-8-18,-11 16-28,8-11-123,3-5-358,-11 6 159</inkml:trace>
          <inkml:trace contextRef="#ctx0" brushRef="#br0" timeOffset="27251.5525">681 2000 149,'0'0'214,"0"0"-5,-7-11-17,7 11-10,0 0-16,0 0-13,0 0-11,0 0-12,0 0-13,0 0-9,0 0-11,0 0-8,0 0-9,0 0-7,0 0-4,0 0-3,0 0 6,-9 18-1,9-18-2,0 0 0,0 0 1,3 18 1,-3-18-2,0 15-3,0-15 0,0 19-2,3-8 1,-1 0-4,-2 3 1,3 0-5,2 4-1,-1-2 0,-1-1-3,2 3-2,-3 2-5,2-3 2,4 7 0,-5-5-1,7 4-3,-7 0-4,4-8 5,0 11-5,-3-9 2,4 6-8,-6-5-1,2 1 4,-1-1-8,1-2-2,-3 1-2,4-1 2,-2 0-7,2-1 4,1-1-7,-6-6 0,3 5 0,-3-1-3,5-3-1,-2 4 4,1 0 1,-4 0-2,0-13-11,7 17 7,-7-9-5,0-8 0,6 14 1,-6-4-6,0-10 9,3 11-3,-3-11-5,1 9 1,-1-9-3,0 0-13,7 8-9,-7-8-15,0 0-17,0 0-25,0 0-29,0 0-39,0 0-57,0 0-63,0 0-287,0 0-599,0 0 266</inkml:trace>
          <inkml:trace contextRef="#ctx0" brushRef="#br0" timeOffset="23999.9953">-1646 1934 108,'0'0'177,"0"0"-2,0 0-5,0 0-1,0 0-6,0-15-1,0 15-5,0 0-2,0 0-7,0 0-5,0 0-9,0 0-5,0 0-1,0 0-7,-1-14-11,1 14-18,0 0-5,0 0-8,0 0-6,0 0-2,0 0-10,0 0 5,0 0-17,0 0-7,0 0-1,0 0-8,0 0-3,0 0-5,0 0-5,0 0 0,0 0-7,0 0 3,0 0-3,0 0 5,0 0 3,6 40 3,-6-40 7,-3 25 1,7-13 4,-2 4 2,1 1 1,-1-2 3,4 4-5,0-2 9,0 5-4,-3-1 4,4-3-3,-3 0-6,4 5 11,-5-4-12,2-5-4,-4 4-1,4 1 1,1-1-6,-6-2 1,3 3-3,4-3-3,-6 0 2,2-4-8,0 2 4,2-2-2,-3-1-5,2-2-1,-1 1 3,-3-10-3,5 14 0,-5-14-11,3 14-10,-3-14-20,5 6-18,-5-6-13,0 0-30,6 9-29,-6-9-32,0 0-42,0 0-36,0 0-34,13 6-223,-13-6-529,0 0 234</inkml:trace>
          <inkml:trace contextRef="#ctx0" brushRef="#br0" timeOffset="24373.799">-1196 2573 66,'0'0'186,"0"0"5,5 10-5,-5-10 5,0 0-9,-3 19-10,3-19-6,-3 18-9,1-8-8,-3 2-13,4-1-1,-5 2-13,1 4-9,2-3-7,-5 0-7,-1 4-10,2-4-9,3 2-7,-2-2-6,-2-1-11,-3 0 0,3 2-7,0-3-15,1-1-26,0-1-17,-1-3-25,2 3-27,-2-3-35,-1 1-31,9-8-30,-14 11-41,9-10-167,5-1-395,-17 0 175</inkml:trace>
          <inkml:trace contextRef="#ctx0" brushRef="#br0" timeOffset="25073.7969">-864 2005 58,'0'0'174,"0"0"-3,0 0-12,1-11 0,-1 11 2,0 0-7,0 0-5,0 0-5,0 0-4,0 0-7,0 0-9,0 0-3,0 0-9,0 0-3,0 0-10,-6-12-4,6 12-5,0 0-4,0 0-6,0 0-5,0 0-5,0 0-5,0 0-5,0 0 1,0 0-6,0 0-7,0 0-5,0 0-2,0 0-6,0 0-9,0 0 1,0 0-5,0 0 0,0 0 4,0 0 2,10 33 3,-10-33 7,3 18 5,1-2 2,-2-2-2,-1-1 1,3 2 1,-1 3 0,3 1 4,-5-2 3,6 2-6,-3 4-2,3-9 6,-4 5-8,3-1 1,0 1-11,-4 1 0,2-6 0,3 2-4,-4 0-3,-3 4 12,4-10-14,3 4 0,-6 2 2,1-7-6,4 4-7,-1-2-3,-4-4-10,-1-7-13,6 11-19,-6-11-22,5 9-15,-5-9-20,8 9-22,-8-9-34,0 0-35,3 5-48,-3-5-33,0 0-236,0 0-539,0 0 238</inkml:trace>
          <inkml:trace contextRef="#ctx0" brushRef="#br0" timeOffset="25446.5858">-375 2558 62,'0'0'242,"0"0"-17,0 0-19,0 0-12,0 0-17,0 0-14,0 0-6,-3 9-4,3-9-1,-2 13-5,2-13-3,-5 18-12,4-7-4,-4 3-9,2-2-6,-3 5-9,1-4-11,2 1-4,-2 3-6,-2-3-13,-1 3-3,0-3-7,2 0-6,-2 2-9,0-2-3,-1-4-20,0 2-18,1 1-22,-3 1-25,6-7-30,-6 1-29,2-3-22,3 1-41,6-6-33,-8 10-27,8-10-159,-12 5-415,12-5 185</inkml:trace>
          <inkml:trace contextRef="#ctx0" brushRef="#br0" timeOffset="28333.9303">1814 2679 219,'0'0'216,"0"0"-12,0 0-12,0 0-15,0 0 2,0 0-4,0 25-1,0-25-10,2 14-8,-2-14-1,-5 22-5,5-8-11,-1-2-10,-1 6-8,-3-7-13,2 3-1,-1-3-14,-1 4-9,-3-1 4,2-2-13,-2 5-2,-1-5-12,-2 0-18,1 1-28,0 1-25,-1-2-42,-2 2-35,-4-3-46,1 0-44,2-3-36,-1-1-39,-1 2-144,-1-5-428,2 1 189</inkml:trace>
          <inkml:trace contextRef="#ctx0" brushRef="#br0" timeOffset="29793.929">2548 2240 87,'0'0'164,"0"0"1,0 0-1,-3-10-7,3 10-8,0 0-1,0 0-5,-4-15-5,4 15-4,0 0-7,0 0-6,0 0-5,4-14-9,-4 14-10,0 0-6,6-11-9,-6 11-9,4-8-4,-4 8-10,10-7-2,-10 7-7,8-7-6,-2-1-3,-6 8-2,14-7-6,-14 7-13,15-5-2,-8 2-1,-7 3-2,20-2-5,-9 0 0,-11 2 0,23 4-1,-12-4-1,-2 3-1,5 2 1,0 0-5,0 5 0,-1-2 3,1 3-1,-5-1 2,2 1-2,-2 5 0,-1-2 1,-2 0 1,1 0-1,-3 2 4,-1 1-2,-3-3-1,4 6 4,-8-4-6,4 2 2,-4-2 1,-1 2 1,0 0-3,-2 1 0,-3 0 0,4-2-1,-5-2 1,2-1-1,0 1 1,-2-8-3,1 7-1,6-7 4,-3 0 1,0 1-3,7-8-1,-13 8-1,13-8 0,-8 10 3,2-5-3,6-5 3,0 0-1,-9 6 2,9-6-4,0 0 7,0 0-4,-8 7 3,8-7-4,0 0 4,0 0-2,0 0 2,0 0-2,0 0 2,-3 8 3,3-8 2,0 0 1,0 0 3,0 0 3,0 0-2,0 0-1,0 0 3,0 0-2,0 0-2,0 0 3,0 0-7,0 0 0,28 2 3,-28-2 0,19 2 4,-9-2 0,8 0-7,-4 0 5,4 4-3,-4-4-4,7 0 4,-1 0-4,0-4 1,-3 4 1,5 0-7,-2 0 12,-1 0-11,1-2 0,-3 0 1,0 2-3,1-3 6,-4 3-9,3-2 4,-5 0-6,-12 2 5,24 0 2,-14-1-3,-10 1-1,18-2 3,-18 2-4,14 0 8,-14 0 6,15-4-8,-15 4-1,14-4-1,-14 4-1,0 0 2,14-3-4,-14 3-9,0 0-9,9-8-8,-9 8-20,0 0-18,0 0-25,0 0-32,0 0-40,11-3-44,-11 3-40,0 0-192,0 0-471,0 0 210</inkml:trace>
          <inkml:trace contextRef="#ctx0" brushRef="#br0" timeOffset="30177.8025">3529 2563 177,'0'0'210,"0"0"-17,0 0-14,0 0-19,0 0-8,0 13 0,0-13 2,-3 19-8,-1-12-3,1 9-7,-1-4-4,1 4-9,-1 2-10,1 0-4,-3 0-9,-2 0-6,2 2-6,3-3-9,-6 7-4,4-5-3,-1-3-10,3-2-3,-5 5-8,-2-5-4,4 3-4,-2-4-4,2 0-10,2-1-15,0-2-19,-2-3-24,0 1-23,6-8-23,-8 16-40,5-11-26,3-5-22,0 0-24,-3 11-38,3-11-132,0 0-386,0 0 170</inkml:trace>
          <inkml:trace contextRef="#ctx0" brushRef="#br0" timeOffset="31020.3206">3767 2148 126,'0'0'206,"-2"-13"-16,2 13-14,0 0-10,0 0-12,0 0-14,8-15-12,-8 15-13,9-11-9,-5 6-6,-4 5-10,14-5-8,-14 5-6,11-8-8,-2 5-9,-9 3-8,14-4 0,-14 4-14,14 0-2,-14 0-6,20 4-2,-20-4-4,17 7 3,-7-5-4,-1 3 1,2 2-2,-3 0-1,4 4-2,-1 0-1,-2-4 0,-1 6 3,1 0-3,-2-1 4,0 2 2,0 1 1,-4-1-4,0 1 4,-3 1-5,0-2 1,0 0-2,-3 1 0,-3 1-1,-1 1-2,3-1-1,-6 0-1,3 0 0,-6 0 0,2-1-1,-3 0-1,2 1 0,1-2-1,-2-4-5,-1 7 3,0-10-4,8 5-2,-3-5 4,4-3 1,5-4-4,-14 10 2,14-10-3,-6 7 1,6-7-1,-6 5 1,6-5 2,0 0 0,0 0-2,0 0 3,0 0 0,0 0 2,0 0-2,0 0 4,-8 10-2,8-10 2,0 0-4,0 0-3,0 0-1,0 0 0,0 0-4,0 0 3,0 0-1,0 0 2,0 0-5,34-3 3,-34 3-2,11 8 4,-11-8-5,17-4 5,-17 4-1,20 0 2,-7 0-2,7 0-1,-3 4 5,0-8-1,0 4 2,11-1-4,-7 1 0,8-4 4,-2-2-4,-2 5 3,4-2-2,-2 3 3,-5 0 0,-5 0-1,1-4-1,0-2 1,-1 6-4,-6-1 1,-11 1-2,20 1 1,-20-1 3,14 0-2,-14 0-1,15-3 2,-15 3 2,0 0-1,14 0 3,-14 0 3,0 0 1,0 0 2,0 0 4,14 0 6,-14 0 0,0 0-3,0 0 0,0 0-1,0 0-5,0 0-1,0 0 4,0 0-2,0 0-6,0 0-4,13 2-16,-13-2-14,0 0-19,0 0-21,0 0-31,0 0-32,0 0-40,0 0-39,0 0-203,0 0-445,0 0 197</inkml:trace>
          <inkml:trace contextRef="#ctx0" brushRef="#br0" timeOffset="31406.0984">4818 2558 73,'0'0'196,"0"0"-15,0 0-6,-3 15 3,3-15-4,-6 17-3,1-7-3,-4 6-8,2 0-12,-3 3-5,0 3-6,2-1-11,-7 7-11,1-3-11,3-6-11,-2 6-6,3 0-9,0-2-9,2-6-6,-1 5-3,1-7-8,-4 5-5,7-4-23,-4-1-22,3-2-33,1-3-42,-4 0-47,5-3-51,4-7-51,-10 15-147,3-9-398,7-6 177</inkml:trace>
          <inkml:trace contextRef="#ctx0" brushRef="#br0" timeOffset="32745.4101">5576 2113 125,'0'0'142,"-9"-11"-7,9 11-5,0 0-8,0 0-8,-3-11-5,3 11-9,0 0-13,0 0-7,0 0-9,0 0-9,12-15-4,-12 15-5,11-7-5,-5 1-7,-6 6 2,18-8-11,-7 4 2,-5 0-1,-6 4-4,20-8 0,-14 2-4,-6 6 7,17-7-3,-10 6 1,-7 1 0,14-6-4,-14 6 4,12-4-6,-12 4-2,16 0-5,-16 0 6,18 3-9,-7 1 3,-1-1-1,-3 2 2,3-3-5,-10-2-2,23 8 1,-12 3 0,0-4 8,-2-2-5,1 4 0,-3 0-2,3 1 3,1-2-2,-5 2-1,-2-2 2,6 0 1,-7 2-2,2-2 3,-2 2-2,0 2 1,-3-12-1,0 18 0,0-5-1,0-13-1,-6 17-1,1-3-2,-4-1 1,1 3-1,-5-6 0,6 2-1,-7-2-4,-2 2 1,5 0-5,-3-4-5,2 4 4,-2-4-14,4-2-3,-4 1-4,5 4-6,-2-8 2,5 1 1,6-4 4,-14 6 8,14-6-2,-8 6 2,8-6 0,0 0 5,0 0-2,0 0 3,0 0-5,0 0 0,0 0 0,0 0 2,0 0 1,-13-18-4,13 18-2,0 0 9,0 0-4,0 0-1,0 0-1,14-21 4,-14 21 1,0 0 1,7-9-3,-7 9 4,0 0-1,6-7 2,-6 7-2,0 0 1,0 0-1,9-7 0,-9 7 0,0 0 4,0 0-3,0 0-1,11-5 0,-11 5 0,0 0 1,0 0 1,0 0-2,17 0 2,-17 0-1,0 0 3,21 5 0,-21-5-1,7 7 2,0 0 1,-7-7 2,14 8-1,-14-8 2,9 6 3,0 1 0,-9-7 2,11 11 6,-1-1-7,-3-6 3,4 7-2,-5-2 2,1 1 6,-1-1-5,2 3 7,-2-4-5,0 0 4,2 4 1,-2 2-2,0-1 2,-1-4 0,1-1 1,2 2-1,-6-2 8,2 5-5,-1-6-1,-3-7-1,4 17 1,-1-10 3,-3-7-3,-3 17-1,3-17 2,0 12 0,0-12 1,-4 12 3,4-12-1,-9 11-2,4-2 1,5-9 0,-12 8 1,4-1 2,-1-4 5,-2 3-6,-3-1 2,5-1-1,9-4 0,-21 2-4,10 0 1,11-2-4,-23 0 0,9 1-6,14-1 0,-26-5 2,13 5-3,2-1-4,-6-5-7,17 6-11,-23 0-9,6-1-10,17 1-10,-24-6-18,16 4-18,-4 0-19,12 2-17,-20-8-24,20 8-33,-8-6-31,-1 1-142,9 5-367,-5-7 163</inkml:trace>
          <inkml:trace contextRef="#ctx0" brushRef="#br0" timeOffset="33098.2086">6216 2682 202,'0'0'214,"0"0"-4,0 0-6,-7 24-9,0-15-13,4 3-5,-3 1-7,-5 1-11,3 3-6,-1-3-15,3 3-11,-5 0-5,1 1-13,4-2-12,-8 1-3,3 3-12,2-2-12,1-1-3,-1-2-10,3 0-1,-5-2-19,5 3-23,-1-8-25,0 6-37,0-3-38,6-3-41,1-8-42,-7 10-43,7-10-169,0 0-412,-6 11 182</inkml:trace>
          <inkml:trace contextRef="#ctx0" brushRef="#br0" timeOffset="34075.0904">6403 2190 109,'0'0'199,"0"0"-15,0 0-9,8-17-16,-8 17-13,5-5-14,-5 5-8,7-10-15,-7 10-8,7-8-11,-7 8-4,12-9-11,-12 9-10,14-10-5,-6 7-6,-2-1-5,5-3-6,2 3-1,1 0-5,0-3-8,3 4 3,-5-1-7,4 4-3,-2-4-3,-3 4 2,3-3-4,-14 3-3,23 0-2,-9 0 0,-5 3-2,5 1 2,-3 3-3,-1-2 1,-1 2 0,-1-1-5,1 2 9,-3 5-6,2-1 1,-2 3 2,-3-7 0,1 5 0,-1-1-3,-3 2-2,0-2 0,0 1 5,0-13-2,-2 23 2,1-15-7,-4 3 0,0-1 2,-1 4-1,-2-7 1,-1 1 2,-2 3-2,2 0-3,-1-5 2,-1 1-5,4 1 0,-6-3-5,5 2 1,-1-5-6,9-2 3,-14 6-6,3 0-3,11-6 4,-9 4 2,9-4 2,0 0 1,-14 3 4,14-3-1,0 0 2,0 0-4,0 0 4,0 0-5,-14 0 3,14 0-4,0 0 2,0 0 2,0 0 1,0 0-4,0 0 3,0 0-4,0 0-3,0 0 2,0 0 5,0 0-3,28-19 4,-28 19-2,0 0 4,14-1-6,-14 1 3,0 0 1,20 1 5,-20-1-1,14 1 5,-8 4-2,5 1 0,-11-6 2,14 4 2,-3 0 3,-3 3 0,0-3-3,1-1 2,0 4 4,-1-3-2,0 0 4,4 7 1,-5-3 1,-3-1 1,2 3 6,2-2-5,-2 6 2,1-8-5,-1 10 6,-1-5-2,-2-4 3,0 4-2,-3-11-2,3 22 1,-3-15-3,3 4-1,-3-11 2,-3 19 0,3-12-3,0-7-2,-6 21 5,4-14-6,-4 2-1,0 1 3,-1 0 0,0-4 1,-1 3-1,0-1 4,0-1 2,-4 1 1,1-2 9,2-3 2,9-3 3,-21 5 6,14-1-1,7-4 3,-21 3 2,12-3-5,9 0-2,-20 0 0,20 0-5,-20-1-5,12-1 0,8 2-5,-17-7-4,17 7-7,-14-5-10,7-1-6,7 6-17,-11-8-15,11 8-17,-14-6-18,14 6-18,-12-7-19,12 7-26,-12-4-22,12 4-20,-8-7-19,8 7-20,-8-5-152,8 5-397,0 0 175</inkml:trace>
          <inkml:trace contextRef="#ctx0" brushRef="#br0" timeOffset="34395.9056">7144 2710 107,'0'0'233,"0"0"-22,0 0-21,0 0-16,0 0-7,-9 23-11,3-16-2,-3 3-15,5 5-5,-5 0-9,-2 3-7,3-2-13,2 1-4,-6 5-14,1-4-1,1 3-12,0 3-8,-3-3-3,5-3-8,-3 0-8,2-3-7,1 0-14,2-1-32,0-3-23,1-4-36,2 3-33,3-10-40,-6 15-39,6-15-37,-6 12-109,6-12-347,-14 5 153</inkml:trace>
          <inkml:trace contextRef="#ctx0" brushRef="#br0" timeOffset="35305.9188">7227 2201 1,'0'0'170,"8"-21"-4,-8 21-11,0 0-6,8-9-10,-8 9-5,6-11-9,-6 11-17,11-7-2,-11 7-5,9-7-5,-9 7-12,12-5-8,-12 5-8,14-3-4,-14 3-7,10-3-4,-10 3-8,17-4-5,-17 4-4,20-3-1,-9 3-8,-11 0 3,20 2-4,-6 3-1,0-5-10,-1 3 2,1 4 3,-5-4-1,5 6-1,-3-6-1,-2 8-1,4 0 4,-2-1-4,-3 2 2,-2-1 0,-2 0 0,0 0-3,-4 0 2,0-11-2,-4 22-3,3-11 2,-2 3 0,-3-3-3,-2 0 0,2 4-2,-2-7 2,-5-1-2,7 0-8,-2 3-5,-3-5-2,4 2-6,7-7 0,-13 8-2,10-1-4,3-7 4,0 0-3,-9 8 0,9-8-1,0 0 5,0 0 4,0 0 1,-11 6-1,11-6-1,0 0 1,0 0 0,0 0 2,0 0 1,0 0 2,0 0-3,0 0 1,0 0 3,0 0 0,0 0-2,0 0 0,0 0 2,0 0 2,0 0-2,0 0 3,0 0 0,36-11 3,-36 11 3,15 5-1,-5-2 4,-10-3 0,15 9 5,-9-4 0,1 1 0,3 4 2,0-2-1,-2-2 0,-2 4 0,0 4 1,2 1 1,0-4 0,-7 3-1,5 0 0,-1-2-1,-2 5 5,2-3-2,-4-1-2,4-2 1,-5 0 1,2 3 0,-2-2 3,0-12-3,-2 17 0,2-17-2,-5 20-1,5-11-3,-1 2 3,1-11-1,-11 19-1,3-13 4,2 2 1,-2 3 3,2-4 2,-3-2 2,-4 1 12,1 1-4,1-3 4,11-4 2,-27 4 1,15-1 3,12-3-3,-20 0-2,20 0-2,-24-4 0,12 2-6,-1-3-1,4 1-5,9 4-9,-19-7-8,12 5-12,-3-3-15,10 5-16,-19-7-21,19 7-23,-14-3-23,14 3-23,-12-8-31,12 8-20,0 0-29,-8-7-181,8 7-418,-9-3 186</inkml:trace>
          <inkml:trace contextRef="#ctx0" brushRef="#br0" timeOffset="35534.9001">7960 2835 11,'0'0'367,"0"0"-12,0 0-17,0 0-16,0 0-20,0 0-18,0 0-25,0 0-22,0 0-23,0 0-26,0 0-22,0 12-15,0-12-26,0 0-30,0 0-40,0 0-32,0 0-55,0 0-55,0 0-64,0 0-64,0 0-75,0 0-164,22-23-490,-22 23 217</inkml:trace>
        </inkml:traceGroup>
        <inkml:traceGroup>
          <inkml:annotationXML>
            <emma:emma xmlns:emma="http://www.w3.org/2003/04/emma" version="1.0">
              <emma:interpretation id="{D49AACE8-E1A7-4C03-BA1D-F12C7EC9E8EF}" emma:medium="tactile" emma:mode="ink">
                <msink:context xmlns:msink="http://schemas.microsoft.com/ink/2010/main" type="inkWord" rotatedBoundingBox="12218,2765 14772,2738 14783,3750 12229,3777"/>
              </emma:interpretation>
              <emma:one-of disjunction-type="recognition" id="oneOf8">
                <emma:interpretation id="interp40" emma:lang="en-US" emma:confidence="1">
                  <emma:literal>Then</emma:literal>
                </emma:interpretation>
                <emma:interpretation id="interp41" emma:lang="en-US" emma:confidence="0">
                  <emma:literal>then</emma:literal>
                </emma:interpretation>
                <emma:interpretation id="interp42" emma:lang="en-US" emma:confidence="0">
                  <emma:literal>thin</emma:literal>
                </emma:interpretation>
                <emma:interpretation id="interp43" emma:lang="en-US" emma:confidence="0">
                  <emma:literal>than</emma:literal>
                </emma:interpretation>
                <emma:interpretation id="interp44" emma:lang="en-US" emma:confidence="0">
                  <emma:literal>teen</emma:literal>
                </emma:interpretation>
              </emma:one-of>
            </emma:emma>
          </inkml:annotationXML>
          <inkml:trace contextRef="#ctx0" brushRef="#br0" timeOffset="38303.5085">8714 2037 165,'0'0'221,"-17"0"-9,17 0-10,0 0-9,0 0-7,0 0-7,0 0-18,0 0-8,0 0-7,0 0-8,0 0-5,0 0-12,0 0-10,0 0-9,0 0-12,0 0-8,0 0-6,0 0-7,45 14-7,-15-10-4,16 0-3,4 2-5,8 1-5,18-3 0,0 1-9,1 2-1,-1-4-6,3-3-1,-2 0-5,-20 4-1,4-4 1,17 0-5,-22 0-2,-1 2 1,1-2-3,-2 0 0,-4-2 1,-3 2-4,-5 0-1,0 0-3,-11-4 4,-3 4-3,-8 0-2,-1-3 0,-5 3 4,3 0-1,-17 0 0,17-4 2,-17 4-2,14-3-3,-14 3-6,0 0-7,13-4-12,-13 4-21,0 0-29,0 0-22,0 0-41,0 0-32,0 0-36,0 0-37,-22-19-180,12 13-451,10 6 199</inkml:trace>
          <inkml:trace contextRef="#ctx0" brushRef="#br0" timeOffset="38744.2561">9138 1639 154,'0'0'199,"0"0"-20,-7-7-19,7 7-16,0 0-13,0 0-12,0 0-5,0 0 9,0 0 9,0 32 5,2-16 1,1 2 4,-1 8-7,1 2 0,0 1-4,6 9-8,-3 0-4,-1-1-7,0 1-9,4 5-5,-3 0-6,2-2-3,0-1-5,-2 2-7,0-3-6,-1 1-7,1-1-7,-1-2-5,-2-10-8,0 3-6,0-2 2,4 11-3,-6-14-6,4-3-1,-1 2-1,-2-4-8,3-6-15,-2 1-19,-2 3-15,2-4-24,4 0-16,-6-3-24,1-3-32,-1 3-25,-1-11-35,7 12-25,-3-6-33,-4-6-180,6 8-457,-6-8 203</inkml:trace>
          <inkml:trace contextRef="#ctx0" brushRef="#br0" timeOffset="40012.5304">9471 2219 220,'0'-15'231,"0"15"-27,0 0-20,0 0-21,0 0-16,0 0-6,0 0 4,0 0-4,0 0-2,6 34-6,-6-34-7,0 28-11,3-12-8,0 1-9,-1 0-8,3 2-8,-4 6-9,2-7-8,0-2-4,-1 2-6,-1 4-5,3-2-5,-1 0-4,-3-5-4,4-1-5,-2-2-7,4 4-7,-1-11-6,-4 6-11,-1-11-7,10 18-1,-6-14-5,3 1 1,-7-5-8,15 5-10,-15-5-7,22-6-8,-8 2-5,0-6-6,0 4-4,3-5 3,0 4 0,0-3 1,-3 3 2,4-7 7,-1 6 0,-2-1 6,-2-7-2,1 5 11,-5 3 0,5-4 1,-3 2 10,3 0 7,-5 2-2,-1-5 15,-2 5 14,2 1 9,-8 7 10,13-8 1,-7 3 0,-6 5-4,8-7-3,-8 7-7,0 0-4,0 0 3,0 0-7,0 0 2,0 0 5,0 0 9,18 13 1,-18-13 5,5 14-2,-2-6 3,-3-8-1,8 17-1,-3-8-2,-2-1-2,1 2-3,4 0 0,-2 0-5,1 1 2,0-1-5,3-3 3,2 5-6,2-4-7,0-1-9,2-3-13,2 6-14,1-7-8,0-2-15,4 2-10,2-7-12,2-3-12,-1 1-9,2-1 1,2-1-6,-4-3-22,1-1 2,2-2-7,-4 4 10,-2-4 6,-2-2 13,-6 6 13,-2-2 13,1 1 5,-2-3 20,-2 3 8,-4 3 19,0-2 10,-4 2 13,-2 8 10,0-18 14,0 18 8,0-15 10,0 15 0,-2-13 9,2 13 3,-3-11 2,3 11 5,-9-7-4,9 7-6,0 0-4,-8-5-4,8 5-2,0 0-2,0 0-2,-22 4 2,22-4-1,-9 14 1,2-7 5,0 3 5,-3-1-3,6 5 4,-6-2-6,7 2 5,-3 2-2,1-2 2,2 0-11,0 1 1,0-5-2,4 5-1,-1-15-11,-1 21 0,4-5-1,0-9-3,-1 5-13,-2-12 1,9 17-15,-3-10-4,4 1-11,-1-6-9,-1 2-13,-8-4-10,28 3-10,-13-5-9,2 2-10,-1 0-4,0-1 0,2-3 4,-2 0-10,1-5 8,-3 1 6,2-2 4,-1 4 8,-1-3 11,0 4 6,0-8 14,0 5 8,2-1 7,-5 0 13,1-3 6,1 4 9,1-1-5,-2 1 12,-3 1 2,-1 0 8,3-3 1,-3 5 10,0 2 5,-1-6 2,-7 9 5,13-10 2,-10 6-2,-3 4-6,12-7-3,-12 7-6,0 0-2,11-3-8,-11 3 2,0 0 1,0 0 4,11 13-1,-11-13 3,6 13-4,-4-4-1,-2-9-4,6 14 0,-3-7-1,1 5-4,-4-12-1,4 15-6,-4-15 4,3 15-5,2-8-2,-5-7-9,5 12-8,-2-5-9,-3-7-9,1 15 0,-1-15-2,10 5-1,-10-5 2,11 2-2,-11-2-6,17 0 2,-17 0-2,15-2 8,-15 2-5,19-3 2,-10-4 1,1 1 1,7 1 2,-5-2 4,2 0 3,0-2 2,0-1-3,0 2 11,-3-1-3,3-2 0,0 3 6,-1-3 3,1 3 4,0-1 6,-2 0 5,1 2 4,-6 0 9,1 4 3,-8 3 3,13-8 8,-13 8 1,9-8-1,-9 8-4,8-7-1,-8 7-5,0 0-2,12-4-6,-12 4-3,0 0 0,0 0-4,0 0-1,0 0 4,13 9 1,-13-9-1,6 10 5,-6-10 2,3 11 0,-3-11-3,6 11 0,-4 1 2,1-3 0,0-1 0,-3-8-7,5 19 1,-5-8-4,0-11 5,4 18-6,-4-6 0,2-2-6,-2-10-12,3 19-19,-3-9-24,3 1-21,-3-11-33,2 18-29,-2-18-39,4 14-35,-4-3-184,0-11-418,2 13 186</inkml:trace>
        </inkml:traceGroup>
        <inkml:traceGroup>
          <inkml:annotationXML>
            <emma:emma xmlns:emma="http://www.w3.org/2003/04/emma" version="1.0">
              <emma:interpretation id="{101B9B88-B96F-4B63-88CF-C1518F991EED}" emma:medium="tactile" emma:mode="ink">
                <msink:context xmlns:msink="http://schemas.microsoft.com/ink/2010/main" type="inkWord" rotatedBoundingBox="15823,2993 18649,2962 18657,3689 15831,3719"/>
              </emma:interpretation>
              <emma:one-of disjunction-type="recognition" id="oneOf9">
                <emma:interpretation id="interp45" emma:lang="en-US" emma:confidence="1">
                  <emma:literal>write</emma:literal>
                </emma:interpretation>
                <emma:interpretation id="interp46" emma:lang="en-US" emma:confidence="0">
                  <emma:literal>writ</emma:literal>
                </emma:interpretation>
                <emma:interpretation id="interp47" emma:lang="en-US" emma:confidence="0">
                  <emma:literal>writs</emma:literal>
                </emma:interpretation>
                <emma:interpretation id="interp48" emma:lang="en-US" emma:confidence="0">
                  <emma:literal>writes</emma:literal>
                </emma:interpretation>
                <emma:interpretation id="interp49" emma:lang="en-US" emma:confidence="0">
                  <emma:literal>writer</emma:literal>
                </emma:interpretation>
              </emma:one-of>
            </emma:emma>
          </inkml:annotationXML>
          <inkml:trace contextRef="#ctx0" brushRef="#br0" timeOffset="41164.0008">12310 2157 165,'0'0'203,"0"0"-17,0 0-11,0 0-20,0 0-16,0 0-6,0 0 0,0 0 12,0 0-7,-7 19 0,7-19-7,0 25-3,0-11-6,0 5-11,0-2-5,-1 2-5,1 3-7,1 2-13,-1-5-5,0 6-7,5-7-3,-3 5-7,4 1-3,0-6-10,-3 2-1,3-5-5,2 3-5,0-3-3,3-2-3,1 2-4,2-2-9,2-6-14,-1 0-13,6-4-16,1 1-14,-2-4-18,8-1-21,0-4-10,-2-1-12,-1-3-3,3 0-7,-4-1 0,-3-4 4,-3 5 7,-3-3 6,-1-1 13,-1 2 6,-3-3 10,1 6 15,-3-6 9,-2 1 4,1 0 15,-4 2 15,0 1 13,-2-2 9,1 2 8,-2 10 13,3-20 6,-1 10 2,-1-1 4,-1 11 6,0-15 5,0 15 1,0-13 3,0 13 3,0 0-3,2-16-3,-2 16-5,0 0-7,0 0-6,0 0-6,0-12-6,0 12-7,0 0-2,0 0-1,0 0-2,0 0-1,0 0 3,0 0 1,0 0 1,-3 48 2,4-35 5,1 1-2,1 0 1,0 4 1,2-3-8,1 3-1,0-3 0,2 4 1,0-5-5,1 3 1,3-2-1,1 1-3,1-2 3,2-1 1,2-2-5,-2-4 0,2 3-2,3-6 2,-1 2-2,5 0-4,-5-5 3,0 2-2,-1-6 1,-2-3-1,2 5 1,0-5 1,-4 0-2,1-1 2,-1-1 0,-4-3 6,-1 0-3,2 2 4,-1-2-1,-2-2-2,-3-3-4,2 0 5,-3 2-7,1-4 0,-1 4 1,-2-1 2,-2-2 0,-1 1-1,0 1-3,2 0 3,-4 0-1,1 5-1,1 10 0,-3-28-2,0 17-2,-2-3 1,2 2-3,-2 1 0,5 11-1,-12-19-15,6 12-6,1 0-4,-4 0-9,4-4 0,5 11-8,-14-8-12,14 8-14,-11-6-22,11 6-18,-9-5-22,9 5-16,-11-6-22,11 6-17,0 0-14,0 0-133,-16 0-359,16 0 159</inkml:trace>
          <inkml:trace contextRef="#ctx0" brushRef="#br0" timeOffset="41681.7047">13420 2266 259,'-3'-39'250,"3"39"-16,4-8-11,-4 8-11,10-11-14,-10 11-12,9-4-17,-9 4-17,11-3-14,-11 3-14,16-4-16,-16 4-10,17 4-10,-5-4-10,5 7-7,0 0-7,8 0-8,-3 5-4,-5-1-8,4 2-3,2 6-4,-4-5-4,1 2-3,0 2-5,-1 1 0,-7 2-8,-1-5 6,2 1-16,-1 1-4,-3-4-7,-2-3-2,0 7-11,-2-7-3,-2-3-3,-3 3-2,3-2-2,-3-9 1,0 17-2,0-17 1,-4 17 1,4-17 1,-7 14 4,1-9 6,6-5 1,-5 7 2,5-7 9,0 0 11,0 0 3,-17 0 2,17 0 0,0 0 9,-9-16-7,9 16 6,-8-17 4,5 7-2,0-1-3,3 11 0,0-27-3,-3 13-1,6-3-3,-1 1-3,2 5 2,-1-7-2,2 7-4,-2-3 3,3-2-7,-1 6 0,1 3-4,-3-4-5,4 0-10,-1 0-8,-2 1-11,4 1-7,0-1-13,1-1-8,2-1-5,3 2-6,-1-4-11,1 6-12,0-3-7,0 2-21,0-1-7,1 1-10,1-2-10,1 6-16,-3-2-100,-3 0-289,3-4 129</inkml:trace>
          <inkml:trace contextRef="#ctx0" brushRef="#br0" timeOffset="41945.5515">14203 2215 50,'-3'11'214,"3"-11"-6,-6 24 1,1-11-4,2 2-5,0-2-8,1 6-10,1-6-4,1 3-9,-2-2-17,4 2-8,-4-1-15,4 0-10,-1-1-14,1 3-8,1-6-8,0 0-13,0-3-20,-1 7-29,1-3-32,0-3-37,-3-9-43,3 15-58,2-5-29,-5-10-28,1 11-159,-1-11-390,0 0 173</inkml:trace>
          <inkml:trace contextRef="#ctx0" brushRef="#br0" timeOffset="42147.436">14180 1873 76,'0'0'242,"0"0"-20,0 0-25,0 0-19,-2-15-21,2 15-21,0 0-26,0 0-35,0 0-40,0 0-45,0 0-37,0 0-66,0 0-97,0 0-227,5-14 100</inkml:trace>
          <inkml:trace contextRef="#ctx0" brushRef="#br0" timeOffset="42759.7798">14546 1855 177,'0'0'277,"0"0"-11,0 0-24,0 0-13,0 0-23,0 0-20,0 0-12,0 0-22,0 0-17,0 0-15,0 0-10,0 0 0,0 0 6,-7 15 5,7-1 3,4 0 0,-4 5-13,3 4-3,0 0-2,-3 0-3,1 5-14,2-3-5,-6 2-2,3 2-3,0-3-8,-1 1-4,1 1-13,0 0-4,0 1-4,-2 1 6,2-4-11,0-1-10,2 5 3,-2-7-12,0-6 5,4 0 0,0 2-11,0-12-13,1 11-6,-2-6-13,2 1-8,3-1-3,-1-3-5,3 3-12,2-5-10,-1-2-10,5-2-9,-1-3-10,2-3-12,4 6-1,-4-7-7,11-2-1,-8-1-1,2-3 4,-2 4-3,5-5 7,-5-4 9,-1-1 6,-1-2 6,-3 5 8,0-7 5,-1 6 9,-5 0 13,2-1 4,-1 1 12,-3-4 8,1 4 9,-2 0 12,-2 4 14,0-3 6,-2 4 5,-2 9 1,6-16 2,-6 16 0,5-8-2,-5 8-8,0 0-5,1-13-3,-1 13-1,0 0 0,0 0-1,0 0 3,0 0-3,-28 25 6,17-13 4,4 1 0,-1-2 9,0 0 3,2-3 2,1 4 4,2-1 1,-2 1 5,5 0 2,0-12-4,3 18-3,1-5 1,-3-5-5,8 4-1,-1-1-5,0-4-2,6 2-14,-5-1-12,5 0-19,0-4-23,0 3-25,-1-6-31,-1 0-33,4-2-41,3 0-41,-4-5-50,-1 0-130,0-2-423,-1-1 187</inkml:trace>
          <inkml:trace contextRef="#ctx0" brushRef="#br0" timeOffset="42983.6592">14653 1966 126,'0'0'219,"0"0"-22,0 0-15,0 0-14,25-13-21,-11 9-12,0 4-11,2-3-14,2 3-17,3 0-15,0 0-21,6-1-18,-2 1-30,3 0-18,-8 1-28,3-1-24,-4 3-27,0-3-18,1 0-125,-4 0-249,2 0 110</inkml:trace>
        </inkml:traceGroup>
        <inkml:traceGroup>
          <inkml:annotationXML>
            <emma:emma xmlns:emma="http://www.w3.org/2003/04/emma" version="1.0">
              <emma:interpretation id="{441C92FA-3809-444C-AC93-2739DE2BD5D9}" emma:medium="tactile" emma:mode="ink">
                <msink:context xmlns:msink="http://schemas.microsoft.com/ink/2010/main" type="inkWord" rotatedBoundingBox="19371,2905 20838,2889 20847,3718 19380,3734"/>
              </emma:interpretation>
              <emma:one-of disjunction-type="recognition" id="oneOf10">
                <emma:interpretation id="interp50" emma:lang="en-US" emma:confidence="1">
                  <emma:literal>the</emma:literal>
                </emma:interpretation>
                <emma:interpretation id="interp51" emma:lang="en-US" emma:confidence="0">
                  <emma:literal>The</emma:literal>
                </emma:interpretation>
                <emma:interpretation id="interp52" emma:lang="en-US" emma:confidence="0">
                  <emma:literal>tho</emma:literal>
                </emma:interpretation>
                <emma:interpretation id="interp53" emma:lang="en-US" emma:confidence="0">
                  <emma:literal>thee</emma:literal>
                </emma:interpretation>
                <emma:interpretation id="interp54" emma:lang="en-US" emma:confidence="0">
                  <emma:literal>thx</emma:literal>
                </emma:interpretation>
              </emma:one-of>
            </emma:emma>
          </inkml:annotationXML>
          <inkml:trace contextRef="#ctx0" brushRef="#br0" timeOffset="43533.348">15855 2018 152,'0'0'259,"0"0"-1,0 0-7,0 0 0,-7 7-3,7-7-15,0 0-11,0 0-24,0 0-21,0 0-16,45 1-12,-25 3-17,14-2-14,7 3-9,2-2-13,10 4-6,-3-3 0,5 0-21,-6 0-9,4-1-6,-1 4-2,-2-4-11,2 1-1,-2-3-11,-1 3-7,0-2-5,-5-1-3,-5 3-2,-5-4-12,-3-4-2,-6 8-4,-1-4-2,-9 0-6,1-4-5,-5 4-6,-11 0-14,15-3-12,-15 3-22,13-4-28,-13 4-36,3-8-36,-3 8-32,0 0-49,-14-18-163,6 11-450,-6-4 199</inkml:trace>
          <inkml:trace contextRef="#ctx0" brushRef="#br0" timeOffset="43850.1548">16080 1774 7,'0'0'188,"0"0"-14,-8 8 0,3-1 8,5-7-4,-3 24-2,3-7-5,-2 9-5,2-1-6,4 2-6,-4-1-8,1 13-6,5-4-10,-3 4-12,1 2-9,0-4-11,-1 2-8,2-11-8,0 0-8,-2 2-5,1 5-8,3 1-4,-3 0-17,-1-9-21,1 2-23,-1-1-27,0-3-37,-3-2-33,4 2-40,-2 1-25,3-7-43,-4-4-166,1 1-404,2-4 179</inkml:trace>
          <inkml:trace contextRef="#ctx0" brushRef="#br0" timeOffset="44593.7287">16413 2277 84,'0'0'200,"0"0"-20,0 0-8,0 0-2,0 0-9,-8 29-3,6-21-2,2-8-16,-4 25-14,2-15-9,1 2-10,1 4-12,-3-1-7,1 1-12,0-2-3,2-2-7,2 2-10,-2-3-9,0-11-17,2 19-12,-2-8-10,0-11-4,4 12-8,-4-12-2,8 9-5,-2-4-5,-6-5-4,19 4-6,-19-4 1,22-5-3,-8-1 5,-5 2 1,8-4 2,-1 1 3,-2 3 2,0-4 3,0 1-2,0-4 14,-2 5 3,1-4 11,1 1 10,-6 2 10,1 2 7,-3 2 8,-6 3 5,13-7 0,-7 3-6,-6 4-1,0 0-10,14-7-1,-14 7-8,0 0-2,0 0-4,0 0 2,11 11-3,-11-11-2,4 13-1,-2-5 1,-2-8-2,6 20-1,-3-10-1,0 1 0,4 2-2,0-4 1,4 3-2,3-1-5,-3-5-8,8 2-14,7 5-9,-5-7-8,7-4-16,0 3-7,0-5-8,0-1-13,0-3 0,0 2 7,1-3-7,-2 0 10,1-1-2,-3-2 6,0-2 6,-7 0 3,-2 0 12,-2 1 5,0-5 14,-2 3 12,-1 1 11,-3-3 8,0-1 14,0 3 6,-7-4 8,4 6 4,-5-2 4,1 1 5,4-1 10,-5 11 0,-1-20-2,1 20-8,0-17-2,0 17 2,-4-11-7,4 11-7,-3-12-2,3 12-5,0 0-5,0 0 2,-6-12-7,6 12-4,0 0-2,-14 0-2,14 0-1,0 0-2,-20 8 0,12-1 4,0 0 2,2 0 3,-2 3 2,2-2 5,-3 4 6,4 1 6,0-2-4,1-3 5,1 4-3,3-12-1,0 20 0,0-8-2,0-12-6,3 23 1,1-12-7,1-2 4,0 2-13,1 1-12,5-5-18,1 1-18,2 3-24,2-4-20,-2-1-30,0-2-13,5-3-27,-19-1-21,32 0-16,-15 0-176,-1-5-396,0 1 176</inkml:trace>
        </inkml:traceGroup>
        <inkml:traceGroup>
          <inkml:annotationXML>
            <emma:emma xmlns:emma="http://www.w3.org/2003/04/emma" version="1.0">
              <emma:interpretation id="{C4DB08D2-7B20-4AB2-9254-616E1B77C6BB}" emma:medium="tactile" emma:mode="ink">
                <msink:context xmlns:msink="http://schemas.microsoft.com/ink/2010/main" type="inkWord" rotatedBoundingBox="21897,2702 26001,2658 26021,4502 21916,4546"/>
              </emma:interpretation>
              <emma:one-of disjunction-type="recognition" id="oneOf11">
                <emma:interpretation id="interp55" emma:lang="en-US" emma:confidence="1">
                  <emma:literal>general</emma:literal>
                </emma:interpretation>
                <emma:interpretation id="interp56" emma:lang="en-US" emma:confidence="0">
                  <emma:literal>genera</emma:literal>
                </emma:interpretation>
                <emma:interpretation id="interp57" emma:lang="en-US" emma:confidence="0">
                  <emma:literal>generals</emma:literal>
                </emma:interpretation>
                <emma:interpretation id="interp58" emma:lang="en-US" emma:confidence="0">
                  <emma:literal>generate</emma:literal>
                </emma:interpretation>
                <emma:interpretation id="interp59" emma:lang="en-US" emma:confidence="0">
                  <emma:literal>gerbera</emma:literal>
                </emma:interpretation>
              </emma:one-of>
            </emma:emma>
          </inkml:annotationXML>
          <inkml:trace contextRef="#ctx0" brushRef="#br0" timeOffset="45681.3485">18822 2109 149,'-13'-14'182,"9"3"-8,-3 8-18,7 3-5,-14-15-11,3 11-11,-3 1-5,-1-4-9,-4 6-7,2-1-10,0 5-9,1 3-9,-9-1-8,7 4-4,1 0-9,-5 5-8,2 4 0,-1-4-8,4 2-3,3-2-5,3 0-1,3-5-8,1 3 5,2-3-8,2-2-1,0 5 0,3-12-2,4 17-5,3-10 3,5 1 2,-2-2-13,-1 0-13,8 0-7,-3 1-8,3-5-10,2 0-9,1-4 0,-1 1 8,3 0-9,-5-5 1,1 3-3,1-6 5,-5 6 5,2-5 1,-4-2 13,2 2-9,-5-3 16,5-4 12,-3 3 3,-4-1 8,3 2 9,1-6 5,-4 7 9,0-4 6,0 3 8,-3-3 1,3 7 11,-1-4 2,-2 3 9,3 1 0,-7 7 1,6-11 5,-6 11-5,5-11 1,-5 11 1,0 0-7,3-10-10,-3 10-2,0 0-1,0 0-16,6-11-2,-6 11-8,0 0 0,0 0 1,0 0-13,0 0 2,0 0-2,0 0-5,0 0 2,0 0 2,-3 33 5,0-18 1,-2 2 4,3-1-1,2 2 4,-4 5 1,2 2 5,2 3 0,2 1 6,-2 0 1,3 1-4,0 8 14,3 7-14,0-1-3,-2 4-5,2-1 0,0 1-3,0 2-2,2 1-2,-3 0 0,1 0-4,-3 1 1,2-2-6,-2-1 1,-3 0-3,3-1-3,-8-2-4,4-1 4,-1-4-7,-2 2-3,-4-8-6,1-5-2,0-4 2,-4-3-7,0 1 6,-6-5-5,7-3 7,-4-4-11,0 0 0,0-2 4,-4-2 3,-6-1-2,4-3 0,0-1 3,-7-3 4,6-2-6,0 1 5,-5-5 1,3-4 1,1 3-4,-8-7 3,7 1-1,1-3 0,0-3-1,2-6-3,0 0-1,-2-4-1,8 2 0,0 2 4,3-3-4,2-2 8,4-6-4,0 7 2,8-8-5,-1 8 5,6-8 1,-7 8-1,10 1 6,2 1-1,-2-9-1,3 7 1,4-5 1,-2 10-2,1 0 4,8-6-1,-8 8 2,5 0 0,-2-3-4,2 4-4,-2 0 6,2-2-3,6 0 5,-3 3-1,-5 0-1,2 5-8,0 1-6,-2-4-3,-5 7-15,3 1-15,-3-1-14,-1-1-15,-4 5-20,0 2-23,0-6-30,-2 4-26,6-2-25,-8 4-32,2-2-156,2-1-418,5 0 185</inkml:trace>
          <inkml:trace contextRef="#ctx0" brushRef="#br0" timeOffset="48058.1021">19242 2371 192,'0'0'175,"0"0"-14,16 10-17,-16-10-13,15-2-11,-2 4-19,-13-2-12,28-2-11,-13 1-14,2 0-12,-1 0-5,0-3-9,1 4-6,-3-3-5,-2-1-2,-1 3-4,-11 1-4,20-7-3,-9 4 2,-11 3 0,14-7-4,-6 4 1,-8 3-2,14-9 9,-11 2-6,-3 7-5,13-8 3,-9 1 0,-4 7-5,8-13 2,-8 13-5,6-12 3,-6 12 4,2-11 1,-2 11 5,-2-14-2,2 14 5,-6-13-2,6 13 3,-11-13 6,11 13 6,-11-10 5,11 10 4,-12-8 3,12 8 5,-13-6-1,13 6-7,-14-5-4,14 5 0,-14 0-3,14 0 1,-17 5-4,8 2 4,0-1 0,-4 2 2,1-2 3,2 5-1,-2-3-1,1 4 3,0-1-3,3 3-1,-3 0-2,4-3-3,0 7-1,3-4 0,-1 0-8,3 2-2,-1 0-4,3-3 3,-1-2-3,1-11-6,4 25-5,0-14-6,2 0-10,5 1-10,0-5-16,3 2-12,3 0-16,0-6-8,3 1-12,0 0-6,2-3-8,3-1-2,3 0-10,0-5 5,-8 1 8,2-2 14,-2 0 8,-1-1-3,0 0 15,-1-2 1,1 0 12,-2 0-2,2-3 11,-5 0 15,0 4 12,-2-4 4,2 1 15,-3 1-3,0-1 14,2 1 2,-4-1 7,4 1 7,-6 3 5,3-3 6,-1 2 8,-1 0 5,-2 1 5,2-1 6,-2-2-2,-6 10 6,14-10 0,-8 5 1,-6 5-4,8-11-1,0 4-2,-8 7-3,14-7-2,-14 7-6,0 0-8,8-7-2,-8 7 1,0 0-12,0 0-7,0 0-4,14 0-1,-14 0 1,0 0 0,0 0 2,6 21 1,-5-15 0,4 4-5,-5-10 2,2 18-1,-4-6-2,5 1-2,-3-13-1,3 19-4,-3-9 1,3 0-3,1-2 0,-4-8-2,3 18-4,-2-10-9,4-1-3,0 1-9,-5-8-6,9 10-5,-3-3 1,-6-7 1,10 10-6,-10-10 1,17 1-4,-8 1-6,-9-2-2,25-3-13,-14 1-8,3-2-5,4-3-13,-2 3 0,9-6 3,-2 2 0,-4 1 2,1 0 7,-3-5 0,2 5 15,1-1 6,-1-2 2,-3 0 15,-1 1 15,-1-1 9,0 1 17,-3 0 6,-2 5 11,-1 0 12,0-3 10,1 3 9,-9 4 1,10-10 7,-4 3 2,-6 7 1,0 0 3,8-7-7,-8 7-5,0 0-4,11-6-8,-11 6-4,0 0-8,0 0-6,0 0-6,0 0 3,0 0-10,0 0 5,0 0-3,0 0 2,0 0-2,-4 26 1,4-26-2,-1 16-1,1-16 2,-2 17-2,2-6-5,0-11 1,0 19 1,0-19 1,2 18-2,3-6-2,-4-6-2,5 3 2,1 0-4,-3 1 3,6-2-5,1-4-3,1 0-10,2 3-7,5 0-3,-2-2-7,3-5-7,-1 2-7,3-2-9,4 4-10,0-13-7,-1 7-14,3-7-17,-1 3 1,4-4-10,-3-1 23,-3-3-15,0 2 0,-3 0 21,-4 1 11,-2 1 12,0-3 11,-4 1 17,0 3 9,-4-4 12,-5 3 6,2 0 15,0 1 4,-4-3 6,-1 12 10,-1-18-1,1 18 1,-7-20-2,1 13 4,0-2-1,6 9 0,-12-12-8,5 3 3,7 9-6,-9-8-3,9 8-3,-12-6-1,12 6-1,-8-4-6,8 4-4,0 0 3,0 0-3,0 0-1,-30 10 1,24-5 4,-2 4 1,0-2 1,2 1 3,-2 3 2,-1 7 1,3-7-1,-2 8 0,2-5-3,3-2 1,-4 5-1,6-7-5,-2 7 4,1-4-3,1 1-2,2 2 1,1-8 0,1 5-3,3-1-6,-1-2-4,1-4-6,5 2-7,3 2-6,-2-5 0,-1 1-16,6-3 0,1-1-4,0-2-2,-1 0-13,7-2 5,-3-1 5,-3-5-3,8 2-2,2-4 11,-3 2-4,-3-2 6,1-3 2,-6 4 3,5-3 4,-2-1 2,-4 1 5,0 3 5,1-3-2,-3 1 12,0 3 5,3-3-4,-3 4 0,3-4 5,-3 5 1,2-1 8,-6-1-1,4 1 4,2 1 2,-8 0 1,4 2 6,-4 1 2,-8 3 2,14-7-2,-14 7 2,16-3-4,-16 3 0,9-1-7,-9 1 1,0 0 1,0 0-2,17 8 3,-17-8-5,6 6 4,-6-6-3,0 12 1,0-12-1,0 18-5,0-18 3,2 18 0,-2-10-4,0-8-2,3 18 3,0-9 0,-3 3-2,5-3-1,-2 0 3,3-1-1,0 2-2,2-2-7,6 3 7,-1-3-6,7-1-3,-6 1-7,12 1-7,-9-4-8,10 0-4,-1-3-3,2 2-10,-4-4 7,4-4-3,3 3-2,-3-2 0,0-2-4,2 2-2,-2-6 4,-3 4-6,1-4 12,-3 0 10,-7-2-1,1-1-10,-3 5 24,0-4-1,-1 2 21,-6 1 7,0-4 1,-4 4 3,1-1 8,-4 9 2,3-18 8,1 12 2,-4 6 5,0 0 4,-10-22-7,2 16-3,8 6-2,-14-10-6,5 7 0,9 3-1,-25 0 2,13 2-3,-5-2-1,3 4-4,-2 2 3,2 0-2,2 1-1,-2 1-2,6 0-3,-5-2-1,7 1 0,1 1-1,-2-1-3,7-7 1,-7 16-6,6-7 1,1-9-10,0 14-8,0-14-5,6 11-13,3-3-8,-2-2-12,4 0-7,-1-4-1,6 3-6,1-3 5,-4 2-2,2-8 7,2 2 7,-4-1 4,-4 0-5,5-3 18,-3-1 11,-2 2 14,-1-2 17,-2-2 7,1 0 14,-7 9 10,7-19 5,-7 10 6,0 9 14,3-16 6,-3 16 7,0-12 5,0 12-4,0 0-8,0-13-10,0 13 0,0 0-12,0 0-7,0 0-7,0 0-4,0 0-2,0 0-5,0 0 0,0 0-3,0 0-1,0 0-2,0 0-3,0 0 0,-3 44-3,6-34 0,1-2-3,0-1-2,3 4-3,3-4-3,-2 0-3,5 2-2,2 0 1,-2-4 0,2 3-7,1-5-3,-2 1 5,6 0 4,-9-4-1,3 0-1,2-3-3,4 1-1,-3-3 2,0-4-2,-4 4 1,4-2-2,-3-4-1,-2-2-1,4-1-7,1-5 0,-2 0-7,3-4-1,-6-1-2,5-2 1,-3-2 3,6-8 2,-6-5 3,-3 5 0,-1 7 0,-3-8 8,-3 4 0,-4 5 6,-2-9-3,0 7 4,-2 0 6,1 3 4,-8-3 6,1-6 6,4 14 3,-2-1 8,-1-2 4,1 6-1,2 2-5,3 2 3,-8 2 4,8-4 0,0 4-2,-5 1-3,2 3-6,6 9-1,-3-17 0,3 17-4,-7-10-3,7 10 5,-4-11-8,4 11 1,0 0-7,-3-10 2,3 10-4,0 0 1,0 0-9,0 0 2,0 0-5,0 0 2,0 0-2,0 0 5,0 0-1,-13 29 11,13-15 1,-6 4 2,3 4 7,0 8 3,1-3 8,-1 3 2,0 9 3,3 2 3,-3-3-3,-2 1 4,5 1-3,2-4-1,-5 3-4,4-1 6,-1 2-4,2-10-7,4-2 2,-3 2-5,0 0-1,2 9 1,-2 1-2,3 0-3,-3-3-2,0-8-8,2 0 9,-2 8-1,-1-5-1,-2-6-1,0 4-5,4-2-7,-4 2 6,0-5 7,0 0-10,0-7 2,4 0-3,-1 3-4,-3-8 0,1 5-12,4-5-13,-2-1-9,2 0-4,-5-12-8,6 17-15,-6-10-12,0-7-17,1 12-13,-1-12-20,5 9-16,-5-9-25,0 0-31,8 7-38,-8-7-222,0 0-490,0 0 217</inkml:trace>
        </inkml:traceGroup>
        <inkml:traceGroup>
          <inkml:annotationXML>
            <emma:emma xmlns:emma="http://www.w3.org/2003/04/emma" version="1.0">
              <emma:interpretation id="{5CCD7DED-7F23-48C1-AB88-33EFDDD0AA1F}" emma:medium="tactile" emma:mode="ink">
                <msink:context xmlns:msink="http://schemas.microsoft.com/ink/2010/main" type="inkWord" rotatedBoundingBox="26857,2767 29267,2741 29280,3952 26870,3978"/>
              </emma:interpretation>
              <emma:one-of disjunction-type="recognition" id="oneOf12">
                <emma:interpretation id="interp60" emma:lang="en-US" emma:confidence="0">
                  <emma:literal>san:</emma:literal>
                </emma:interpretation>
                <emma:interpretation id="interp61" emma:lang="en-US" emma:confidence="0">
                  <emma:literal>sort:</emma:literal>
                </emma:interpretation>
                <emma:interpretation id="interp62" emma:lang="en-US" emma:confidence="0">
                  <emma:literal>san,</emma:literal>
                </emma:interpretation>
                <emma:interpretation id="interp63" emma:lang="en-US" emma:confidence="0">
                  <emma:literal>sore:</emma:literal>
                </emma:interpretation>
                <emma:interpretation id="interp64" emma:lang="en-US" emma:confidence="0">
                  <emma:literal>an,</emma:literal>
                </emma:interpretation>
              </emma:one-of>
            </emma:emma>
          </inkml:annotationXML>
          <inkml:trace contextRef="#ctx0" brushRef="#br0" timeOffset="50134.3822">23842 2007 191,'0'0'204,"0"0"-8,-6-18-8,6 18-11,0 0-13,0 0-8,3-7-11,-3 7-10,0 0-10,0 0-13,-3-19-12,3 19-10,0 0-8,0-13-5,0 13-13,0 0-7,-6-11-9,6 11-8,-7-15-5,0 8-9,0-1 3,-4 1-9,-1 2 1,-2-2-6,-3 0 2,3 1-5,-3 2 3,-4 0-7,1-1 3,3 4-4,-3 0-1,0-4-1,2 5 1,1 0 0,-1 1-3,4 3 0,-3-2 2,3 3-5,-4-1 2,6 0-1,4 0 3,8-4-3,-17 9 0,8-4 4,2 1-3,7-6-1,-14 12-1,11-5-3,-4 0 6,7-7-3,-7 18 3,4-13 0,3-5-6,-3 23 5,3-14 1,0-9 0,6 18 4,-6-7 3,3 0-1,1-1-1,0 2 4,2-4-1,1 2 4,4 2 1,-8-3-3,11-1 0,-5 3 4,2 0 1,3-3-2,2 1-2,-2 0 2,3-2-5,-5 4 1,5-4-2,0 0 0,1-2-3,-1 1 2,0 1 2,0-4 0,0 2 1,-3-1 0,5 1-7,-11 1 4,6-3-3,-2 2 1,-1-1-3,-2-1 2,2 4-2,-2-4-1,2 0 2,2 2 0,-5 6 0,-2-8 0,0 4 0,2-1 4,-2 3-4,-6-9 3,14 11 7,-8-3-8,-3-1 4,2 2 3,-5-9 3,9 17-7,-9-11 1,7 4 0,-7-10-4,3 15 1,-2-8 0,-1-7-1,0 13 1,0-13-1,0 15 2,0-15-2,-7 14 3,0-5-1,-4-5 0,-1 4-2,-5 1 0,0-6 3,-7 5-5,-4-5-1,-1 0 2,-6 1-3,4-1-3,-1-3 1,1 0-6,-1 0 1,6-4 0,-1 4-2,4-3 1,-2-1-4,5 2 1,3 1-3,-2-6-1,5 2 2,0 2 0,0-3-2,2 0-1,12 6 0,-14-10-7,4 3 0,6-1-4,4 8-1,-7-18-6,4 11-1,3 7 0,-3-22 3,3 12-4,0 10 5,0-19 5,0 19 1,3-18 0,-3 18 6,0-15 2,0 15-2,3-8 2,-3 8 3,0 0 2,0 0 0,0 0-5,0-16 2,0 16 0,0 0-5,0 0 4,0 0 1,0 0 0,0 0 3,0 0 1,0 0 2,0 0 0,0 0 3,0 0 1,0 0-3,0 0 4,0 0 3,0 0 4,14 28 1,-7-22 1,0-2-1,9 0 0,1 2 0,3-1-2,7 1-2,4 0-12,0-4-15,2 7-14,7-4-17,-5-1-8,10 0-4,1-1-1,-5-2-3,-7-1 13,7 3 3,-9-6 7,-7 3 1,-8 0 5,4 0 0,-12-4 12,8 3 3,-17 1 7,20-3-4,-10-1 10,-10 4 5,11-5 3,-11 5-3,10-9 16,-10 9-8,10-7 7,-10 7 0,6-11 11,-6 11 7,5-5 5,-5 5 7,0 0 1,0-12-2,0 12-4,0 0 2,0 0-3,0 0-8,0 0-1,0 0-4,0 0-1,0 0-4,0 0-3,-17-8 6,17 8 0,0 0-1,-32 21 3,23-14 0,1 1-3,-1-1-1,1 5 2,-1 1-4,3-4 0,1 0-4,-4 4 6,5-5-6,4-8 3,0 20-3,0-20 0,13 14-5,-5-4-4,4-1-4,2-5-6,3-3-4,4 5-8,-1-2 1,6-4 0,-1 3-3,2-6-3,-1 2 3,-9-2-4,4-3 17,-1 3-15,-3-5 6,-3 0 2,0 0 6,1 0 6,-4-2 7,-4-3 3,0 5 10,0-2 7,-7 1 3,0 9 2,6-19-1,-9 10-1,3 9 4,-6-23-1,2 15 2,-3-2-1,0 3 4,7 7-3,-9-14-2,1 10-1,8 4-3,-12-12-3,1 9 3,11 3-8,-11-5-2,11 5-2,0 0 1,-12-2-1,12 2-7,0 0 0,0 0-5,-21 2-9,21-2-15,0 0-9,-7 10-8,7-10-5,0 0-2,0 0 6,0 0-4,0 0 8,0 0 7,0 0 4,0 0 7,0 0-1,21 16 3,-21-16 5,0 0-7,0 0 8,27-7 7,-27 7-5,17-11 0,-5 4 4,-1 0-2,3 0 4,2 0 0,-2-1-1,3-3 0,0 0-14,3 0 8,-6-3-4,2 6 7,6-7-4,-2 1 4,-1 3 1,-5 1 7,0-1-1,-5 1 12,2 1 10,-5 2 5,2 0 14,-5-2 5,-3 9 4,13-13 10,-13 13 2,4-8-1,-4 8 5,0-11 5,0 11 2,0 0 7,0 0-2,3-9 3,-3 9-1,0 0-6,0 0 0,0 0-4,0 0-2,0 0-5,7-12-9,-7 12-7,0 0-5,0 0-14,0 0 0,0 0 0,0 0-4,0 0-3,0 32 7,0-17-2,3 2 6,-3 2 4,3 6 2,-2 1 0,-1 0 14,0 1-8,0 1-7,0 1-3,7-3-2,-7 2 0,0 2-6,6-1 2,-3-4 7,2 14-11,-5-12-6,9-2-11,-3 2-16,-1-4-14,-2-4-23,3-1-20,0-2-32,-1-2-28,-5 0-33,6-7-34,-3 1-34,1 0-218,-4-8-486,7 7 215</inkml:trace>
          <inkml:trace contextRef="#ctx0" brushRef="#br0" timeOffset="50650.0949">24641 1774 293,'0'0'282,"5"-11"-18,-5 11-17,0 0-17,-5-16-15,5 16-29,0 0-20,0 0-19,5-11-9,-5 11-24,0 0-14,0 0-10,0 0-9,0 0-7,0 0-12,0 0-14,0 0-16,6 31-15,-6-31-19,3 15-14,-3-8-13,0-7-2,6 17-4,-6-17 5,5 7 6,-5-7 1,3 7 4,-3-7 6,0 0 5,0 0 8,9 9-1,-9-9 5,0 0 0,0 0 3,24-11-3,-17 4 3,3 2-1,4-5 0,-3 0 2,4 2 1,2-6 4,-3 4-7,4-2 1,2-1 1,6-1 6,-2 0-1,-4 2-1,-3 3 9,0 2 0,-3-4 6,0 4 11,3 2-5,-7-1 5,-1 0 6,-1 0-1,-8 6-4,12-3-2,-12 3-6,11-9-4,-11 9-6,0 0-2,14 0-7,-14 0 2,0 0 4,9 17 0,-5-9 0,-1 2 4,1 4-1,-4 4 0,3-4-4,1 4 1,-4-2-4,3 3 0,1-1-4,-1 8 4,1-11-22,-1 2-21,0 1-29,0-2-29,3 3-38,2-5-41,-2 6-38,2-8-52,-2 1-148,5 1-436,2 0 193</inkml:trace>
          <inkml:trace contextRef="#ctx0" brushRef="#br0" timeOffset="51122.7098">25547 2438 152,'0'0'378,"0"0"-17,0 0-12,0 0-16,0 0-8,0 0-10,0 0-14,-15 2-8,15-2-16,0 0-14,0 0-17,0 0-13,0 0-12,0 0-15,0 0-15,0 0-14,0 0-10,0 0-13,0 0-8,0 0-12,0 0-5,0 0-12,0 0-8,0 0-8,0 0-11,0 0-10,0 0-6,0 0-10,0 0-6,0 0-4,0 0-6,0 0-6,0 0-5,0 0-3,0 0-19,0 0-15,0 0-27,0 0-29,0 0-33,0 0-36,0 0-41,0 0-42,0 0-24,0 0-51,0 0-49,0 0-46,0 0-352,0 0-790,0 0 349</inkml:trace>
          <inkml:trace contextRef="#ctx0" brushRef="#br0" timeOffset="51369.5683">25754 2807 371,'0'0'364,"0"0"-3,0 0-9,0 0-1,0 0-8,0 0-6,0 0-4,0 0-12,0 0-10,0 0-17,0 0-19,0 0-20,0 0-27,0 0-22,0 0-25,0 0-21,0 0-34,0 0-44,0 0-47,0 0-53,0 0-64,0 0-58,0 0-63,0 0-73,0 0-74,0 17-354,0-17-760,0 0 336</inkml:trace>
        </inkml:traceGroup>
      </inkml:traceGroup>
      <inkml:traceGroup>
        <inkml:annotationXML>
          <emma:emma xmlns:emma="http://www.w3.org/2003/04/emma" version="1.0">
            <emma:interpretation id="{D37C8E73-9278-45EA-9FAB-46CBF9632C06}" emma:medium="tactile" emma:mode="ink">
              <msink:context xmlns:msink="http://schemas.microsoft.com/ink/2010/main" type="line" rotatedBoundingBox="463,5305 2043,4952 2307,6134 727,6487"/>
            </emma:interpretation>
          </emma:emma>
        </inkml:annotationXML>
        <inkml:traceGroup>
          <inkml:annotationXML>
            <emma:emma xmlns:emma="http://www.w3.org/2003/04/emma" version="1.0">
              <emma:interpretation id="{BCB9F10B-481C-4CEF-928A-265D20345C3C}" emma:medium="tactile" emma:mode="ink">
                <msink:context xmlns:msink="http://schemas.microsoft.com/ink/2010/main" type="inkWord" rotatedBoundingBox="463,5305 2043,4952 2307,6134 727,6487"/>
              </emma:interpretation>
              <emma:one-of disjunction-type="recognition" id="oneOf13">
                <emma:interpretation id="interp65" emma:lang="en-US" emma:confidence="0">
                  <emma:literal>Soin</emma:literal>
                </emma:interpretation>
                <emma:interpretation id="interp66" emma:lang="en-US" emma:confidence="0">
                  <emma:literal>Soon</emma:literal>
                </emma:interpretation>
                <emma:interpretation id="interp67" emma:lang="en-US" emma:confidence="0">
                  <emma:literal>Son</emma:literal>
                </emma:interpretation>
                <emma:interpretation id="interp68" emma:lang="en-US" emma:confidence="0">
                  <emma:literal>Sops</emma:literal>
                </emma:interpretation>
                <emma:interpretation id="interp69" emma:lang="en-US" emma:confidence="0">
                  <emma:literal>Join</emma:literal>
                </emma:interpretation>
              </emma:one-of>
            </emma:emma>
          </inkml:annotationXML>
          <inkml:trace contextRef="#ctx0" brushRef="#br0" timeOffset="80692.7183">-2124 4688 73,'0'0'143,"0"0"-8,-8-13-5,8 13-6,0 0-3,-4-8-3,4 8 2,0 0-12,0 0-3,-5-10-8,5 10-1,0 0-9,0 0-6,0 0-9,-14-3-2,14 3-7,0 0-4,0 0-2,-27 6-2,27-6-1,-14 10-2,4-8 1,0 5-3,2 0-2,1-2 4,-4 2-3,3 3 3,0-3-6,2 1-7,-2 5 1,2-3 1,1 0-3,2 3-1,0 3-1,0-2-2,-2 0-4,5-3-4,0 1-1,0-12-2,5 25 3,-4-14-7,1-3-2,1 5-1,0-5-1,2 3-1,-2-2 7,3 1-11,1-1 0,-1-4 1,2 3 0,-4-1-1,4 0-3,0-2 1,-8-5-3,15 6 2,-4 1 3,-3-6-6,-8-1 2,14 3-1,-14-3 3,16 0-4,-16 0 2,17-7-1,-8 3-1,-9 4 1,16-10-2,-7 5-2,-4-3-1,4 1 3,0-3-1,-2 2-2,-3-3 3,1-1-2,0-1 0,1-2 0,-6 8 3,1-8 2,-1 15 6,5-18 0,-5 8-3,0 10 0,-3-19 1,3 19-3,-3-14 0,1 3-4,2 11 2,-6-15 0,6 15 7,-6-11-17,6 11-12,-6-10-9,6 10-10,-8-12-13,8 12-15,-8-1-22,8 1-13,-11-11-20,11 11-16,0 0-17,-12-4-24,12 4-17,0 0-134,-11-10-355,11 10 157</inkml:trace>
          <inkml:trace contextRef="#ctx0" brushRef="#br0" timeOffset="81168.4433">-1935 4495 11,'0'0'220,"0"0"-13,0 0-14,0 0-15,0 0-10,0 0-13,0 0-19,0 0-9,0 0-18,0 0-14,0 0-15,0 0-5,0 0-8,0 0-2,0 0 0,0 0-2,0 0-3,6 38-2,-3-30 2,0 6-6,-1 1 1,2-1-3,1 4 1,-4 1-2,6-3-2,-6 7 0,1-2-1,2 6 3,1 1-4,-2-4 5,-1 6-7,2-3 3,1 3-5,0-5 0,1-1-1,-1 1 0,-2-1-7,3-6 2,-1 0-6,-4 0 0,4-1-7,-3-3-3,2 0 2,-2 0-1,6 1 7,-7-6-16,4 0-3,-5-9-18,6 15-19,-3-6-21,-3-9-28,5 11-30,-5-11-33,1 11-28,-1-11-34,0 0-30,0 0-151,0 0-414,0 0 184</inkml:trace>
          <inkml:trace contextRef="#ctx0" brushRef="#br0" timeOffset="82342.2078">-1850 4172 53,'0'0'107,"-3"-11"-6,3 11-3,0 0 4,3-17-6,-3 17-1,3-12-15,-3 12-4,0-15-10,0 15-3,7-9 2,-7 9-9,6-12 5,-6 12-6,6-8-3,-6 8-3,3-10-7,-3 10-2,0 0-10,9-4-4,-9 4-3,0 0-1,11-6-4,-11 6 2,0 0-8,14 0-3,-14 0 0,0 0 5,19 6-6,-13-2-1,4 3 0,-3 2 0,3-2-4,1 2 5,-4 2 5,4 3 1,-3 2 6,0 0 8,0 5-5,1 4 4,-1-4 2,-2 4 2,-3 1-3,3-7 2,-1 3-5,-2-1 1,-1-3-2,1 1-4,-3-5-4,1 1 1,-1-1 0,2-4-2,-2-10-5,3 19 4,-3-8-5,0-11 1,2 15-2,-2-15 4,1 13-3,-1-13 2,0 0 1,0 13 2,0-13 0,0 0-3,0 0 0,0 0-8,0 0-7,0 0-2,0 0-6,0 0-6,0 0-4,-14-30 2,14 30-5,-1-23 0,-4 9 6,3 4-5,2-4 3,0 14 0,0-26 2,2 14 12,-2 12-1,3-24 3,-3 17-4,0 7 12,0-19-6,0 10-2,3-1 0,-3 10 3,5-20-1,-4 12 0,4-3-1,-2 2-3,2-1-5,-2-4 4,3 4-3,-1 2-5,-2-3 5,2 2 4,-1-1-4,1 4 4,-5 6-3,6-17 2,0 10 5,-6 7 1,8-14-1,-3 8 2,-5 6 2,6-8 8,-6 8-4,0 0 1,8-15 0,-8 15 3,6-5 1,-6 5-1,0 0-1,6-10 1,-6 10-5,0 0 1,8-6 2,-8 6-6,0 0-1,8-7 6,-8 7-6,0 0 5,0 0-3,9-5 7,-9 5-8,0 0 3,0 0-5,13-6 7,-13 6-4,0 0 0,11-4 0,-11 4 0,0 0-2,0 0 3,0 0-3,0 0 3,0 0-1,15 3-2,-15-3-1,0 0 1,10 7 0,-10-7-2,0 0 1,0 0 0,10 4 1,-10-4-2,0 0-3,8 7 5,-8-7 0,10 7 5,-10-7-3,9 10 0,-6-5 2,-3-5 1,8 15 1,-4-7 5,1 3-1,-2-4 0,-1 7 0,3 0 7,-1 1-2,-1 0 7,2-1 0,-2 2 0,2 2 1,-4-4-2,1 0-1,1 2-1,-1 2 3,2-2-5,-2 0 1,-2-4-5,1 2 1,2-2 0,-1-1 4,0 5-8,-1-5-2,2-3-8,-1 5-14,-2-13-11,4 17-25,-2-7-15,-2-10-38,3 14-25,2-7-38,-5-7-115,0 13-303,0-13 135</inkml:trace>
          <inkml:trace contextRef="#ctx0" brushRef="#br0" timeOffset="79861.6647">-2580 4216 129,'0'0'145,"0"0"-11,0 0-11,0 0-4,0-15-6,0 15-12,0 0-3,0 0-10,0 0-1,0 0-9,0 0 2,0 0-10,0 0-3,0 0-2,0 0-3,0 0 0,0 0-10,0 0-2,0 0-5,0 0-5,0 0 4,0 0-6,0 0 2,0 0 1,0 0 0,0 0-1,0 0-2,0 0 0,0 0 2,0 0-3,0 0 2,0 0-3,0 0 4,0 0-1,0 0-2,0 0-4,0 0-1,0 0-6,0 0 0,0 0-2,0 0-5,0 0-1,0 0-2,0 0 4,0 0-8,0 0 2,0 0-2,0 0 3,0 0-4,0 0-5,0 0 1,-8-13 1,8 13-3,0 0 0,0 0-1,0 0 3,-6-9-4,6 9-1,0 0 2,0 0-4,-6-7 0,6 7 0,0 0 1,0 0-2,-5-11 0,5 11 1,0 0-3,0 0 2,-9-8-2,9 8 3,0 0-4,-8-7 5,8 7-4,0 0-5,0 0 6,-13-7-2,13 7-4,0 0 5,-7-11-2,7 11 1,0 0-2,0 0 1,-10-6 2,10 6-2,0 0 0,-11-5 3,11 5-3,0 0 5,-11-3-11,11 3 5,0 0 4,-17-4-3,17 4 1,0 0 1,-15 2-2,15-2 0,0 0 0,-22-2 4,22 2-1,-19 0-1,19 0-1,-14 0 1,14 0-1,-12 2 2,12-2 2,-11 5-2,11-5-1,-14 0 1,14 0-2,-14 5 0,14-5 3,-11 3 0,11-3 1,-14 8-4,14-8 4,-14 6-1,14-6-2,-13 7-1,13-7 3,-9 5 1,9-5 0,-9 7-3,9-7 1,-10 7 2,10-7-2,-7 7 2,7-7-1,-7 7-2,1 0-3,6-7 7,-8 12-2,5-5 1,3-7-3,-8 11 4,4-4-6,4-7 5,-13 15 0,10-8 1,-3 1 1,6-8-4,-8 14 2,8-14 2,-6 15-5,1-10 3,5-5-2,-3 10 0,3-10 3,-9 13-5,9-13 7,-2 16-5,2-16 1,-3 10 0,3-10 2,0 11-2,0-11 1,0 0 5,-3 12-7,3-12 0,-1 13-1,1-13 1,0 0 3,-5 15-3,5-15 3,0 0 1,0 16-6,0-16 2,0 0 4,3 16 1,-3-16 1,0 0-4,-3 11-6,3-11 6,0 0 0,5 10 0,-5-10 0,1 11 0,-1-11 0,0 0 1,3 11 0,-3-11-1,0 0-1,0 0 2,2 10-2,-2-10 1,0 0-1,6 10 4,-6-10-2,0 0 1,6 8-2,-6-8 2,0 0-2,3 10-2,-3-10 4,0 0 2,8 8-1,-8-8-4,0 0-5,0 0 8,11 7-2,-11-7 2,0 0 3,9 8-2,-9-8-3,0 0-1,8 6 2,-8-6 1,9 4-1,-9-4 1,0 0 1,0 0 0,11 5-3,-11-5 1,0 0 3,11 2-3,-11-2-1,10 6 0,-10-6 5,0 0-5,12 2 2,-12-2-1,0 0 0,13 4-5,-13-4 6,7 3-2,-7-3 1,0 0 1,16 4-3,-16-4 4,12 0-4,-12 0 3,13 1-1,-13-1-1,11 2 0,-11-2 0,0 0 0,17 0 5,-9 5-3,-8-5-3,0 0-3,14 3 10,-14-3-7,9 1 2,-9-1-2,0 0 1,14 3-2,-14-3 2,9 6-2,-9-6 5,10 1-7,-10-1 3,0 0 1,9 4-1,-9-4 1,11 4-3,-11-4 3,0 0-1,0 0 2,12 2-1,-12-2 0,0 0-3,8 4 3,-8-4 3,0 0-4,0 0 2,13 8-3,-13-8 2,0 0 0,11 0 4,-11 0-6,0 0-1,14 3-1,-14-3 4,0 0-3,0 0 4,17 3-3,-17-3 3,9 4-2,-9-4 1,6 4 1,-6-4 0,8 6-4,-8-6 1,8 5 4,-8-5 1,11 3-3,-11-3 1,9 8-5,-9-8 2,8 8 1,-8-8 2,8 6-3,-8-6 1,9 5 1,-9-5 1,8 10-2,-5-6-2,-3-4 0,9 14 3,-9-14-5,5 7 7,0 2-2,-5-9-1,7 12 0,-5-5 2,-2-7-3,6 11 3,-1-2 0,-5-9 0,1 8 0,-1-8-2,5 14-2,-5-14 2,3 11 2,0 0-1,-3-11 1,2 11 1,-2-11-4,0 15 3,0-15 1,4 17 0,-4-17 0,-3 14 1,3-14 1,-1 14-2,1-14 0,-2 17-1,-1-10 2,3-7-1,-6 20 4,3-15-4,3-5 1,-8 14 0,3-7 0,5-7-1,-9 15-4,4-8 7,-2-1-3,7-6 4,-10 11-5,6-6 3,-3 3-3,7-8-1,-12 11 1,6-8-1,6-3 2,-10 8 0,4-2 0,6-6-1,-9 10 1,9-10 1,-8 6-3,8-6 1,-11 7 0,11-7 0,0 0 0,-14 3 0,14-3 4,0 0 2,-12 0-4,12 0 5,0 0-2,0 0 5,-14 5-2,14-5 0,0 0 0,-11 4 0,11-4-3,-13 2 2,13-2-6,0 0 4,-14 0 0,14 0 0,0 0-3,0 0-1,-20-2 0,20 2 3,0 0-4,-14-4 1,14 4 0,0 0 1,-14-5 1,14 5-1,0 0 4,-17-1 2,17 1-7,0 0 2,-11-1 1,11 1 3,0 0-2,-13-6-4,13 6 4,0 0 5,-12-2-5,12 2 2,0 0 2,0 0-2,-11-4-3,11 4 2,0 0-2,0 0 0,0 0 2,-17 0-3,17 0-1,0 0 1,0 0 3,0 0-4,-13-4 0,13 4 3,0 0-3,0 0 1,0 0 0,0 0-4,0 0 0,0 0 3,0 0 0,-14-3-3,14 3-3,0 0 3,0 0-4,0 0-4,0 0-13,0 0-19,0 0-3,-10-4-31,10 4-29,0 0-41,0 0-31,0 0-44,-5-10-129,5 10-376,0 0 167</inkml:trace>
        </inkml:traceGroup>
      </inkml:traceGroup>
    </inkml:traceGroup>
    <inkml:traceGroup>
      <inkml:annotationXML>
        <emma:emma xmlns:emma="http://www.w3.org/2003/04/emma" version="1.0">
          <emma:interpretation id="{ACCF35C0-1DE7-4D3F-A5E3-758A999F8D55}" emma:medium="tactile" emma:mode="ink">
            <msink:context xmlns:msink="http://schemas.microsoft.com/ink/2010/main" type="paragraph" rotatedBoundingBox="377,5596 32147,5484 32162,9795 393,9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ADC606-E7BF-43AE-AE0B-27AF152D7288}" emma:medium="tactile" emma:mode="ink">
              <msink:context xmlns:msink="http://schemas.microsoft.com/ink/2010/main" type="inkBullet" rotatedBoundingBox="381,6468 1818,6463 1820,6795 382,6800"/>
            </emma:interpretation>
            <emma:one-of disjunction-type="recognition" id="oneOf14">
              <emma:interpretation id="interp70" emma:lang="en-US" emma:confidence="1">
                <emma:literal>=</emma:literal>
              </emma:interpretation>
              <emma:interpretation id="interp71" emma:lang="en-US" emma:confidence="0">
                <emma:literal>_</emma:literal>
              </emma:interpretation>
              <emma:interpretation id="interp72" emma:lang="en-US" emma:confidence="0">
                <emma:literal>-</emma:literal>
              </emma:interpretation>
              <emma:interpretation id="interp73" emma:lang="en-US" emma:confidence="0">
                <emma:literal>t</emma:literal>
              </emma:interpretation>
              <emma:interpretation id="interp74" emma:lang="en-US" emma:confidence="0">
                <emma:literal>a</emma:literal>
              </emma:interpretation>
            </emma:one-of>
          </emma:emma>
        </inkml:annotationXML>
        <inkml:trace contextRef="#ctx0" brushRef="#br0" timeOffset="84183.1111">-3144 5610 118,'0'0'163,"0"0"1,0 0-4,0 0-8,0 0-6,0 0 1,0 0-3,0 0-3,0 0-4,0 0-5,0 0-5,0 0-10,0 0-8,0 0-7,0 0-8,0 0-12,0 0-5,0 0-10,0 0-8,36-1-3,-22 1-5,-14 0-7,26 1-3,-8 1-4,-1-2-4,-2 0 1,4 4-9,1-3 0,0 1-6,-1-1 2,9 2-2,-8-3-2,8 3-3,0-2 0,2-1-5,-2 3 2,0-2-3,2-1 4,-2 3-6,0-1 3,1-1-2,1-1-4,-2 1 3,0-1-2,0 5 0,-2-4 2,-1 0-3,-4 2 0,7-3 0,-8 2-3,0-2-1,0 1 3,1-1 3,-1 5-3,-3-4-2,2 1 1,1 2 1,-4-4 0,1 1 1,-2-2-1,1 2-1,-5-1 0,-11 0-1,23 0 4,-10 2-4,-13-2-1,21-2 3,-8 4-2,-13-2-1,26-2 2,-16 2-1,2 2 6,-12-2-6,17 0-2,-17 0 1,24 2 5,-24-2-6,17-2 3,-6 2-2,-11 0 1,14-2 0,-14 2 2,15 2 3,-15-2-6,13 0 1,-13 0 0,0 0 5,0 0 1,17-2 2,-17 2 4,0 0-1,0 0 4,0 0-4,12-1 2,-12 1 2,0 0-4,0 0 0,0 0-2,0 0 1,0 0 0,0 0-2,0 0 0,0 0-2,0 0-3,13-5 0,-13 5 0,0 0-4,0 0-16,0 0-16,0 0-26,0 0-34,0 0-40,0 0-30,0 0-32,0 0-44,0 0-139,0 0-408,0 0 180</inkml:trace>
        <inkml:trace contextRef="#ctx0" brushRef="#br0" timeOffset="83366.6038">-3113 5339 39,'-15'2'212,"15"-2"-8,0 0-10,0 0-12,0 0-12,0 0-7,0 0-13,0 0-12,0 0-9,0 0-11,0 0-10,0 0-9,0 0-9,0 0-12,0 0-7,0 0-5,0 0-2,0 0-6,0 0 1,48 4-2,-34-4-2,8-3-6,4 6-4,4-2-7,1-1-4,0 0 1,2 0-6,1 2 0,7-1-3,-10 3-4,12 0 1,-12-2-4,12-2-4,-11 4 0,1-4-1,-2 1 0,3 1 0,-1-2-5,-2 2 0,11 1 0,-9-1-2,0-2-2,-5 0 3,0 2 2,0-1-5,1-1 0,-2 0-3,-7 0 2,0-1 0,0 1-2,1 1 0,-1-2-1,2 2 0,-5-2 1,6 2-2,-6-1 5,4 2-2,-3 2-3,-2-3-1,3 0 5,-2-1-6,0 0 0,0 0 2,-3 0 0,-2 2 1,2 1-1,2-3 4,-16 0-3,22 1-2,-10-1 3,-12 0 0,21 0-3,-11 0 8,-10 0-6,18-1-2,-18 1 1,18-3 1,-18 3 2,17-3-3,-17 3 5,18 0-5,-18 0 2,9-1-2,-9 1-2,0 0 0,0 0-8,0 0-7,15-4-17,-15 4-20,0 0-22,0 0-24,0 0-37,0 0-19,0 0-52,0 0-167,0 0-405,0 0 179</inkml:trace>
      </inkml:traceGroup>
      <inkml:traceGroup>
        <inkml:annotationXML>
          <emma:emma xmlns:emma="http://www.w3.org/2003/04/emma" version="1.0">
            <emma:interpretation id="{ABA0E5A0-C061-474D-B921-0FAD652B8C64}" emma:medium="tactile" emma:mode="ink">
              <msink:context xmlns:msink="http://schemas.microsoft.com/ink/2010/main" type="line" rotatedBoundingBox="2909,5587 32147,5484 32154,7392 2916,7495"/>
            </emma:interpretation>
          </emma:emma>
        </inkml:annotationXML>
        <inkml:traceGroup>
          <inkml:annotationXML>
            <emma:emma xmlns:emma="http://www.w3.org/2003/04/emma" version="1.0">
              <emma:interpretation id="{1D1576C4-8323-453A-8B72-6678C56769B4}" emma:medium="tactile" emma:mode="ink">
                <msink:context xmlns:msink="http://schemas.microsoft.com/ink/2010/main" type="inkWord" rotatedBoundingBox="2910,5900 4416,5895 4420,7025 2914,7030"/>
              </emma:interpretation>
              <emma:one-of disjunction-type="recognition" id="oneOf15">
                <emma:interpretation id="interp75" emma:lang="en-US" emma:confidence="1">
                  <emma:literal>For</emma:literal>
                </emma:interpretation>
                <emma:interpretation id="interp76" emma:lang="en-US" emma:confidence="0">
                  <emma:literal>Four</emma:literal>
                </emma:interpretation>
                <emma:interpretation id="interp77" emma:lang="en-US" emma:confidence="0">
                  <emma:literal>Fort</emma:literal>
                </emma:interpretation>
                <emma:interpretation id="interp78" emma:lang="en-US" emma:confidence="0">
                  <emma:literal>Ford</emma:literal>
                </emma:interpretation>
                <emma:interpretation id="interp79" emma:lang="en-US" emma:confidence="0">
                  <emma:literal>Form</emma:literal>
                </emma:interpretation>
              </emma:one-of>
            </emma:emma>
          </inkml:annotationXML>
          <inkml:trace contextRef="#ctx0" brushRef="#br0" timeOffset="95720.7171">-615 4806 12,'0'0'139,"0"0"-5,0 0-14,0 0-5,0 0-5,0 0-8,0 0-1,0 0-8,0 0 0,0 0-5,0 0-9,0 0-7,0 0 3,0 0-3,0 0-9,0 0 0,0 0-2,0 0-6,0 0 2,0 0-10,0 0 6,0 0-3,0 0-13,0 0 3,0 0-5,0 0 0,0 0-6,0 0-4,0 0-2,0 0-3,0 0 3,0 0-5,0 0 0,0 0-1,0 0 2,0 0-5,0 0 1,0 0-4,0 0 2,0 0-3,0 0 3,0 0-2,0 0-2,0 0 1,0 0 0,0 0-1,0 0-3,0 0-2,0 0 0,0 0 1,0 0-7,0 0 4,0 0-2,0 0 4,0 0-3,0 0 0,0 0-2,0 0 5,0 0-2,0 0 1,0 0 5,2 43-1,-2-43 6,-2 14 2,2-14-5,2 16 1,-2-16-2,0 15 2,7-2-4,-7-1 7,0-1-1,0 0 4,3 3-6,1 1-3,-4 1 9,4 4 2,-4-4-1,2 0 2,-1 1-1,2 3 5,1 4 1,-1-4 1,-2-2-3,1 1-2,4-3 1,-4 5 0,-2-7-1,3 5 3,0-1 1,0 1-5,0-2 1,3 2 2,-4-3-4,3 3 1,-2-1-1,1-1 1,1 3-2,-2-4 1,2 1-3,-4 1 2,4 0 1,-5 0-2,2 1 0,-1-4-3,1 3 2,-2-3-2,0 0 1,3 1 0,-2-1-4,4-3 2,-2 2-3,0-6 0,-3 3 4,2-1-2,-2-10 4,1 20-2,1-10 0,3-2 1,-5-8-3,6 18 2,-5-11-4,-1 5-1,0-12-1,7 17 3,-7-7-6,0-10-1,1 18 2,4-4 2,-5-2 0,1-4-2,-1-8 0,7 20 0,-7-11 0,0-9 2,1 14-3,4-7 0,-5-7-3,1 16 2,-1-16 1,2 10-3,-2-10 3,3 9-3,-3-9 2,0 0 0,6 7 2,-6-7-3,0 0-3,0 0 1,0 0-6,0 0-13,0 0-7,0 0-11,2 11-10,-2-11-23,0 0-23,0 0-21,0 0-41,0 0-35,0 0-51,0 0-175,0 0-449,0 0 198</inkml:trace>
          <inkml:trace contextRef="#ctx0" brushRef="#br0" timeOffset="96286.352">-506 4893 40,'0'0'176,"0"0"-8,-3-14-11,3 14-8,0 0 2,-6-11-11,6 11-6,0 0-5,0 0-5,-2-12-9,2 12-6,0 0-9,0 0-10,0 0-8,0 0-7,0 0-6,0 0-7,0 0-6,0 0-6,11-9-6,-11 9-5,9-5-1,-9 5-4,14-7-9,-6 1 1,5 5-1,-4-3-4,8-2 3,-1 1-7,-4 3-4,4-3 0,2 2 0,-4-1-4,4 1 2,-1-1-3,-2 0-1,1 1 1,1-1-5,-2 3 4,4-1-1,-8-2 0,2 3-5,2-2 1,-2 3 0,-13 0 0,21 3-4,-8-3 0,-2 5 0,-11-5 1,17 0-2,-17 0-1,19 2 0,-10 3-9,-9-5-5,17 0-2,-9 5-6,-8-5-10,15 2-13,-15-2-7,14 4-13,-14-4-11,16 3-22,-7-3-13,-9 0-16,14 2-17,-14-2-136,0 0-307,17-4 137</inkml:trace>
          <inkml:trace contextRef="#ctx0" brushRef="#br0" timeOffset="96617.0108">-447 5263 4,'0'0'157,"0"0"-5,0 0-4,0 0-3,19 7-6,-19-7-11,14-1-8,-14 1-12,15 0-9,-2 1-7,-13-1-11,20-1-5,-20 1-12,22 0-4,-10 0-6,-12 0-3,22 0-6,-9 1-8,-13-1 1,21 0-17,-8 3-13,-2-2-17,-11-1-18,23 0-24,-7-1-28,-2 1-21,0-3-14,1 2-27,-1-1-77,3 2-236,-2-4 104</inkml:trace>
          <inkml:trace contextRef="#ctx0" brushRef="#br0" timeOffset="97195.6782">260 5207 21,'0'0'187,"0"0"-15,0 0-15,-36 12-16,36-12-13,0 0-11,-9 6-8,9-6-12,-11 7 1,11-7-5,-8 12-5,2-1-2,3-3-7,-3 5-6,1-2-1,-3 1 0,0 2-2,4 0-4,1 4 0,-4 0-2,3 3-9,2 0-1,-2-4-5,4 3-2,0 1-7,0-1 0,0-1-5,3 0-3,0-1-3,1 1-1,3-3-4,-4-1-4,3-2-1,2 1 2,1-3 0,-4-1-3,4-2-2,-1-1 0,3 4-1,0-6 0,-2 1-2,4-5 1,-3 2 2,1 0-1,-11-3-2,25 0-2,-11 0-2,-1-4 8,1 1-8,0-1 1,-3 0-1,0-3 3,-4 0-6,3 3 1,-1-6-2,-4 3 1,1-1 4,-6 8-4,8-15 2,-4 6 3,-4 9 3,7-17 5,-3 7 2,-2 2-1,-2 8 2,1-23 2,-2 13-3,1 10 2,-5-25-3,4 15-1,-4-3 2,2 4 0,-3-6-1,-1 4-2,3-4-1,-1 4 0,-1 3-3,-2-1-3,2 1-3,-5-3 0,5 1 0,-1 2-10,3 1-12,4 7-13,-13-15-11,7 10-24,6 5-21,-8-10-17,8 10-21,-11-11-30,11 11-25,-7-7-34,7 7-164,-10-5-404,10 5 179</inkml:trace>
          <inkml:trace contextRef="#ctx0" brushRef="#br0" timeOffset="97857.3001">442 5263 116,'0'0'225,"0"0"-20,3-8-14,-3 8-14,0 0-13,7-12-17,-7 12-15,0 0-13,6-10-13,-6 10-11,0 0-10,12-1-10,-12 1-8,14-2-5,-14 2-10,0 0-5,22 6-4,-12-2-3,-10-4-6,18 8-2,-2-1-3,-4 1-6,4 3 3,-4-1-4,4 5-1,-4-6-4,2 3-3,0 3 1,-1-2-4,1 0-2,4 4 3,1 2-5,-8-4 0,2-1 0,-3 0 1,3 2-4,-1-3 4,-2 1-2,1-1-2,-4 0 1,1 2-3,-2-7 5,1 3-7,-1-1 6,-5 2-2,6-5-3,-7-7-2,1 18 0,-1-18 2,5 12-1,-5-12 1,-3 14-1,3-14 1,-5 10 2,5-10 1,-11 8-1,11-8 2,-11 4-2,11-4 0,-15 0 0,15 0 1,0 0 4,-24-2 0,24 2 6,-18-9 4,11 5 3,7 4 4,-14-11 0,8 3 1,6 8 2,-9-14-3,9 3 1,0 11 5,-5-22-3,5 6-3,0 3-1,0-1-2,3-1 0,0-2-1,5 1-5,3-5 1,-3 2-3,0 7 1,4-5-4,-4 2 0,0-1-3,1 2 0,-1 1 3,1-1-5,0-2 0,2 6 0,-4-5-2,-1 7-6,0-1-2,-1-1 0,-1 1-5,-4 9-2,8-16-7,-2 7-7,-6 9-7,7-16-6,-7 16-9,1-11-12,-1 11-20,5-8-15,-5 8-15,0 0-24,8-13-16,-8 13-25,0 0-26,4-7-111,-4 7-336,0 0 149</inkml:trace>
        </inkml:traceGroup>
        <inkml:traceGroup>
          <inkml:annotationXML>
            <emma:emma xmlns:emma="http://www.w3.org/2003/04/emma" version="1.0">
              <emma:interpretation id="{F38D180F-CDBD-41DD-A62C-5BA3AA9B89DF}" emma:medium="tactile" emma:mode="ink">
                <msink:context xmlns:msink="http://schemas.microsoft.com/ink/2010/main" type="inkWord" rotatedBoundingBox="5037,6004 6567,5999 6570,6812 5040,6817"/>
              </emma:interpretation>
              <emma:one-of disjunction-type="recognition" id="oneOf16">
                <emma:interpretation id="interp80" emma:lang="en-US" emma:confidence="1">
                  <emma:literal>the</emma:literal>
                </emma:interpretation>
                <emma:interpretation id="interp81" emma:lang="en-US" emma:confidence="0">
                  <emma:literal>The</emma:literal>
                </emma:interpretation>
                <emma:interpretation id="interp82" emma:lang="en-US" emma:confidence="0">
                  <emma:literal>#The</emma:literal>
                </emma:interpretation>
                <emma:interpretation id="interp83" emma:lang="en-US" emma:confidence="0">
                  <emma:literal>#the</emma:literal>
                </emma:interpretation>
                <emma:interpretation id="interp84" emma:lang="en-US" emma:confidence="0">
                  <emma:literal>#he</emma:literal>
                </emma:interpretation>
              </emma:one-of>
            </emma:emma>
          </inkml:annotationXML>
          <inkml:trace contextRef="#ctx0" brushRef="#br0" timeOffset="98533.7287">1512 5109 230,'0'0'234,"0"0"-13,0 0-16,0 0-11,0 0-17,0 0-14,0 0-11,0 0-11,0 0-8,0 0-6,42 6-7,-15-5-7,5 2-9,12-3-10,4 1-9,-4-1-7,4 0-6,7 0-7,-2 0-4,-2 0-6,2 0-6,1-1-3,-2-3 5,-4 2-9,2-3-2,-3 2-3,-4 0-4,2-1-2,-4 1-6,-12 2 0,-1-5 1,-1 1-4,-1 3-3,-7 1-3,0-3 0,-1 2-2,-2 1 3,-2-4-5,-14 5 1,17-2-6,-17 2 3,13-4-14,-13 4-17,10-1-18,-10 1-24,0 0-23,0 0-37,0 0-33,0 0-47,0 0-36,0 0-169,0 0-440,0 0 196</inkml:trace>
          <inkml:trace contextRef="#ctx0" brushRef="#br0" timeOffset="98977.6603">1775 4875 33,'0'0'197,"0"0"-19,0 0-16,0 0-16,0 0-3,0 0 0,0 0 0,0 0-4,2 30-3,-2-30-3,6 19-3,0-5-2,-1 3-5,4 2-8,-2 4-3,3 2-7,0 4-7,1 1-6,0 5-4,-2-6-5,2 5-2,1-6-9,-5 9-1,3-7-7,0 5-4,-6-5-9,6 6-1,-6-10-4,1 3-4,0-3-5,-2 0-3,2-6-8,-2-5 0,1 6 1,1-7-7,-2 1-9,2 0-19,-4-7-23,1 3-31,-2-11-34,5 15-38,-1-8-31,-4-7-38,11 8-41,-11-8-157,13 5-433,-13-5 191</inkml:trace>
          <inkml:trace contextRef="#ctx0" brushRef="#br0" timeOffset="99310.4848">2107 5284 24,'0'0'279,"0"0"-14,2-10-15,-2 10-15,0 0-19,0 0-22,0 0-19,0 0-20,0 0-17,0 0-17,0 0-18,0 0-3,0 0-15,0 0-4,12 28-4,-7-15-5,-2 4-6,3-1-2,-3 7-2,0-4-12,-1 6 0,1-2-8,-3-3-2,3-2-3,3 6-4,-3-3-4,0-3-1,-1 0-1,3-4-9,-4 2-12,5-4-27,-2-1-33,-4-1-37,4 0-40,-4-10-39,5 11-40,-5-11-198,5 7-441,-5-7 195</inkml:trace>
          <inkml:trace contextRef="#ctx0" brushRef="#br0" timeOffset="99813.3655">2239 5417 124,'11'-7'143,"-11"7"-14,8-5-14,-8 5-10,16-4-10,-16 4-15,12-3-5,-12 3-3,17-4-7,-17 4-7,19-1-4,-10-2-4,-9 3-2,20-4 3,-10 2 1,-10 2-7,15-2 4,-5-2-2,-10 4 4,12-2-2,-12 2 0,0 0-3,17-1 0,-17 1 1,11-2-10,-11 2 1,0 0-6,0 0-1,14 2 6,-14-2 4,13 7 2,-13-7 1,6 9 5,2-2 2,-5 0 3,1 3 2,6 1 3,-7 0-1,3 4 1,-3 1-2,5-1-1,-2 1-2,-3-1-6,0 2 0,5-3-8,-5 2-2,1-3-4,0 2-3,-1-2-4,4 1-4,-4-6-15,0 2-23,-2 0-28,-1-10-35,7 14-38,-4-6-35,-3-8-39,9 12-195,-9-5-415,0-7 184</inkml:trace>
          <inkml:trace contextRef="#ctx0" brushRef="#br0" timeOffset="100176.5498">2724 5484 133,'0'0'168,"0"0"-11,7 9-4,-7-9-15,0 0-5,19 0-16,-19 0-9,17 0-11,-6 2-9,-11-2-9,20-2-6,-7-2-8,-2 3-5,0-3-2,-2 2-12,5-3 1,-5 2-9,-2-3-5,5 0-1,-12 6-5,19-7-12,-13 3 0,-6 4-5,11-9-7,-5 4-2,-6 5-5,8-11-3,-8 11-4,6-7-5,-6 7 0,6-7 0,-6 7 6,0 0 0,-1-15-9,1 15 5,0 0 2,-8-14 1,8 14 3,-8-14 2,8 14 1,-9-10 16,3 4 2,6 6 5,-11-8 0,11 8 3,-14-7 3,14 7 3,-13-4-4,13 4 2,-17 0-5,17 0 4,-20 7 2,7 0 5,2 2 0,1-2 10,-3 4 10,2 3 1,3-3 2,2 4 6,0-4 3,-2 3 2,5-2-3,0 5 2,3-2 2,0 3 6,2-4 0,-1 2-6,2 2-1,8-7 0,-8 2-6,8 0-3,-2-1-5,-2-1-5,5 2 1,-3-6-8,1 1-1,1-2-7,1 0-2,5 0-3,-6-4-11,3 3-16,0-2-15,2-3-17,1 0-20,-17 0-26,26-7-41,-12 5-37,4-4-31,-4-1-39,-2 0-194,2-6-455,-5 1 202</inkml:trace>
        </inkml:traceGroup>
        <inkml:traceGroup>
          <inkml:annotationXML>
            <emma:emma xmlns:emma="http://www.w3.org/2003/04/emma" version="1.0">
              <emma:interpretation id="{5F9ABC6F-6A45-4D20-8C81-EB7757802D94}" emma:medium="tactile" emma:mode="ink">
                <msink:context xmlns:msink="http://schemas.microsoft.com/ink/2010/main" type="inkWord" rotatedBoundingBox="7388,6107 10000,6098 10002,6713 7390,6722"/>
              </emma:interpretation>
              <emma:one-of disjunction-type="recognition" id="oneOf17">
                <emma:interpretation id="interp85" emma:lang="en-US" emma:confidence="1">
                  <emma:literal>roots</emma:literal>
                </emma:interpretation>
                <emma:interpretation id="interp86" emma:lang="en-US" emma:confidence="0">
                  <emma:literal>reds</emma:literal>
                </emma:interpretation>
                <emma:interpretation id="interp87" emma:lang="en-US" emma:confidence="0">
                  <emma:literal>reops</emma:literal>
                </emma:interpretation>
                <emma:interpretation id="interp88" emma:lang="en-US" emma:confidence="0">
                  <emma:literal>rook</emma:literal>
                </emma:interpretation>
                <emma:interpretation id="interp89" emma:lang="en-US" emma:confidence="0">
                  <emma:literal>rooks</emma:literal>
                </emma:interpretation>
              </emma:one-of>
            </emma:emma>
          </inkml:annotationXML>
          <inkml:trace contextRef="#ctx0" brushRef="#br0" timeOffset="102062.5581">4186 5546 154,'0'0'200,"0"0"-6,0 0-2,0 0-9,0 0-9,0 0-8,0 0-7,0 0-5,0 0-6,0 0-9,0 0-2,0 0-12,0 0-6,0 0-7,0 0-11,0 0-10,0 0-14,0 0-13,0 0-10,0 0-10,0 0-7,-6-39-5,6 39-4,-2-18-1,-1 6-10,3 12 1,0-25-5,-3 11-8,0 2 2,0-4 0,-1-3-1,0 3-5,-2-2 1,-1 0 1,0-6-3,-3 8 0,4-3 1,1 2 0,-4 3 1,3-3 0,-2 3 0,2 1-2,-5-1 0,5 5 0,-4-1-3,6 2 1,-6 0 2,2-1-3,8 9 0,-15-12 0,4 7 6,5-2-8,6 7 6,-17-4-6,9 0 1,8 4 1,-19-3-1,11 0-1,8 3 2,-20 0-3,20 0 1,-14 4-1,2-1 2,12-3-1,-14 4 3,14-4-1,-11 10-1,4-5-1,7-5 1,-6 8 2,6-8 1,-6 9-1,6-9-3,0 0 6,-2 15-4,2-15 3,0 0-3,5 17 1,1-10 3,-6-7 0,11 13-1,-1-10 3,0 4 0,0-2-1,7 1-1,0-2 1,3-1-3,7 2-4,-4 0-4,-3-5-4,8 1-4,-1 0-6,-4-1-7,-2-1-6,7 1-5,-2-3-11,-6 3-6,8-4-1,-1 1-17,-7-1 0,3-2 4,-2 4-7,-1-1 2,-3 1 3,0-3-1,0 1 13,0 1 0,-3-1 12,-1 2 1,4-3 6,-9 1 4,4 1 4,-1 1 4,-11 2 0,17-5 7,-11 0 8,-6 5-6,18-6 6,-18 6 3,9-4 8,-9 4-2,8-6 5,-8 6 1,0 0 4,9-6 4,-9 6 2,0 0-2,0 0 2,0 0-6,0 0 6,0 0-2,0 0-4,0 0-3,11-7 2,-11 7-5,0 0 2,0 0 0,0 0-4,0 0 5,0 0 0,0 0-2,0 0 8,0 0 1,-28 19 9,28-19-1,-13 10 0,13-2 4,-7-1 4,0 2-1,1-2 8,-2 2-1,-1 3 8,4-2 4,-1 3 1,-3 1 1,4 3 4,-1-3 0,0 1 5,6 3-4,-5 1 0,2-1-2,3 0-4,0-3 0,0 2-6,3-5-3,-1 6-3,1-4 1,0 2-7,0-6-1,5 5 4,4-5-8,-1-2 2,5 2-5,-2-2-3,14-2-6,-8 3-12,3-7-13,4 3-13,1-4-8,-2-1-10,1-1-4,1 1 4,-2-5-9,-5 4-1,-1-5-2,-3 0 11,3 1-2,-3-2 7,0 0 1,-3-3 1,2 0 0,-2-1 2,-3 3 4,-2-5 0,5 1-4,-4 0 8,0-1 4,0 1 10,-2-2-1,-2 6 7,0 0 5,-1-3 11,1 2 10,-6 9 9,3-17 1,0 7 9,-3 10 1,3-11-2,-3 11 1,0 0-2,-3-16-6,3 16-2,-6-9-1,6 9-4,-9-7 0,9 7-2,-14-7-4,14 7 5,-11-4-2,11 4 1,-13-1 1,13 1 1,-17 0-2,17 0 5,-14 5-4,5-2 4,1 3 2,-1-1 4,-2 2 3,5 0 1,-5 4 3,4-4 7,1 3-2,-2 3 0,2-1-3,0 1 0,1-1-3,2 2 0,3 0 0,-3-2-5,0-1-1,3-1-3,3 5-1,0-1-2,0-6-5,2 3 0,1-1 0,0-2-9,5-1-6,-1-1-9,1-1-9,-2-2-4,2 2-1,1-3-4,-1-2-8,6-1 2,-17 1-6,20-2 6,-9-3-2,-1-1-2,1 1-1,-2-2 4,0-3-1,-4 3 2,4-4 3,-2 1 9,-3-3 2,-1 3 1,4-1 1,-1-4 9,-5 6 2,6-3 4,-1-2 1,2 0 3,-2 1-3,3-1 1,2 2-3,-2-1 5,2-1-4,3 4-5,-4 1-2,4 2 0,0-5-1,1 5 0,-1 0-3,-3-3 4,6 9 0,-7-4-1,-1 3 1,-9 2 1,19-6 1,-13 5 3,-6 1 0,15-5-2,-15 5-1,0 0-5,15-1 3,-15 1 4,0 0-1,0 0-4,14 6 3,-14-6 1,7 7-1,-7-7 2,7 8 0,-1-2 9,-6-6-5,9 12-1,-4-6-1,-2 6 2,0-5 0,6 7 3,-4-3-3,-2 0 3,3 4 0,1-3 3,-3 2-6,-1 0 3,4-1 0,-3-1 1,3-1-1,-1 0 4,2 1-5,-2-2 5,0-2-2,2 0 2,-2-1-5,2-1 7,-8-6-7,15 8 1,-7-5 0,-8-3 5,16 3-2,-16-3 0,14-3 0,-14 3 2,17-7 4,-8 1-2,2 1 2,-3-2 0,-2 1 4,0-1 6,2-3 1,-2-3 3,-3 5 4,4-7 0,-3 5 1,-2-2-3,-2 12 4,0-25-3,0 9-1,-2 2-1,-2 3-4,-6-3 2,6 2 0,-3 5 3,1-2-4,-3 1 1,-2 0 1,2 1-2,-2 0-4,0 0 6,-3 1-8,-5 1-6,5 3 0,0 0 1,14 2-5,-20 0-1,20 0 3,-23 2-2,15-2-8,-5 6-4,13-6-14,-20 3-13,14 3-14,6-6-14,-17 6-19,12 0-15,5-6-15,-12 8-24,12-8-21,0 0-14,0 0-125,-4 10-316,4-10 140</inkml:trace>
          <inkml:trace contextRef="#ctx0" brushRef="#br0" timeOffset="102420.2732">5724 4972 166,'0'0'231,"0"0"-18,0 0-25,0 0-13,0 0-12,0 0-3,0 0-4,11 25-9,-3-11-6,-6-3-8,2 4-10,-1 3-5,5 7-8,-2-3-7,1 6-6,-1 0-8,-2 2-7,10 3-7,-4 3-11,-7-9-3,0 2-7,3-1-4,2-1 0,-2-1-12,-3-3-10,2 0-19,-2-4-16,7-2-17,-7 2-26,1-5-27,3 1-27,-4-5-43,1-3-22,3 3-42,-4-3-162,-3-7-404,11 6 180</inkml:trace>
          <inkml:trace contextRef="#ctx0" brushRef="#br0" timeOffset="103036.9564">5810 5223 39,'6'-12'203,"-6"12"-12,0 0-14,0 0-13,17 0-14,-17 0-15,14 0-12,-14 0-13,24 0-8,-7 0-15,-3-4-8,4 4-10,3-3-12,4-1-3,3 2-21,-8 0-10,6-3-13,-5 3-5,5-3-5,-3 0-3,-2 5-3,-4-5-8,0 2 4,0-4 0,0 6-1,-1-4 1,-2-3 1,-3 7 0,0-5 0,-2 3 0,2-2 4,-11 5-4,19-9 1,-12 3 3,-7 6 0,14-7-6,-7 2 4,-7 5-3,10-10 1,-10 10 0,7-10-8,-7 10 3,6-12-3,-6 12-2,0 0-2,0-12-3,0 12 6,0 0 3,-9-13-5,9 13 4,-14-4 0,14 4 4,-18-4 2,18 4 4,-20-2 5,9 2 8,11 0-1,-20 2 1,20-2 7,-19 4-12,19-4 3,-15 7-1,9-6 3,6-1-5,-14 9 9,14-9-4,-13 10 13,13-10-2,-3 9 8,3-9 3,0 16 3,0-16 7,3 17 10,3-7 4,-1-1 7,1 3-1,4-1 2,-3 2 2,6-2-1,-5 0 0,4 3-6,-4 0-5,6-2-4,-2 4-2,-1-3-4,2 1-4,-2 0-2,-2 2-2,2-2-3,3-2-6,-3 2 1,1 1-5,1-1 0,-6 0-3,7-2-1,-1 2-1,-5-3-5,4 3 2,-7-5-2,4 1 1,-3 0-4,-1-2-1,-2 4-1,3-5 3,-6-7 2,0 17-2,0-17-1,-3 14 1,3-14 2,-6 14-1,-2-5 0,-1-6 4,1 3-4,-4-1 2,-2 2 0,-3-6-4,1 5-2,0-6-10,-2 4-13,4-4-19,-3 1-14,4 1-25,13-2-23,-25-2-32,14 1-26,-1-6-33,12 7-151,-20-7-370,12 3 163</inkml:trace>
        </inkml:traceGroup>
        <inkml:traceGroup>
          <inkml:annotationXML>
            <emma:emma xmlns:emma="http://www.w3.org/2003/04/emma" version="1.0">
              <emma:interpretation id="{4E0EA314-C36A-46D8-B97B-A3608619AE84}" emma:medium="tactile" emma:mode="ink">
                <msink:context xmlns:msink="http://schemas.microsoft.com/ink/2010/main" type="inkWord" rotatedBoundingBox="11230,6097 11680,6095 11684,7207 11234,7208"/>
              </emma:interpretation>
              <emma:one-of disjunction-type="recognition" id="oneOf18">
                <emma:interpretation id="interp90" emma:lang="en-US" emma:confidence="0">
                  <emma:literal>1,</emma:literal>
                </emma:interpretation>
                <emma:interpretation id="interp91" emma:lang="en-US" emma:confidence="0">
                  <emma:literal>!</emma:literal>
                </emma:interpretation>
                <emma:interpretation id="interp92" emma:lang="en-US" emma:confidence="0">
                  <emma:literal>I,</emma:literal>
                </emma:interpretation>
                <emma:interpretation id="interp93" emma:lang="en-US" emma:confidence="0">
                  <emma:literal>l,</emma:literal>
                </emma:interpretation>
                <emma:interpretation id="interp94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103968.2054">7710 4968 174,'0'0'211,"0"0"-11,0 0-10,0 0-10,0 0-13,0 0-12,0 0-16,0 0-11,0 0-9,0 0-14,0 0-9,0 0 4,0 0 2,0 0-9,-5 31 1,13-19 1,-4-1-3,0 5-2,2 1-2,2 8-6,-2-3-5,2-1 0,1 5-4,-4 0-6,1-1-1,-1 4-9,2-7-4,0 4-4,-1 3-2,0-3-3,-3-2-7,3-2-1,-4-2-5,4 4-2,-3-4-4,0-3-4,4 0 1,-3 0-5,-1-3 1,-1 3 1,3-6-6,-1 5-20,-2-6-18,3 0-22,-5-10-29,4 16-25,-4-9-42,0-7-42,6 15-50,-1-9-226,-5-6-497,8 9 221</inkml:trace>
          <inkml:trace contextRef="#ctx0" brushRef="#br0" timeOffset="104218.0629">8155 5769 91,'0'0'215,"0"0"-19,2 14-11,-2-14-1,0 0 0,-4 14-9,4-14-6,-7 16-13,0-4-6,3-1-16,-2-1-8,-1 4-11,-2 0-9,1 1-10,-3 0-10,2 2-12,1 2-5,-4 2-4,-2-3-11,0-2-22,6 0-29,-5 1-29,4-4-34,-2-3-34,2-1-32,4-2-38,1 0-35,4-7-134,-11 5-361,11-5 160</inkml:trace>
        </inkml:traceGroup>
        <inkml:traceGroup>
          <inkml:annotationXML>
            <emma:emma xmlns:emma="http://www.w3.org/2003/04/emma" version="1.0">
              <emma:interpretation id="{2E20EDCF-CDE9-46B6-BC62-BABD455F499A}" emma:medium="tactile" emma:mode="ink">
                <msink:context xmlns:msink="http://schemas.microsoft.com/ink/2010/main" type="inkWord" rotatedBoundingBox="12036,6205 12534,6203 12538,7202 12039,7204"/>
              </emma:interpretation>
              <emma:one-of disjunction-type="recognition" id="oneOf19">
                <emma:interpretation id="interp95" emma:lang="en-US" emma:confidence="0">
                  <emma:literal>1,</emma:literal>
                </emma:interpretation>
                <emma:interpretation id="interp96" emma:lang="en-US" emma:confidence="0">
                  <emma:literal>"</emma:literal>
                </emma:interpretation>
                <emma:interpretation id="interp97" emma:lang="en-US" emma:confidence="0">
                  <emma:literal>I,</emma:literal>
                </emma:interpretation>
                <emma:interpretation id="interp98" emma:lang="en-US" emma:confidence="0">
                  <emma:literal>l,</emma:literal>
                </emma:interpretation>
                <emma:interpretation id="interp99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104919.6605">8523 5081 182,'0'0'251,"0"0"-7,0 0-15,0 0-4,0 0-20,0 0-9,0 0-11,0 0-12,0 0-10,0 0-12,0 0-15,0 0-8,0 0-12,-13-5-11,13 5-5,0 0-9,0 0-8,0 0-3,0 0-6,0 0-8,0 0-3,0 0-4,0 0-8,0 0-5,0 0-7,0 0-1,0 0-5,0 0-3,0 0-2,0 0-6,0 0-4,0 0 1,0 0-1,0 0-3,0 0-6,0 0 2,0 0-2,0 0 2,0 0-7,0 0-2,0 0-4,0 0 2,0 0 0,0 0-2,0 0 2,0 0-5,0 0 1,0 0 0,0 0-1,0 0-1,0 0 6,0 0-2,9 36 6,-5-28 2,-4-8 2,4 23 1,-2-8 2,2 6 5,-2-4 0,1 5 2,0-3 3,3 2-2,-4 1 6,1-3 0,0-1-7,-1 0-6,4 0 12,-6 5-7,3-5-3,2 2 1,-1-4-1,1-1-2,-2 2-2,0-3 5,2 3-4,1-3 3,-4-1-9,4-1-3,-1-1-15,-4-2-20,-1-9-18,3 20-19,1-10-32,-1-2-31,1 1-38,-4-9-42,7 17-36,-6-10-252,-1-7-543,5 11 240</inkml:trace>
          <inkml:trace contextRef="#ctx0" brushRef="#br0" timeOffset="105241.6117">9011 5769 216,'0'0'218,"0"0"-10,-6 10 1,6-10-5,-6 18-10,1-10-12,-1 2-11,1 2-11,-1 2-11,-3 1-13,4-1-9,-4 0-18,1 2-8,0-1-14,2 3-5,-2-4-11,0 0-4,2-2-22,-2 2-18,1 1-32,-1-4-34,-1 1-40,1 0-44,2-4-41,-2 0-55,0 3-137,0-6-386,0 0 172</inkml:trace>
        </inkml:traceGroup>
        <inkml:traceGroup>
          <inkml:annotationXML>
            <emma:emma xmlns:emma="http://www.w3.org/2003/04/emma" version="1.0">
              <emma:interpretation id="{F622F86E-B667-4657-AD94-1029D72DFCE8}" emma:medium="tactile" emma:mode="ink">
                <msink:context xmlns:msink="http://schemas.microsoft.com/ink/2010/main" type="inkWord" rotatedBoundingBox="12983,6198 14068,6194 14072,7255 12987,7259"/>
              </emma:interpretation>
              <emma:one-of disjunction-type="recognition" id="oneOf20">
                <emma:interpretation id="interp100" emma:lang="en-US" emma:confidence="0">
                  <emma:literal>I,'</emma:literal>
                </emma:interpretation>
                <emma:interpretation id="interp101" emma:lang="en-US" emma:confidence="0">
                  <emma:literal>l,'</emma:literal>
                </emma:interpretation>
                <emma:interpretation id="interp102" emma:lang="en-US" emma:confidence="0">
                  <emma:literal>y'</emma:literal>
                </emma:interpretation>
                <emma:interpretation id="interp103" emma:lang="en-US" emma:confidence="0">
                  <emma:literal>','</emma:literal>
                </emma:interpretation>
                <emma:interpretation id="interp104" emma:lang="en-US" emma:confidence="0">
                  <emma:literal>Y'</emma:literal>
                </emma:interpretation>
              </emma:one-of>
            </emma:emma>
          </inkml:annotationXML>
          <inkml:trace contextRef="#ctx0" brushRef="#br0" timeOffset="105920.4043">9458 5076 7,'0'0'215,"0"0"-7,0 0-14,0 0-8,0 0-16,0 0-7,0 0-12,0 0-11,0 0-15,0 0-7,0 0-11,0 0-13,0 0-8,0 0 0,0 0 6,0 0 1,0 0 2,8 37-4,-2-30 3,-1 8-8,-2 0-6,3 3-5,2 2 3,2 3-5,-3 2-6,1-3-1,-2 3 0,-3-2-8,4 2-4,-3-3-4,3 7-8,-4-6-2,3-6 0,-1 1-4,1 5-5,-1-5-3,-2-3 3,3 2-2,0-5-8,-1 2 0,4-1 4,-6 0-11,2-4 0,1 2 1,-3-2-2,2-2-13,1 2-10,-6-9-16,11 14-22,-8-7-21,0 0-26,3 0-34,-6-7-29,5 12-38,-5-12-38,6 11-217,-6-11-488,4 9 216</inkml:trace>
          <inkml:trace contextRef="#ctx0" brushRef="#br0" timeOffset="106267.1902">10013 5798 218,'-3'13'215,"3"-13"-8,-8 16-16,2-7-12,-2 5-7,2 0-12,-4 0-13,2 4-9,-1-3-11,-2 0-12,7 4-9,-6-3-11,2 2-6,-2-4-10,0 3-7,2-3-11,2 0-4,0-1-2,-2-4-20,2 0-22,3 0-24,-3 1-29,-1-2-32,1 0-39,0 1-37,6-9-39,-9 13-140,-2-10-355,11-3 157</inkml:trace>
          <inkml:trace contextRef="#ctx0" brushRef="#br0" timeOffset="106983.8804">10338 5066 49,'0'0'165,"0"0"-7,0 0-12,0 0-8,0 0-9,0 0-11,0 0-11,0 0-6,0 0-7,0 0 3,0 0-2,0 0 0,0 0 2,0 0-3,0 0-4,0 0-5,0 0-2,11 33-6,-11-33 1,6 17-3,-4-6-5,1-3-2,-3-8-3,5 25-1,-1-11-5,-1 5 3,4-5-3,0 11 0,1-2-3,-3-1-5,1 2 6,4 0-6,-4-1 0,0 0-6,0-4-1,-3 5-3,7-1-3,-1-1-6,-4-5-1,-2 2-4,3-1 1,0 0-3,-1 1-1,-2-2 0,2 1-1,-2-2-3,0 0-1,2 1-2,-2-1-2,0-2 1,1 0-3,-2 1 0,1-1-1,-1-5-2,-1 1 1,-1-10-2,5 17-3,-5-7 2,0-10 3,3 14-6,-3-14 1,5 11-2,-5-11 2,1 13 0,-1-13-1,7 8-7,-7-8-17,0 0-16,4 10-14,-4-10-28,0 0-26,0 0-33,3 7-49,-3-7-60,0 0-203,0 0-485,0 0 215</inkml:trace>
        </inkml:traceGroup>
        <inkml:traceGroup>
          <inkml:annotationXML>
            <emma:emma xmlns:emma="http://www.w3.org/2003/04/emma" version="1.0">
              <emma:interpretation id="{4E817AFD-833B-48D0-B59B-7E3378BE510C}" emma:medium="tactile" emma:mode="ink">
                <msink:context xmlns:msink="http://schemas.microsoft.com/ink/2010/main" type="inkWord" rotatedBoundingBox="15453,6021 17295,6014 17298,6846 15455,6853"/>
              </emma:interpretation>
              <emma:one-of disjunction-type="recognition" id="oneOf21">
                <emma:interpretation id="interp105" emma:lang="en-US" emma:confidence="0">
                  <emma:literal>the</emma:literal>
                </emma:interpretation>
                <emma:interpretation id="interp106" emma:lang="en-US" emma:confidence="0">
                  <emma:literal>Tue</emma:literal>
                </emma:interpretation>
                <emma:interpretation id="interp107" emma:lang="en-US" emma:confidence="0">
                  <emma:literal>The</emma:literal>
                </emma:interpretation>
                <emma:interpretation id="interp108" emma:lang="en-US" emma:confidence="0">
                  <emma:literal>twe</emma:literal>
                </emma:interpretation>
                <emma:interpretation id="interp109" emma:lang="en-US" emma:confidence="0">
                  <emma:literal>tve</emma:literal>
                </emma:interpretation>
              </emma:one-of>
            </emma:emma>
          </inkml:annotationXML>
          <inkml:trace contextRef="#ctx0" brushRef="#br0" timeOffset="107941.3709">11928 5168 39,'0'0'254,"0"0"-15,0 0-15,0 0-12,0 0-18,0 0-15,0 0-14,0 0-8,0 0-10,0 0 2,0 0-3,22 14-7,-3-12-4,2 2-4,9-3-14,12 3-7,0-4-1,0 0-16,9 0-4,1-2-15,1-1-4,-3 1-9,4 0-4,2-3-8,2 0-3,-4-1-5,2 1 1,0-1-6,0 1-1,-3 0-4,-4 0-5,-3 0 0,0-1-2,-14 2 4,1 0-11,-3 1-1,-4 3-1,-9-1 0,2-3-8,-4 4 4,3-2-3,-18 2 0,17-1-10,-17 1-11,14 0-13,-14 0-15,0 0-19,11-6-25,-11 6-27,0 0-29,0 0-31,0 0-30,9-4-28,-9 4-36,0 0-138,0 0-437,0 0 194</inkml:trace>
          <inkml:trace contextRef="#ctx0" brushRef="#br0" timeOffset="108365.1272">12291 4891 57,'0'0'211,"0"0"-15,0 0-20,-8 7-20,8-7-9,0 0 0,2 18 4,-2-18-2,12 25-2,-6-10-4,2 10-2,0 0-3,4-1-10,2 12-4,-1 0-14,-4 0-6,4 1-10,-4 2-7,3-3-7,4 1-8,-4-11-6,6 9-5,-9-7-12,3 1 0,-2-4-5,1 0-2,0-3-5,-1 1 2,4 1-14,-4-3-18,1 1-17,-3-4-21,-1-4-24,1 3-35,0-3-34,1 0-34,-1 0-48,0 2-212,-2-6-451,-3-1 200</inkml:trace>
          <inkml:trace contextRef="#ctx0" brushRef="#br0" timeOffset="109169.6803">12769 5419 270,'0'0'296,"0"0"-23,0 0-20,0 0-22,0 0-23,0 0-22,0 0-22,0 0-17,0 0-19,0 0-14,0 0-3,0 0-17,0 0 1,0 0-10,6 37-6,-7-19-9,2-4-7,1 1-5,1 2-3,-2-2-7,1 3-6,1 3-5,0-5-4,-1 4 2,2-4-1,-2 1-8,3-3-4,1-1 5,-3-5-15,3 2-8,-1-3-4,3 0-6,-1 0-5,1-2-9,-8-5-11,21 7-15,-9-7-3,4-5-8,1-1-2,-2 3 4,1-4-4,-2 0 4,0 2 1,3-5 4,-6 2 6,1-4 7,-2 4 2,1-4 13,1 4 8,-4 1 13,1-1 11,-3 1 5,1-4 11,-1 4 7,-3-1 9,-3 8 7,11-15 4,-6 9 7,-5 6 2,0 0-2,7-10 1,-7 10-10,0 0-9,7-6-3,-7 6-8,0 0-4,0 0-5,0 0-3,0 0 0,0 0-6,0 0 2,15 16-2,-13-6-2,-2-10 0,6 14 1,0-4-3,-3-1 2,3 2-5,1-6-7,-1 5-1,6 1-8,1-4-4,1 2-2,3-2-8,2-1-9,7-1-13,-7-3-10,7-1-6,-4-1-10,5 0-2,-1 0 3,-6 0 5,8-4-6,-7 0-1,0-3 4,4 0 4,-6 1 2,1-6 0,-3 4 4,-1-2 1,-2-1-1,-2-3 3,-2 1-1,-2-1 6,2-1 12,-3 0 6,0 1 8,-3-4 13,2 1 6,-2-2 15,0 4 3,0-3 9,1 3 7,-2 1 12,-3-1 5,2 6 3,-2 9 5,3-16-1,-3 16 0,-3-12 1,3 12-8,0 0-3,-2-15-9,2 15 0,0 0-8,0 0-3,-8-9-3,8 9-2,0 0 0,0 0-2,-36 21-3,24-10-4,-2 0 2,0 4-3,0 0 2,-2 2-3,4-2-1,1 3 3,3-3 6,0-1-5,2 4 6,3-4 0,-2 1 4,4-3 5,1 3 5,1-2 0,1-2 0,3 2-1,-1-4 0,1 3 1,1-2-3,2 0-1,4-1 0,1 2-5,-4-4 3,4 1-7,-2-2-10,3 1-14,-5-3-11,0 1-16,8-2-10,1 1-20,-4-2-24,3-2-16,-5 1-28,2-4-31,2 3-35,-1-5-186,2 2-415,-7-1 184</inkml:trace>
        </inkml:traceGroup>
        <inkml:traceGroup>
          <inkml:annotationXML>
            <emma:emma xmlns:emma="http://www.w3.org/2003/04/emma" version="1.0">
              <emma:interpretation id="{9828D478-B683-470E-959A-F9F0281F3768}" emma:medium="tactile" emma:mode="ink">
                <msink:context xmlns:msink="http://schemas.microsoft.com/ink/2010/main" type="inkWord" rotatedBoundingBox="18097,6009 19499,6004 19502,7001 18101,7006"/>
              </emma:interpretation>
              <emma:one-of disjunction-type="recognition" id="oneOf22">
                <emma:interpretation id="interp110" emma:lang="en-US" emma:confidence="0">
                  <emma:literal>san</emma:literal>
                </emma:interpretation>
                <emma:interpretation id="interp111" emma:lang="en-US" emma:confidence="0">
                  <emma:literal>San</emma:literal>
                </emma:interpretation>
                <emma:interpretation id="interp112" emma:lang="en-US" emma:confidence="0">
                  <emma:literal>soon</emma:literal>
                </emma:interpretation>
                <emma:interpretation id="interp113" emma:lang="en-US" emma:confidence="0">
                  <emma:literal>an</emma:literal>
                </emma:interpretation>
                <emma:interpretation id="interp114" emma:lang="en-US" emma:confidence="0">
                  <emma:literal>sir</emma:literal>
                </emma:interpretation>
              </emma:one-of>
            </emma:emma>
          </inkml:annotationXML>
          <inkml:trace contextRef="#ctx0" brushRef="#br0" timeOffset="110843.6401">15063 5091 58,'-10'-11'159,"10"11"-8,-4-11-4,4 11-7,-10-14-7,4 7-15,6 7-5,-14-19-10,6 12-6,1-5-6,-6 1-9,-1 1-4,5-1-5,-2 7-8,1-2-4,-8 0-6,2 4-7,-2-4-2,2 6-9,-1-5-3,1 5-6,1 0 0,-4 4-4,5-2-3,0 3-4,1-2 4,-2 4-5,-1 1-1,2 0 0,0 2-1,-3-2-5,6 5 4,-1-1 2,-1 0-3,6 1 2,-3-1 0,4 2 2,1-3-2,-1 4 1,3-2-1,-2-1 0,5 4 3,2 1 0,1-2 3,0-1 2,3-2 3,5 2 8,-1-1 1,4-1 1,0 1-4,1 0-3,2 0-1,4 3-1,3-6 0,3 5-3,1-5-1,-6 1-5,4 1-1,-7-5-1,-2 2-4,2 1 2,-1-3-2,-4 1-3,0 2-2,0-1 1,-3-2-3,0 2 0,-3-2 1,0 2 1,0-2-3,-4 3 4,1-1-3,-2-1 3,2 4 2,-4-1 0,-1-11 1,0 22 1,-1-11-1,-5 0 0,1 3 0,-4-3 1,-2 3-2,1-1 3,-10 4-2,-2-2-1,-3-4-2,0 1 2,-1 1-3,6-5 1,-7 2-4,1-2 2,6-2 1,1-1-1,0-2-2,4 1 4,-4 1-3,6-3-1,3-2-3,10 0-2,-25-7-3,15 3-2,-1 1-1,2-4-4,9 7-4,-12-19-2,1 8 2,8-1 0,-4 4-2,1-1 3,3-2-2,3 11 3,-6-15 2,6 15 0,-5-16 1,5 16 2,-3-9 0,3 9 1,-5-8 0,5 8-1,0 0 1,0 0-2,0 0 0,0 0-1,-1-14-1,1 14 0,0 0-4,0 0 0,0 0 4,0 0-2,0 0 6,0 0-1,0 0-1,0 0 8,23 22-3,-15-18 2,0 1 2,9 4-1,-3-7 2,1 5-3,4-1 4,1-3-1,5 5-6,2-5-6,1 1-9,4-4-16,-2 3-16,3-2-22,9-2-20,-10 1-16,0-6-5,10 2-23,3-4-16,-16 5 21,13-5-5,-9 2 12,-5 1 16,2 0 28,-4 0 4,-6-2 10,-1 3 21,-3-1 19,-2-2 35,-5 3 5,2-2 27,-3 2 8,-8 4 8,8-12-4,-8 12 5,4-13 5,-4 13-2,0-11-2,0 11 4,0 0 1,-6-21-1,6 21-2,-6-12-5,6 12-5,-11-11-1,11 11-4,-9-3-5,9 3-9,-13-6-1,13 6-2,0 0-5,-16 1-1,16-1-4,0 0-2,-18 12 3,12-5-6,1 0-1,5-7-3,-11 15 6,8-5-10,-2-2-2,5-8-9,-4 18-9,2-7-4,2-11-7,-2 15 2,2-15-1,2 13-2,-2-13-4,8 9-2,-8-9 0,8 7-4,-8-7 1,14 3 3,-14-3-3,18 0 1,-18 0 8,19-3 0,-19 3 6,20-6 1,-12 3 4,0-4 3,-8 7 6,18-11-6,-10 4 15,0-1-2,0 2 4,4-4-3,-1-1 7,2-1-5,-2-1 1,-1 2 0,4-2-5,0 4-1,2-3-4,-5 1 5,3 0-5,-2 4 5,-4 0 4,0 0 5,1 0 2,-4 0 4,-5 7 9,14-12-2,-9 9 15,-5 3 5,0 0 4,9-7 4,-9 7-2,0 0 1,0 0 3,0 0 1,6-10-3,-6 10 4,0 0 0,0 0-3,0 0 0,0 0-5,0 0-7,0 0-3,0 0-7,0 0 3,0 0 0,0 0 13,0 0 6,13 27 7,-13-13 0,0-2 7,1 6 1,2-3 0,-1 3-3,-2 4-1,1-5-2,-1 10-9,4 1-4,-3-2-2,2 1-5,0 0-2,-1-3-2,0 1-3,-2-6-4,4 4-4,-2-5-17,-1 1-12,4-4-21,-3 2-16,1-8-19,-3 5-27,3-3-29,-2-3-33,-1-8-30,7 16-38,-7-16-154,4 5-406,-4-5 180</inkml:trace>
          <inkml:trace contextRef="#ctx0" brushRef="#br0" timeOffset="111459.2855">15564 4930 205,'0'0'269,"0"0"-29,0 0-21,0 0-21,0 0-23,0 0-20,0 0-17,0 0-17,0 0-11,0 0-9,0 0-10,0 0-9,-3 30-6,3-30-6,9 18-8,-7-7-9,1 0-12,3 3-19,-1-4-15,-2 2-12,3-1-12,-1-7-2,-5-4-1,8 15 4,-2-8-2,-6-7 0,6 8 0,-6-8 3,8 2-4,-8-2 1,12 4-7,-12-4 3,0 0 0,18-4 1,-18 4-2,14-8-4,-7 2 5,0-1 1,2 0 2,0 0 5,-1-4 0,3-2 3,-3 5 11,1-4 7,4 4 2,-6-2 16,4 2 5,-1-5 6,2 2 7,-4 2 5,0-2 4,-1 3 3,1 1 5,-2 0 5,2 2 3,-8 5-1,11-11 0,-11 11 4,9-9-4,-9 9-3,0 0-5,11-8-5,-11 8-6,0 0-2,0 0-12,0 0 2,8-3-13,-8 3-3,0 0-3,0 0-5,0 0 1,0 0-2,13 13-3,-13-13 1,7 18-2,-5-9-1,9 6 3,-8-1-3,2 4 2,-2-3-2,3 6-3,-1 2 2,-2-7-2,1 4 1,-2-2-2,-1 4-12,6-1-21,-7-2-18,4 6-30,-4-6-20,0-1-30,2 5-37,3-4-28,-4-3-42,4 3-148,-2-4-415,3-1 183</inkml:trace>
        </inkml:traceGroup>
        <inkml:traceGroup>
          <inkml:annotationXML>
            <emma:emma xmlns:emma="http://www.w3.org/2003/04/emma" version="1.0">
              <emma:interpretation id="{9E090C61-04D7-42D7-AB5C-D08878C1EAD2}" emma:medium="tactile" emma:mode="ink">
                <msink:context xmlns:msink="http://schemas.microsoft.com/ink/2010/main" type="inkWord" rotatedBoundingBox="20172,6228 20873,6225 20876,6962 20175,6964"/>
              </emma:interpretation>
              <emma:one-of disjunction-type="recognition" id="oneOf23">
                <emma:interpretation id="interp115" emma:lang="en-US" emma:confidence="1">
                  <emma:literal>is</emma:literal>
                </emma:interpretation>
                <emma:interpretation id="interp116" emma:lang="en-US" emma:confidence="0">
                  <emma:literal>i</emma:literal>
                </emma:interpretation>
                <emma:interpretation id="interp117" emma:lang="en-US" emma:confidence="0">
                  <emma:literal>it</emma:literal>
                </emma:interpretation>
                <emma:interpretation id="interp118" emma:lang="en-US" emma:confidence="0">
                  <emma:literal>in</emma:literal>
                </emma:interpretation>
                <emma:interpretation id="interp11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11986.0627">16656 5363 64,'0'0'293,"-5"8"-25,5-8-23,0 0-24,0 0-26,0 0-22,0 0-12,-3 13-11,3-13-1,5 16-8,-2-4-19,0 0-9,-2 4-9,6 2-4,-6-1-8,4 3-13,-2 1-2,2 2-7,-4 3-8,2-1-7,-3-6-3,3 3-6,-3-2 3,2-1-12,-5 4-11,3-7-19,0 0-10,1-5-18,-1 0-14,0-11-15,0 18-14,2-11-30,-2-7-27,0 13-32,0-13-25,0 0-37,0 0-155,0 0-401,0 0 179</inkml:trace>
          <inkml:trace contextRef="#ctx0" brushRef="#br0" timeOffset="112207.9321">16653 5123 202,'-2'-10'256,"2"10"-25,0 0-24,0 0-20,0 0-21,2-14-16,-2 14-15,0 0-21,0 0-17,0 0-27,0 0-25,0 0-33,0 0-29,0 0-25,0 0-32,0 0-30,0 0-42,0 0-103,12 0-268,-12 0 118</inkml:trace>
          <inkml:trace contextRef="#ctx0" brushRef="#br0" timeOffset="112839.3869">17187 5263 119,'0'0'211,"0"0"-17,0 0-8,0 0-15,0 0-16,0 0-19,0-13-6,0 13-13,0 0-10,0 0-14,0 0-11,0 0-10,0 0 0,0 0-15,0 0 0,-14-2-11,14 2-6,0 0-2,0 0-7,-24 9-5,15-3 1,9-6-3,-14 14-2,6-7-1,2 3-3,0-3-1,1 1 0,-1 3-5,0-4 1,1 5 1,2-3-2,-2 4-1,0-1-8,4 4 8,1-7 2,0-9-5,-2 19 5,5-10-5,1 5 3,-3-3 3,4-3-3,3 7-2,-5-7 1,9 5 5,-1-1 0,0 1 0,3-5 1,0 3-4,0 1-2,0-2-2,6 4 4,-3-2 0,-1-4-2,0-1-4,1 6 2,-6-4-1,1 3-5,-1-5 5,-2 0-1,-1-1-5,0 2 1,-2 2 2,0-2 5,-1 2-1,-5-10 4,6 22 5,-6-11 1,0-11 8,0 21-4,-4-14 3,4-7 4,-8 16 1,3-8-2,-3-1 1,0 0-1,-2 0 0,2-4-2,-3 4-1,-5-2 0,1 2-2,1-4-6,-3-1-1,-2 4 1,0-3-6,-1-3-16,3 0-24,-3 0-29,4 0-35,-3 0-30,4-3-48,1-1-45,1 0-185,-1-3-433,7 0 192</inkml:trace>
        </inkml:traceGroup>
        <inkml:traceGroup>
          <inkml:annotationXML>
            <emma:emma xmlns:emma="http://www.w3.org/2003/04/emma" version="1.0">
              <emma:interpretation id="{B654E109-E08D-486B-A821-15D57BDA620F}" emma:medium="tactile" emma:mode="ink">
                <msink:context xmlns:msink="http://schemas.microsoft.com/ink/2010/main" type="inkWord" rotatedBoundingBox="21809,5520 32147,5484 32154,7392 21816,7428"/>
              </emma:interpretation>
              <emma:one-of disjunction-type="recognition" id="oneOf24">
                <emma:interpretation id="interp120" emma:lang="en-US" emma:confidence="0">
                  <emma:literal>(attentionally)</emma:literal>
                </emma:interpretation>
                <emma:interpretation id="interp121" emma:lang="en-US" emma:confidence="0">
                  <emma:literal>(entrancingly)</emma:literal>
                </emma:interpretation>
                <emma:interpretation id="interp122" emma:lang="en-US" emma:confidence="0">
                  <emma:literal>(attentional)</emma:literal>
                </emma:interpretation>
                <emma:interpretation id="interp123" emma:lang="en-US" emma:confidence="0">
                  <emma:literal>(attentionally))</emma:literal>
                </emma:interpretation>
                <emma:interpretation id="interp124" emma:lang="en-US" emma:confidence="0">
                  <emma:literal>(entrancingly))</emma:literal>
                </emma:interpretation>
              </emma:one-of>
            </emma:emma>
          </inkml:annotationXML>
          <inkml:trace contextRef="#ctx0" brushRef="#br0" timeOffset="123831.0342">24225 5143 34,'0'0'241,"0"-13"-23,0 13-20,0 0-15,0 0-15,3-18-13,-3 18-15,0 0-14,3-14-2,-3 14-11,3-16-6,-3 16-4,5-13-3,-5 13-7,6-8-7,-6 8-9,3-10-6,-3 10-7,7-8-5,-7 8-7,0 0-9,11-5-5,-11 5-4,11-2-6,-11 2-2,0 0-6,23 5-2,-17 1-4,2 1-3,4 3 0,-1 2-10,-5 0-1,5 5 6,-8-2-6,4 8 1,-1-3-2,-4 3 0,1-5 2,0-1-2,0 6 1,-3-4 5,-3-1-6,6 2 2,-6-6-2,3 3 4,0-1-2,-3-5 3,3-11-2,-3 19 0,3-19-6,-2 15 3,2-15-4,0 0 3,0 15 0,0-15 4,0 0 0,0 0 7,-3 9 0,3-9-4,0 0 3,0 0 0,0 0-4,0 0 1,0 0-1,0 0 1,0-41-3,0 41-1,3-27-8,-3 12 1,2-2-1,-2 1-2,6 2 1,-3 0-3,0-2 5,3 2 0,-1-3 3,1 5 3,0-2 1,-1 2 7,-5-1-4,6 5 4,0-1-3,-6 9 3,8-18-5,-2 9 3,-2 4 1,2-6-4,-2 4 0,-4 7 0,16-14-1,-8 7 0,-2 0-2,5 1 1,-5-2-3,5 3 0,-2-2 2,2 3-3,2-2 3,-5-1-2,-8 7 1,17-6 2,-8 5 1,-3-5-2,-6 6-1,14-2 6,-14 2-1,14-5 0,-14 5-4,0 0 4,16 0-4,-16 0 2,0 0 0,14 12 4,-3-9 1,-5 6-3,-3 0 4,5-1 1,-2 7 2,0-1-1,2-2 0,-2 2 3,1-1 0,-4 1 0,1 3-2,3-2-3,-4 1 2,0 0 0,-3-1-8,3-1 5,-1 2-1,1-3 1,-3 1-5,3-2 4,0 2-5,-3-1-13,0-1-7,0-12-11,3 19-19,-3-12-20,0-7-19,3 16-23,-1-7-27,-2-9-19,3 12-26,-3-12-27,0 0-116,0 0-351,0 0 156</inkml:trace>
          <inkml:trace contextRef="#ctx0" brushRef="#br0" timeOffset="124410.7305">24716 4398 166,'6'-7'236,"-6"7"-19,0 0-25,8-11-13,-8 11-22,9-7-14,-9 7-15,11-4-15,-11 4-12,0 0-13,20 0-9,-20 0-9,17 3-7,-7 0-8,1 2-8,-5 1-3,5 6-8,-2-1 1,-1 3-8,1-2 1,-3 2-5,-1 1-5,-5 2 0,3-3-1,-3 2-3,-3-4-1,3 3-6,-2-5 3,2-10-3,-6 23 1,0-10-3,0-3 1,4-1 2,2-9-4,-9 12-3,6-5 2,3-7-1,-8 13-8,8-13 10,-6 8-1,6-8 4,0 0 8,0 0 3,-3 11 0,3-11 9,0 0-1,0 0 2,0 0 2,0 0 3,17 11 3,-5-11 2,2 0-5,6 2-2,1-2-5,-1 0 1,8 0-4,-5-6-3,-2 10-4,5-4-2,-6-4-1,-3 3 6,1 2-9,-1-1 0,-5 0 2,-12 0-4,19-1-5,-19 1 3,19 0 2,-19 0-2,10-2-1,-10 2-5,0 0-3,14-1-9,-14 1-3,0 0-8,0 0-13,0 0-12,0 0-15,0 0-14,0 0-18,0 0-26,13 3-19,-13-3-33,0 0-29,0 0-144,0 0-372,0 0 165</inkml:trace>
          <inkml:trace contextRef="#ctx0" brushRef="#br0" timeOffset="124925.4818">25194 5131 74,'0'0'268,"-8"9"-17,8-9-15,0 0-16,0 0-15,0 0-13,0 0-16,0 0-13,0 0-8,28 5-17,-19-3-6,8 0-12,4-2-12,-1 0-7,3-2-13,5 2-5,2 2-8,1-2-11,-1 0-19,-2-4 0,4 2-7,-1-1 0,-2 3-6,-8-2-5,4 1 1,-5-1-4,1-2-11,-4 3-13,0-3-13,-1 1-12,-6 0-13,4 2-24,-14 1-24,16-7-29,-8 4-30,-8 3-53,12-10-38,-12 10-135,5-5-401,-5 5 178</inkml:trace>
          <inkml:trace contextRef="#ctx0" brushRef="#br0" timeOffset="125247.5481">25471 4956 171,'0'0'203,"0"0"-21,0 0-18,-14 4-16,14-4-17,0 0-6,0 0-5,-3 12 4,3-12-2,0 17-2,0-3-7,3 0-3,-3 1-5,0 3-9,3 6-3,0-10-10,0 13-6,0 0-7,-1 13-9,1-15-4,0 0-6,0 5-5,-3-4-19,3 3-19,0-1-28,-1-4-16,1 1-35,0 0-30,0-7-32,0 0-37,4 1-36,-6-4-106,2-1-338,4-3 150</inkml:trace>
          <inkml:trace contextRef="#ctx0" brushRef="#br0" timeOffset="122153.6155">23510 4862 13,'0'0'166,"0"0"-18,-6-7-7,6 7-4,0 0-16,0 0-8,-14 0-4,14 0-9,0 0 0,-23 6-7,13-2 0,-4 4 1,0 2-3,-1 1 0,1 0-1,-6 5-6,-1 3-1,1-3-2,3 6-2,0-3-1,0 2 4,3 2-2,-5-3 2,8 1 0,-3-1-13,3-3-2,5 1-5,0-3 1,-2 4-4,6-2 1,1-1 5,1-1-8,1 10-7,3-11-3,2 2-3,0 0-1,2 0-5,4-2 0,-1 0-6,0-3-3,8 0-2,-5-1 6,3-3-13,0 3 0,0-2-9,0-2-5,-1-3-9,4 2-8,0-2-12,-6-1-11,3-2-8,-3 0-18,-1 0-24,-13 0-26,22-5-18,-10 0-21,2-2-34,-4 3-27,0-7-179,0 4-422,-2 0 186</inkml:trace>
          <inkml:trace contextRef="#ctx0" brushRef="#br0" timeOffset="122939.6069">23573 5448 160,'0'0'196,"0"0"-6,0 0-18,0 0-13,18-24-9,-18 24-10,11-7-13,-5 2-10,2-2-6,-8 7-9,14-8-8,-1 4-6,1 0-9,-3 1-9,-2 0-3,5 2-8,-14 1-9,20 0-7,-20 0-2,27 4-7,-13 3-1,0-2-5,1 5-1,-1-1-5,0 4-2,-4 1 0,4 0-4,-5-2-5,-1 6 2,1-3 3,-4 3-3,1-1-4,-3-2 2,-3 3-7,-3-2-2,0-2-2,-2 1-3,-1-4-6,0 3-2,-2-7-3,-4 2-2,4-2-4,2-1-2,-7 1-1,5-2 4,8-5 1,-17 6-1,8-5 2,9-1 9,-14 4 0,14-4-1,-14 0 7,14 0 4,0 0 4,-14 0 2,14 0 7,0 0 3,0 0 2,0 0 5,-10-9-3,10 9 6,0 0-5,0 0-8,0 0 7,0 0-2,0 0-6,0 0-2,0 0-1,0 0 2,0 0-11,0 0 4,0 0-2,24-16-4,-24 16 0,0 0 0,0 0 2,0 0-2,23 9-2,-23-9 4,11 5 7,-2 2 3,-9-7-2,11 11 4,-3-4-2,-2 0 3,7-2 1,-2 4-1,-2 2-1,2 0-1,0-1 0,1 2 1,-5 0 1,0-2-1,0 4-2,0-2 4,-4 2 0,7-5-3,-7 4-2,-3-2 6,0-11 0,8 17 3,-8-5-4,0-4 1,-3 7-3,3-15 3,0 14 2,0-14-3,-5 9-2,5-9 4,-6 12-2,-1-5-3,0 0 1,7-7-2,-13 11 4,2-7-5,-1-1-8,-2 2 9,-3-5-7,0 6 5,-4-5 4,1 3-9,0-3 1,3-1-1,-4-1-3,1-3-1,6 4-13,-6-3-10,6-2-18,-2 2-16,2 0-28,3-2-21,2-1-44,-2-1-33,8-1-49,-3-3-148,-2-3-408,5 2 181</inkml:trace>
          <inkml:trace contextRef="#ctx0" brushRef="#br0" timeOffset="116733.671">19138 4672 43,'0'0'171,"0"0"-4,0 0-5,0 0-9,0 0-10,0 0-4,0 0-9,0 0-5,0 0-5,0 0-4,0 0-5,0 0-8,0 0-5,0 0-5,0 0-5,0 0-9,0 0-5,0 0-10,0 0-2,0 0-9,0 0-7,0 0-6,-17-2-2,17 2-4,0 0-6,-16 0 0,16 0-4,-14 0-3,14 0-1,-14 2-4,14-2-1,-14 0-4,14 0 3,-15 3 0,5 1-5,10-4-4,-19 4 5,7-1-4,12-3 1,-22 2-3,8 3 1,3-1 0,-1 1 0,1-2 1,-3 6-2,0-7 3,3 4-2,-5 2 3,6-4-6,0 3-1,-1-4 3,0 6-1,-3-3 2,3 1-2,1 5 0,-6 0 3,-3-1-1,2 1 2,2 3 5,-6 0-6,6-2 3,-4 4-1,4-4-1,-6 6 1,9-5 1,-4 4-1,-2-2-1,4-6 1,0 1 2,1 1-2,2 1 4,0-2-2,-1 1 4,3 2-5,-4-3 2,4-3-4,1 6-1,-3-2-1,3 1 5,0-5-6,2 5 5,-3-2-4,3 0 1,1-3-2,-3 5 3,0 0-1,1 2 1,0-1-5,1 0 1,0 2 2,-2 3-3,2-1-2,-2 5 5,2-5-1,-2 1-2,0 6-3,2-2 3,0 2-1,0 1 8,-1 0-8,1-8-1,0 0 5,1 4-4,2-5-2,0-1 5,-2 0-3,4-1 0,-1 1 1,-1-2 3,3 1-3,-1 0 1,1-1-1,0 1 1,1 0 0,-1-4 1,3 7 0,-3 0-3,2-1 5,1-1 6,2 2-6,-1-4 0,-2 1-3,-1 0 6,4-1-2,-2 0 0,2 2 3,1-3 5,0 6-2,-4-5 4,4 2-2,0-6 2,2 5 0,-2-1-6,2-2 3,-2 1 1,2 0 1,1 2-4,-1-3 1,2-5 1,-1 5 1,2 5-4,-2-5 5,1 0-4,2 1 2,-1 0 4,0-2 3,0-1 6,1 1-8,2 2 6,0-2-3,0 1 2,0-3 0,2 3 3,-2-1-6,1 1 0,4-5-3,-3 0-1,2 2 1,1 1-3,-2-3 0,-3-3-2,2 2 1,1 1 1,3-4-11,-4 2-2,2-3-15,-2 0-5,-4-2-9,4 1-11,-2-1-16,2-1-8,1-1-12,-3-2-19,-3 3-13,3-1-25,-2 0-27,2-1-18,3-3-27,-3 1-31,-4 1-165,0 0-431,0 1 190</inkml:trace>
          <inkml:trace contextRef="#ctx0" brushRef="#br0" timeOffset="117583.2165">19242 5306 142,'0'0'228,"0"0"-24,-12-14-21,12 14-20,0 0-16,0 0-9,0 0-18,0 0-9,9-23-13,-9 23-5,6-12-11,-6 12-7,13-8-8,-9 1-9,-4 7-7,16-13-4,-7 7-5,1 1-5,1-1-2,3-1-4,-2 2-3,2-2-3,0 3-5,2-1-1,-2 0-2,-2 0-3,2 2-1,0-1-1,-3 1 2,-11 3-7,20-1-1,-20 1-2,16-3 0,-16 3 0,9-3-1,-9 3 0,0 0-4,0 0 4,0 0-5,17 0 2,-17 0 0,0 0 1,0 0-2,0 0 0,0 0-1,0 0-1,10-5-2,-10 5-1,0 0-2,0 0 4,0 0 1,0 0-2,0 0 0,0 0 4,0 0-3,0 0 3,0 0 4,0 0 1,0 0 0,0 0 2,0 0 3,0 0-1,0 0-2,0 0 0,-36-12-2,28 9 2,8 3 1,-17-2-3,17 2 5,-19-4-1,19 4-5,-20 6 3,8-6-2,-2 3 0,-2 0-1,-1 1 4,1-1 0,1 4 1,-2-1 3,1-1 1,2 1 1,-2 4-1,-1-1 0,3-2 5,0 4 1,0-3-2,5 5 6,-5-1 1,1 1 3,4 3 4,-2-2 2,3 0 1,1 0 0,-1 3 1,2-3 0,-1 3 2,1-2-5,5 4-2,-3-1-1,4 0 1,0 0-6,4-1-4,-3 3 0,1-2 1,2 0-7,-1-1 2,4 0-3,-3-3 0,3 1-1,-1-3 0,-3-2 2,3 4 1,0-3-3,4 0-2,-1 0 7,-1-4-4,1 0-2,5 1 0,0-1 0,-1 1 0,2-1-2,4-4 2,-3 1 1,1 3-4,-2-7-10,2 2-14,2 3-19,0-5-15,-2 0-21,2 0-19,-1-2-23,-2-1-29,4 1-51,-3-3-25,0-1-168,-3 3-419,0-4 185</inkml:trace>
          <inkml:trace contextRef="#ctx0" brushRef="#br0" timeOffset="117932.0222">19748 5624 35,'0'0'282,"0"0"-17,0 0-21,-22 21-23,22-21-21,0 0-20,0 0-21,0 0-18,0 0-16,0 0-13,0 0-11,0 18-5,0-18-5,7 12 1,-7-12-7,3 18-7,-2-4 1,2 0 1,4 1-7,-4 0-5,1 3-3,0 0-5,0 3-2,-2-4-8,-1 1 1,6 6-6,-4-8-3,1 2-4,1 0-5,0-2-2,-4 3-2,2-5-4,2 1-3,-3-3 3,2 3-8,-2-5-11,1 1-15,-1-1-27,1-2-26,-3-8-35,4 17-37,-2-11-38,-2-6-40,6 11-38,-6-11-156,0 0-439,6 7 195</inkml:trace>
          <inkml:trace contextRef="#ctx0" brushRef="#br0" timeOffset="118370.3981">20049 5348 160,'0'0'237,"0"0"-23,0 0-19,0 0-16,0 0-15,0 0-12,0 0-9,0 0-8,0 0-3,25 13-6,-11-11-7,0-1-7,1 1-10,6 0-1,-3-1-10,4-1-5,6 4-9,0-4-9,2 0-3,2 0-7,-2 0-7,3-2-3,-4 0-8,4 2-2,-5-1-4,0 1-11,-8-2-10,0 2-10,1-2-13,-6 1-5,-1 2-13,-3-1-12,-11 0-14,17-1-6,-17 1-16,14 0-14,-14 0-14,0 0-15,11-4-33,-11 4-48,3-10-137,-3 10-364,0 0 162</inkml:trace>
          <inkml:trace contextRef="#ctx0" brushRef="#br0" timeOffset="118806.1338">20253 5119 34,'0'0'216,"0"0"-22,0 0-13,0 0-18,-13 1-11,13-1-17,0 0-6,-1 11 6,1-11 1,0 0-5,1 19 1,-1-19-9,7 24 6,-4-9-13,0 3-4,-2-2 1,2 3-15,7 6-8,-4 0-8,-3 3-4,-1-2-11,2 1-1,1-2-9,-2 3-6,2 1-4,-2-1-4,2 2-4,-4-8-1,4 7-6,-4-10-1,4 2-2,-3-1-2,4 4-4,-3-8 0,2 2-8,1-4-12,0 0-17,0 1-24,-3-7-23,8 2-33,-6 0-37,4-3-50,1 0-42,-3-3-199,-7-4-456,19 5 202</inkml:trace>
          <inkml:trace contextRef="#ctx0" brushRef="#br0" timeOffset="119340.643">21087 5006 88,'0'0'214,"-6"-9"-14,6 9-18,0 0-15,0 0-16,-15-5-16,15 5-17,0 0-4,-22 1-8,22-1-5,-19 6-3,5 1-7,0-2-8,0 6-3,0-2-5,0 4-3,2-2-3,-2 7 0,-2-3-3,4 9 3,1-5-3,0 6-3,1-2 2,3-2 0,2-2-3,0 6-1,4 0-2,1-2-3,0 0-1,0 1-5,0-4-6,4-3-4,0 0 1,2 0-6,-2-3-4,4 2-2,0-4 5,1-1-6,2 2-5,-1-1-6,0-7-8,0 1-13,7 1-19,-3-4-21,3 1-20,-3-4-27,3 1-24,-1-2-29,4 1-35,-3-6-38,3 2-183,-2 1-434,-4-2 192</inkml:trace>
          <inkml:trace contextRef="#ctx0" brushRef="#br0" timeOffset="119871.3394">21407 5538 36,'-11'3'202,"11"-3"-12,0 0-13,0 0-14,0 0-11,-24-6-7,24 6-10,-11-4-4,11 4-7,-9-7-5,9 7-6,0 0-5,0 0-5,-12-8-5,12 8-4,0 0-7,0 0-4,0 0-12,-5-10-6,5 10-3,0 0-9,0 0-8,0 0-3,14-13-8,-14 13-5,0 0 1,16-4-7,-16 4-8,0 0-1,18 1-2,-18-1-2,16 9 3,-8-5-6,-2 3-1,-1 0 0,4 7 0,-3-4-2,0 7-1,-1-1 0,-3 0 0,-2 3 0,0-1-2,0 0 1,-2 3 1,-3 2 0,4-5 0,-7 1 3,-1-3-5,1 0 7,-6 9-6,1-7 0,2-3-6,-7 3 1,-4-6-18,2 5-4,0-6-2,-4-2-3,4-2 0,1 0 0,4-1 5,2-1 5,-1-2 4,3 0 4,11-3 2,-17 1 0,17-1 6,-14 0 3,14 0-2,0 0 0,-14-7 5,14 7 3,0 0-4,-1-12 3,1 12-2,0 0 1,0 0 3,7-25 1,-7 25 2,8-9 7,-8 9 9,6-12 6,-6 12 7,10-9 3,-10 9 4,4-7 4,-4 7-1,0 0-3,7-9-3,-7 9 1,0 0-10,0 0-3,0 0-4,0 0-2,14-2-2,-14 2 9,0 0-7,20 8 3,-20-8-2,14 10 5,-8-5-6,-1 2 2,7 3 6,-1 1-7,-3-1-7,1-2 1,-2 4-1,3 3-2,-2-5-1,3 1 1,0 3-12,-3-3-13,3 0-15,-2-3-18,-1 1-24,3-4-28,-2 1-37,-1 1-39,4-2-42,-2-1-44,7-3-165,-3 2-454,-2-3 201</inkml:trace>
          <inkml:trace contextRef="#ctx0" brushRef="#br0" timeOffset="120807.748">21664 5221 97,'0'0'220,"0"0"-16,0 0-13,0 0-14,0 0-21,0 0-8,0 0-16,0 0-12,0 0-6,-14-16-5,14 16-4,0 0-6,0 0 0,0-16-7,0 16-3,0 0 5,0 0-19,9-17-6,-9 17-10,8-8-4,-8 8-6,6-7-8,-6 7-3,11-10-4,-7 5 0,-4 5-9,13-11 0,-5 7-2,-8 4-8,15-7-2,-7 7 0,-8 0-5,17 0-1,-17 0-1,17 3-1,-6 1-4,-3 4 2,1-1 1,2 7-3,-3-3 1,5 4 1,-6 1-2,3 2-4,-6-1 4,3 1-1,2 5 0,-4 2 4,-2 1-4,1-5 6,1 2-3,-2-2 0,-1-6-3,1 2 1,-3-1 1,-3 1 0,3-3-1,0-2 0,-2-3 6,2-9-4,0 17-5,0-17 6,2 14-7,-2-14 2,0 0 2,-2 14-3,2-14 7,0 0 0,0 0 4,0 0-8,-6 8 0,6-8-8,0 0-8,0 0 0,0 0 0,-11-33-3,5 23-2,6 10-5,-5-18 2,5 6-1,-1 1-3,1-3 3,0 0-4,0 0 1,0 14 2,1-24-2,1 13 5,4-5-4,-6 3 1,3-1 0,0 2 5,2-2 3,-2 7-1,3-7 4,-4 3 1,2 0-1,1 3 6,1-6-1,-3 3-4,4-1 4,-4 1 6,5 4 0,-4-2 3,-4 9 1,8-14 6,0 9 2,-4-3 3,-4 8 2,13-11 2,-10 7 4,-3 4 0,6-11 5,-6 11 2,11-7-3,-11 7 1,0 0 0,9-7 1,-9 7-3,0 0 0,8-5-4,-8 5-1,0 0 0,10-6-2,-10 6-2,0 0 0,0 0-2,17 3 0,-17-3-1,11 7-3,-11-7 2,14 8-1,-10-4 1,6 1 9,-4 5-6,0-3 2,2 1 5,0 4-4,-1 0 7,1-1 0,-2 3-4,1-3-1,0 5 1,0-2-2,1 1 0,-2 2 0,3-2 0,-6 3-6,0-3 2,4 2 0,-3-3-3,2 3 2,-2 1-4,0-4 1,-2 2 2,2 2-5,0-4 5,-4-1-8,3-1-9,-2-1-9,-1-11-18,3 19-17,-3-12-22,0-7-30,7 14-31,-7-14-36,6 12-45,-6-12-183,4 9-430,-4-9 191</inkml:trace>
          <inkml:trace contextRef="#ctx0" brushRef="#br0" timeOffset="121203.1438">22452 5334 37,'0'0'258,"0"0"-13,0 0-15,0 0-14,0 0-17,0 0-13,0 0-18,0 0-12,0 0-11,28 5-12,-28-5-14,23 3-9,-3 0-12,-3-3-8,4 1-9,5 1-8,-6-2-8,0 1-3,8-2-8,-4 2-9,-1-4-11,2 5-8,-5-1-13,2-1-13,-2-1-13,1-1-16,-1 4-16,0-4-21,-4 2-25,2-1-20,-7-3-25,3 1-25,-1-3-42,-5 5-129,4-5-358,-4 1 158</inkml:trace>
          <inkml:trace contextRef="#ctx0" brushRef="#br0" timeOffset="121499.975">22685 5131 240,'0'0'224,"0"0"-20,0 0-20,0 0-21,0 0-15,0 0-17,0 0 3,0 0 0,-3 19-4,3-19-1,0 22 3,0-8-10,0 0-4,0 7-3,3 2-2,-3 6-10,0-3-6,2 2-7,-1-3-6,2-1-9,0-2-6,-3 6-7,5-2-7,-5-8-1,3 8-6,-3-8-5,3 0-8,-1 0-19,-1-4-14,3 1-18,-3 0-22,2-1-26,0-3-21,-3 0-27,3-3-31,-3-8-35,5 14-34,0-7-189,-5-7-435,4 11 192</inkml:trace>
          <inkml:trace contextRef="#ctx0" brushRef="#br0" timeOffset="125813.3829">26329 4737 147,'0'0'160,"0"0"-18,0 0-12,0 0-11,0 0-9,-25 11-3,14-6-5,2 1-4,-2 1-2,0 5-1,-3 0-4,5 4-3,-5 2 1,-4 1 0,9-1 2,-2-3-4,2 7-7,-1-1 0,0-2-8,2 5-1,2-8-4,-1 3-2,4-2-7,-1 0-5,-3 2-3,7-3-4,0 0-8,0 1 0,0-1-2,5-1-3,1-2-3,-3 0-2,10-2-3,-2 1-13,3-3-13,3-1-22,2 1-25,-2-7-21,11 7-29,0-2-32,-2-4-24,4-3-29,-1-1-154,-1 1-363,-3-6 161</inkml:trace>
          <inkml:trace contextRef="#ctx0" brushRef="#br0" timeOffset="126343.2923">26584 5095 102,'0'0'148,"0"0"3,0 0-7,0 0-2,-11 40-4,4-30-9,2 5-3,-3-1-10,5 0-4,-2-2-12,4-1-8,-4 1-3,4-2-12,-4 1-7,5-11-7,3 19-6,-3-19-4,-3 17-6,6-5-2,-3-12-6,5 14-1,1-7-2,0-3-7,5 3-2,-2-4-9,5 1-10,-3-3-10,2 5-10,1-5-3,3-1-5,-17 0-7,26-4 1,-15 3-5,-1-2 0,-10 3 5,23-7 2,-12 3-4,-5-1 8,3-1 5,-1-1 10,-2 0 0,-6 7 8,14-11 9,-7 4 9,-4 0 10,-3 7 9,4-13 7,-4 13 9,7-13 1,-7 13 5,3-11 8,-3 11 3,3-8 7,-3 8 0,0 0 3,0 0 6,0 0-4,0 0-3,1-14-7,-1 14-6,0 0-4,0 0-6,0 0-7,0 0-12,0 0-5,0 0-1,0 0-7,0 0-7,0 0 0,0 0-3,0 0-2,7 26 0,-4-14-3,-3 2-1,3-1 3,-3 6-3,0-1 11,0 7-15,6-2 4,-6-6-6,2 10 3,-2-1-2,0-1 0,-2 0-3,2-6 4,-3 6-5,0 2 11,3-8-10,0 4 3,0-2-6,0-5-15,0 3-15,-3-3-20,3-1-17,3-1-19,-3 1-24,0-4-27,3 0-37,3-3-35,-1 2-31,-5-10-169,8 11-443,-4-5 196</inkml:trace>
          <inkml:trace contextRef="#ctx0" brushRef="#br0" timeOffset="127292.0703">27204 5038 219,'0'0'199,"0"0"-15,2-14-18,-2 14-14,0 0-17,7-18-11,-4 9-12,5 1-7,-2 1-11,-6 7-2,13-15-2,-7 10-5,2-3-4,0-1-3,-8 9-6,14-8-5,-8 2 1,0-2-12,-6 8-3,10-4-5,-10 4-2,7-7-13,-7 7-3,8-7-5,-8 7 1,13 0-6,-13 0-3,0 0-3,20 7 1,-8-7-4,-12 0 1,14 14-2,-4 0-4,1-1 0,-5 1 1,2 4-3,-1-3 4,1 1-2,-3 0 2,3 3-2,-5 4 5,1-6-4,1 1-4,-2 3-6,-3-6 5,0 3-3,2-6 2,-2 4-1,0-7 0,3 5-3,-3-14-1,-3 18-6,1-8-1,2-10-4,0 15 1,0-15 1,-3 12 4,3-12 5,0 0-3,0 0-3,0 0 8,0 0-2,0 0 0,0 0 1,0 0 0,0 0 0,0 0 1,0 0-1,0 0-3,-9-37-2,9 37-5,3-25 0,-2 11-3,1 3 6,1-4-6,0 0 4,2 1-1,1 2-1,-3-2 3,2 1 5,4-3-2,-3 2-3,2 0 7,-2 3 1,1-1 2,2 2 3,-3-2-3,-1 5 6,4-3 5,-4 3 0,-5 7 5,12-12 0,-7 5 2,-5 7 3,13-11 2,-7 4 0,-6 7-5,8-8 5,-8 8 0,10-8-5,-10 8 1,14-9 1,-6 6 0,-8 3-3,14-5-1,-14 5 1,16-7 2,-8 3-2,-8 4 0,17-5-2,-17 5 6,15-2-5,-7-2-2,-8 4-1,17 0 1,-17 0-2,14 7-5,-14-7-3,11 4 2,-3 3-2,1 0 1,-3 4 3,-2-1 4,3 3 0,0 1 7,-1 0-1,-1 2 1,-2 1 1,1 0 0,-2 2 6,3-3-6,-5 5-5,1-6 3,1 3 3,2-1-11,-2-2 0,-2 4 0,0-2-5,0-1-13,1-4-17,-1 1-15,0 1-23,4-2-28,-4-12-22,-4 19-24,4-19-26,4 14-32,-3-7-173,-1-7-399,0 0 177</inkml:trace>
          <inkml:trace contextRef="#ctx0" brushRef="#br0" timeOffset="129134.0876">28333 4419 69,'0'0'157,"0"0"-7,0 0-10,0 0-11,0 0-11,0 0-6,0 0-16,0 0 3,0 0-20,0 0 3,20 8 1,-20-8 2,5 7 0,-5-7 0,9 6-10,-4 2 2,3-1 1,-2-1-13,2 2-1,-1 2-5,1 0-4,3 1-5,0 2-5,-2-3-2,2 4-2,0-1-3,-1-1-2,0 3 0,0-3-6,-2 2-1,4 0 4,-4 4-7,0-4-2,-1-2 2,0 2-3,0 2-1,3 1 1,-4-3-3,-3 5 0,5 4-1,-3-7-3,1 5 2,-3 0-1,2 4 0,-2 0-4,3-4-7,0 5 6,-4-7 0,2 5 1,-2-4-4,1 4-3,-1 0 1,-1 0 2,-1 2 1,0-4-3,0 2 2,-1 0-4,1 0 1,0 0 2,-5 3-2,3-3 2,2 1 1,-4 0-4,1-4 1,1 5 3,-3-4-3,1 1 0,1-2-2,-4 0 3,3-2-5,1-1 4,-2 7-1,-1-10 1,3 3 0,-2 0-2,2 1 1,-2-1 3,0 0-6,2 0 0,-1-1 1,-3-1 1,3 2 1,-2 0 0,-1-3 1,-1 8 2,2-7-6,-2 0 2,-2-2 0,0 4-2,-2 1 2,2-3 2,1 2-2,-2-4 0,3 3-4,-4-4 2,1 3 3,2-4-1,1-1-3,-3-1 1,2 6 0,-2-2 4,1-1-2,3-1 0,-6 0 1,7-4-1,-2 1-1,0 1 0,1-2 1,-4 0-1,3 3 1,0-4 5,2-2-10,0 4 4,-2-4-2,0 2 3,8-7-1,-15 13-4,5-6 6,4-1-3,6-6-3,-16 10-6,9-3-13,-1-4-8,-3 1-11,11-4-13,-11 5-21,11-5-18,-17 3-12,17-3-25,-14 4-31,14-4-28,0 0-179,-17-8-396,17 8 176</inkml:trace>
        </inkml:traceGroup>
      </inkml:traceGroup>
      <inkml:traceGroup>
        <inkml:annotationXML>
          <emma:emma xmlns:emma="http://www.w3.org/2003/04/emma" version="1.0">
            <emma:interpretation id="{B6F4B333-FDC7-4C2D-B402-1D7C6FCC9ED7}" emma:medium="tactile" emma:mode="ink">
              <msink:context xmlns:msink="http://schemas.microsoft.com/ink/2010/main" type="line" rotatedBoundingBox="2806,8274 29870,7706 29912,9698 2848,10266"/>
            </emma:interpretation>
          </emma:emma>
        </inkml:annotationXML>
        <inkml:traceGroup>
          <inkml:annotationXML>
            <emma:emma xmlns:emma="http://www.w3.org/2003/04/emma" version="1.0">
              <emma:interpretation id="{27BD1CAE-7EB7-4FA5-9071-D361010A89D6}" emma:medium="tactile" emma:mode="ink">
                <msink:context xmlns:msink="http://schemas.microsoft.com/ink/2010/main" type="inkWord" rotatedBoundingBox="2816,8728 4377,8695 4398,9720 2837,9753">
                  <msink:destinationLink direction="with" ref="{EFB05EF5-F4C1-4C3A-9328-F3313A8C15C6}"/>
                </msink:context>
              </emma:interpretation>
              <emma:one-of disjunction-type="recognition" id="oneOf25">
                <emma:interpretation id="interp125" emma:lang="en-US" emma:confidence="1">
                  <emma:literal>For</emma:literal>
                </emma:interpretation>
                <emma:interpretation id="interp126" emma:lang="en-US" emma:confidence="0">
                  <emma:literal>Tor</emma:literal>
                </emma:interpretation>
                <emma:interpretation id="interp127" emma:lang="en-US" emma:confidence="0">
                  <emma:literal>Too</emma:literal>
                </emma:interpretation>
                <emma:interpretation id="interp128" emma:lang="en-US" emma:confidence="0">
                  <emma:literal>Foo</emma:literal>
                </emma:interpretation>
                <emma:interpretation id="interp12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148832.2991">-665 7871 49,'0'0'107,"-6"-9"1,6 9-3,0 0 0,-8-8-7,8 8 0,0 0-6,0 0 13,-8-7-15,8 7 3,0 0-2,0 0 0,0 0-3,0 0 3,-6-8-5,6 8-1,0 0-1,0 0 0,0 0-4,0 0 0,0 0 0,0 0-4,0 0 0,0 0-4,0 0 2,0 0-1,-6-11 6,6 11 0,0 0 6,0 0 1,0 0-2,0 0 3,0 0 5,0 0-7,0 0-9,0 0 0,0 0-3,0 0-6,0 0-6,0 0-3,-6-9 0,6 9-4,0 0-2,0 0-9,0 0-5,0 0-2,0 0-5,0 0 3,0 0-12,0 0 1,0 0-8,0 0 4,0 0-8,0 0 0,0 0-7,0 0 1,0 0-6,0 0-1,0 0 4,0 0-4,0 0-2,0 0 0,0 0 0,0 0-1,18 35-1,-15-18 1,2-3 8,-2 3-6,3 7 1,-1 2-1,1-4 2,-1 5-1,0 1 0,-1 4 4,0-5-1,0 1-2,-1-2-2,4 3 2,-4-6 4,-2 1-2,2 0-2,0-1 1,1 1 2,-1-4-5,0-2 2,3 4-1,-4-1 4,4-3-1,-5 1 1,2 4-1,-1-6 5,0 4-5,4-2 0,-2-4-2,-2 3 6,0-3-3,2-3-3,1 2 3,-5-4-2,0-10 1,3 17 1,-3-17 7,2 10-3,-2-10 4,0 0-5,3 10 1,-3-10 0,3 7 5,-3-7-7,0 0 0,8 6-14,-8-6-24,0 0-21,0 0-31,0 0-55,0 0-60,0 0-76,11-21-247,-11 21-568,0 0 252</inkml:trace>
          <inkml:trace contextRef="#ctx0" brushRef="#br0" timeOffset="149272.7389">-645 7742 104,'0'0'194,"-3"-13"-3,3 13-6,0 0-14,-1-12-11,1 12-9,0 0-13,0 0-12,4-20-9,-4 20-14,7-8-8,-7 8-10,7-15-11,0 10-8,2-4-3,5 1-6,5 2-8,-2 1-1,2-5-9,1 2-3,0 5-1,5-4-7,1-1-3,1 4-1,-1 0-2,1 4-3,-5-3-3,-2 2-2,-3-1 1,3 2-1,-4-1-1,1 1-2,-2 0-3,-2 0-2,3 1-1,-6 1-1,-10-2-2,18 0-1,-18 0-12,18 5-12,-12-3-14,-6-2-13,11 2-18,-11-2-19,13 9-21,-13-9-18,12 5-27,-12-5-23,8 9-104,-8-9-302,6 9 134</inkml:trace>
          <inkml:trace contextRef="#ctx0" brushRef="#br0" timeOffset="149992.3269">-448 8098 77,'0'0'142,"0"0"-13,-2 11-7,2-11-2,0 0-3,0 0-8,16 10-6,-9-6-14,-7-4-5,25 0-12,-11 5-6,2-3-1,-1 2-9,4-4-21,0 0-8,-2 0-18,3 0-8,0 0-15,1 0-2,7-4-17,-2 8-5,1-8-12,-2 2-6,-5-3 0,8 5-4,-2 0 0,-5 0-1,-1 0 5,0-4 8,-3 1-2,0 2 13,-1-3 0,-1 1 8,0 0 8,-5 2 12,0-2 4,-10 3 10,17-7-1,-17 7 7,14-4 4,-9-2 6,-5 6 5,0 0 5,10-11 8,-10 11 11,0 0 4,4-8 9,-4 8-4,0 0 5,0 0-2,0 0-3,0 0-8,3-12-1,-3 12-10,0 0-1,0 0-6,0 0 3,0 0 0,-33 24 2,24-13-1,1-1 5,-3 7-2,2-2-4,-2 15 1,1-5 1,4-7-5,-2 8 1,2 2-4,-2 2 3,5-5-2,0 0 5,5 0-3,2-6 4,-1 0-9,4-1 5,0-4-8,4 1-2,3-4 1,0 2-1,2-2 0,3-2 0,1-4-4,-3-3-2,3 2 3,1-3-3,-1-2-3,0-2 0,-4 2 1,4-3 7,-6-1-3,-2 3 7,-2-3-2,1-1 3,-4 1-1,-7 5 1,13-13-1,-12 5-3,1-3 3,-2-3-1,0 0-5,0 14-4,-3-26 3,0 11-4,-4-2 1,3-2 0,-6 2 6,3 1 2,0 1-4,0-2-1,-1 2 1,0 1-2,3-1-3,-1 4 0,3 3-1,-2-2-8,5 10-18,-7-17-18,0 9-25,7 8-31,-9-12-36,9 12-36,-6-11-38,6 11-184,-13-6-411,13 6 183</inkml:trace>
          <inkml:trace contextRef="#ctx0" brushRef="#br0" timeOffset="150422.0802">464 8123 167,'0'0'170,"20"4"-9,-9-1-6,6 2-14,-1 2-6,4 3-11,-1 0-17,3 2-6,1 6-12,-6-7-9,0-1-8,8 6-5,-1 0-9,-6 1-5,-4-3-3,0-1-9,-4 1-2,1 0-1,-2-1-8,-3-2-1,-1-3-5,-2 4-3,0-1 1,-3-11-6,0 0-1,-11 25-1,6-16-1,-4-1 2,0 3-4,-7-4 1,1-2-6,2-3 7,-1 3-5,5-3 1,9-2 2,-22 0 3,22 0 3,-17-7 8,9 0 0,8 7 3,-6-19 1,6 10-1,3-7-1,0-9 2,5 10 1,1-10 1,1 1 0,5 5 2,4-4 0,0 2 1,-2-1 1,0 1-4,-2 1-3,4 2-2,-8 5 0,1 1-6,-2 1 1,1-3-2,-5 7-1,-3 0-6,-3 7-6,11-11-12,-8 6-13,-3 5-12,0 0-19,3-10-16,-3 10-30,0 0-23,0 0-23,2-13-24,-2 13-34,0 0-113,1-10-340,-1 10 151</inkml:trace>
        </inkml:traceGroup>
        <inkml:traceGroup>
          <inkml:annotationXML>
            <emma:emma xmlns:emma="http://www.w3.org/2003/04/emma" version="1.0">
              <emma:interpretation id="{20034FDE-A774-4055-8845-1F4E846EA246}" emma:medium="tactile" emma:mode="ink">
                <msink:context xmlns:msink="http://schemas.microsoft.com/ink/2010/main" type="inkWord" rotatedBoundingBox="5296,8802 6880,8769 6898,9628 5314,9661">
                  <msink:destinationLink direction="with" ref="{EFB05EF5-F4C1-4C3A-9328-F3313A8C15C6}"/>
                </msink:context>
              </emma:interpretation>
              <emma:one-of disjunction-type="recognition" id="oneOf26">
                <emma:interpretation id="interp130" emma:lang="en-US" emma:confidence="0">
                  <emma:literal>the</emma:literal>
                </emma:interpretation>
                <emma:interpretation id="interp131" emma:lang="en-US" emma:confidence="0">
                  <emma:literal>tire</emma:literal>
                </emma:interpretation>
                <emma:interpretation id="interp132" emma:lang="en-US" emma:confidence="0">
                  <emma:literal>tore</emma:literal>
                </emma:interpretation>
                <emma:interpretation id="interp133" emma:lang="en-US" emma:confidence="0">
                  <emma:literal>tune</emma:literal>
                </emma:interpretation>
                <emma:interpretation id="interp134" emma:lang="en-US" emma:confidence="0">
                  <emma:literal>The</emma:literal>
                </emma:interpretation>
              </emma:one-of>
            </emma:emma>
          </inkml:annotationXML>
          <inkml:trace contextRef="#ctx0" brushRef="#br0" timeOffset="150843.3117">1777 7991 124,'0'0'308,"0"0"-21,0 0-24,0 0-23,0 0-20,0 0-29,0 0-16,0 0-17,43 5-13,-22-5-12,10 2-10,11-1-14,3 1-4,0 0-15,3-2-6,2 2-12,3-4-4,-1 0-8,2-1-3,5-1-7,-3 2-6,0-2-5,-1 1-4,-4-4-2,2 3-2,-9-2-7,4 0-2,-17 3 4,-1-4-2,-4-1-4,-4 4 0,-6-2-5,1 2 0,-6 1-7,3-2-9,-2 3-15,-6-3-23,-6 5-25,11-11-41,-11 11-43,0 0-44,-7-14-41,7 14-204,-22-14-474,14 9 211</inkml:trace>
          <inkml:trace contextRef="#ctx0" brushRef="#br0" timeOffset="151212.1006">1911 7671 188,'0'0'253,"0"0"-22,0 0-20,0 0-25,0 0-18,0 0-17,0 0-15,0 0 0,0 0-4,4 40-1,3-16-6,-3 2-8,3 4-1,2 6-14,2 6-5,-2 0-7,-1 0-5,1 1-8,-1 4-6,5-2-5,-3-3-10,3 1-4,1-2-3,0-1-6,-5 2-1,5-7-6,-4-5-4,0-5-15,1 0-22,2 0-29,-5-10-29,4 2-44,-7-2-46,7-2-49,-2 1-51,0-7-144,-2-4-430,2 1 191</inkml:trace>
          <inkml:trace contextRef="#ctx0" brushRef="#br0" timeOffset="151877.812">2386 8188 6,'0'0'240,"0"0"-25,0 0-18,0 0-11,0 0-4,0 0-5,0 0-9,0 0-8,-2 41-13,4-25-14,1 0-12,0-1-12,-3 3-8,5-6-13,-2 5-6,3-3-9,-3 2-5,0-7-7,2 7-4,1-5-10,0-1-3,-3-3-7,4 0-3,0 0-17,1-2-13,5-1-17,-1-1-12,4-5-11,-1 1-6,6-6 2,-1 3-5,0-3-2,3-5-1,2 1 4,-4 4 2,-1-11-2,-6 10 16,1-2 0,-1-4 10,0 4 6,-1-1 8,1 0 7,-5-1 12,2 1 11,-5 3 15,2 1 4,-8 7 16,9-14 2,-4 9-1,-5 5-3,6-10-3,-6 10-10,0 0-9,8-7-9,-8 7 1,0 0-8,0 0 6,0 0 6,9 22-4,-5-14-1,-4 7-2,3-1-1,-3 0-4,0 2-1,4-3-2,-1-3-4,4 2 1,-1-1-3,0-1 0,2-1-8,-2-2-10,4-1-9,5-1-10,1 2-14,-2-7-3,6 2-11,0-8-5,8-1-6,-4 0 1,2-4 2,1-1 4,-6 3 5,-2 0-2,-2-5 4,3 0 6,-6 0 6,0-2 2,-3 2 4,-1 2-1,-1-2 15,-4-1 2,1 0 4,-3 4 0,-3-1 11,3-2 2,-3 3 6,0 11 5,0-16 4,0 16 7,-6-16 4,6 16 1,-3-10 1,3 10 2,-8-11-6,8 11-1,-9-4-4,9 4 3,0 0 0,-21 15 3,15-8-1,6-7 2,-8 18 4,2-7 4,-2 4 3,2-1-4,6 4 2,0-4 2,0 4 4,0-3-2,3-2-3,0 4 0,2-5-2,-2-2-2,6 2-3,-1-2-4,2-3-2,-4 2-5,11-2-19,-3 1-25,3-3-30,0 0-35,3-2-40,1 0-36,-1-6-34,6 3-212,-5-3-446,-4-1 197</inkml:trace>
        </inkml:traceGroup>
        <inkml:traceGroup>
          <inkml:annotationXML>
            <emma:emma xmlns:emma="http://www.w3.org/2003/04/emma" version="1.0">
              <emma:interpretation id="{7E026C9D-5E8D-4EEA-8B38-3B3510D3F9F3}" emma:medium="tactile" emma:mode="ink">
                <msink:context xmlns:msink="http://schemas.microsoft.com/ink/2010/main" type="inkWord" rotatedBoundingBox="7908,8759 10722,8700 10736,9385 7923,9444">
                  <msink:destinationLink direction="with" ref="{EFB05EF5-F4C1-4C3A-9328-F3313A8C15C6}"/>
                </msink:context>
              </emma:interpretation>
              <emma:one-of disjunction-type="recognition" id="oneOf27">
                <emma:interpretation id="interp135" emma:lang="en-US" emma:confidence="1">
                  <emma:literal>roots</emma:literal>
                </emma:interpretation>
                <emma:interpretation id="interp136" emma:lang="en-US" emma:confidence="0">
                  <emma:literal>scoots</emma:literal>
                </emma:interpretation>
                <emma:interpretation id="interp137" emma:lang="en-US" emma:confidence="0">
                  <emma:literal>root}</emma:literal>
                </emma:interpretation>
                <emma:interpretation id="interp138" emma:lang="en-US" emma:confidence="0">
                  <emma:literal>ecoots</emma:literal>
                </emma:interpretation>
                <emma:interpretation id="interp139" emma:lang="en-US" emma:confidence="0">
                  <emma:literal>roofs</emma:literal>
                </emma:interpretation>
              </emma:one-of>
            </emma:emma>
          </inkml:annotationXML>
          <inkml:trace contextRef="#ctx0" brushRef="#br0" timeOffset="153457.1274">4575 8309 122,'0'0'259,"0"0"-21,0 0-24,0 0-23,0 0-19,0 0-14,0 0-17,0 0-13,0 0-16,0 0-9,14-36-11,-8 31-8,-6 5-9,0-19-9,7 8-9,-4-3-2,0 3-4,-2 2-2,6-7-6,-1 2-4,-6-1-8,3-2 1,2-2-7,-5 4-2,0-5-2,0-3-8,-2 0 3,-4 5-1,6-1-5,-6 1 4,-1-7-4,0 4 1,0 3-1,1 4 1,1 0-5,-4-2 7,6 5-4,-5 0 6,2 3-4,0 0-3,-2-2 4,2 5-3,6 5-2,-21-10 0,15 6-1,6 4-2,-20-2-2,20 2-1,-25 3 0,16 0 1,9-3-2,-21 4 0,14 2 2,-3-1-1,4 1-2,6-6 2,-14 14-1,11-8-2,3-6 3,-8 14-3,8-14 3,0 14-1,0-14 5,11 16-1,-5-9-1,2-4-2,1 6 6,5-2-3,2-1-1,3 1 0,10-4 1,-2 6-2,4-8-5,0 0-7,2 0-6,-5 3-8,12-9-5,-7 4-10,-2-5-5,3 0-12,7 2-5,-7-3-7,-4 3-3,4-6-6,-8 2-6,6 2-4,-6-3 7,2-1-3,-1 2-6,-1 0 14,-6-1 3,-3 2 6,-3 0 7,4-2 9,-4 2 7,-8 3 17,3-1 9,-9 5 1,14-9 11,-8 5 3,-6 4 6,8-6 2,-8 6 6,0 0 0,6-7 2,-6 7 5,0 0-8,0 0-3,7-9 4,-7 9 1,0 0-3,0 0 2,0 0-2,0 0-2,0 0 6,-30 0 3,30 0 7,0 0 3,-23 14 1,15-10 8,-6 6 2,-2-1 1,2 4 2,3 0 6,-1 2 2,1-1 1,-6 7 2,4 2-1,3-3-1,3-5 5,0 4-6,0-1 2,4 0-3,0 1 1,0-2-4,3 2 0,3 4-9,-3-7 0,6 1-8,-3-1 1,5 2-2,2 1-4,0-5-3,3 1 6,4-4-6,-3 2-3,3-2-4,3-2 3,7-4-14,-1 0-5,-1 1-12,6-1-10,-1-5-4,1-6-4,-1-1-5,1 1-2,2-1-3,-2-3-5,-2-1 1,-4 0-7,2-3 7,-2-1 0,1 1 2,-6-1 5,1-2 2,-7 3 5,-2-2 6,2 5 5,-3-4 8,-2 3 8,-2-3 11,-1 2 10,-2 2 3,-4 2 5,0 9-2,4-18 7,-4 18-4,-4-13-2,4 13 0,-6-11 3,6 11-5,-14-9-2,14 9 1,-14-2 0,14 2-5,-20 1 6,20-1-3,-20 7-1,6 3 3,0-2 0,-2 5 0,5-1 0,0-1 2,-1 6 2,-2-5-6,5 3 7,-2 1-6,1 1-2,4 1-3,1-4-1,-1 2-1,6-3 1,-3-1-3,3-12 1,3 16-3,-3-6-5,6-3-8,-6-7-10,14 10-6,-4-6-11,1 0-3,1-2-10,-12-2-5,22-4-4,-5-2 2,-5 2-4,2-3 1,-1-4-1,1 0 8,-6 2-2,4-3 8,-4 0 3,4-1 4,-4-1 7,5-2 8,-6 1 8,0 2 3,2-1 4,-1-2 3,0 5 4,1-3-2,2 2-1,1 0 3,2 1 0,-1 1-5,1 0 6,0 3-5,1-1-2,3 3 3,-1-2 0,0 1 1,-3 2 1,3 1-4,-5 2 1,-4-2-3,6 2 5,-14 1-3,20 0 1,-20 0 2,14 0-4,-14 0 0,13 4 1,-13-4 5,14 8 3,-14-8 9,6 12 4,0-4 4,-3 1 2,-3-9 3,5 18 3,-5-3-2,3-1-4,-6 0-1,9-2 1,-6 2-6,5-1 0,-2-3-2,3 0-1,-2 1-1,2-3 1,0 2 2,5 1-3,0-4 0,1-2-2,5 1 2,0-2-6,4-3-6,-4 1-3,0-4-5,6 1-2,-2-2-2,5-5-4,-6 4 5,-3-3 2,-3 0 4,4-1 1,-4-2 3,0 2 10,-8-1 6,-3 0 4,3 0-1,-1-1 7,-4-3 0,-1 1 7,-4-4-1,-1 3 2,-1-1-2,-5 2 2,2 0 0,-5-1-1,1 5-1,1-3 1,-4 4-6,2 0 0,-3 1-2,0 1-3,1 3-4,-1 2-4,0 0 0,3 0-1,-3 2-8,6 3-13,-8-1-13,19-4-16,-14 6-17,6-5-22,8-1-16,-15 7-16,15-7-13,0 0-17,-6 6-16,6-6-15,0 0-140,0 0-333,0 0 149</inkml:trace>
          <inkml:trace contextRef="#ctx0" brushRef="#br0" timeOffset="153719.9772">6522 7586 135,'0'0'229,"0"0"-27,0 0-14,0 0-5,0 0 1,0 0-7,9 35 0,-6-15-9,5 4-5,-2 4-9,0 0-9,2 9-12,5 3-14,-6 3-13,0-1-8,2-2-9,-4-1-9,1 2-14,0-2-19,2-4-23,-5-8-19,3-1-25,-1-1-21,1-2-28,-3-1-27,3-4-30,-1-1-22,-2-7-49,0-1-166,-3-9-392,3 14 173</inkml:trace>
          <inkml:trace contextRef="#ctx0" brushRef="#br0" timeOffset="154212.3913">6578 7846 53,'0'0'225,"0"0"-18,0 0-25,0 0-18,11-11-16,1 7-19,4 4-13,4-3-11,0 2-20,5-5-19,3 2-15,2 0-22,-2 1-7,3-4-11,0 3 1,-2-2-7,-2-1-2,3 0-1,-6 0 7,-3 0-6,-4 0 5,1 1 3,-2-2 1,-2-1 0,-1 3 1,-3 3 1,0-5-3,-2 5-2,-8 3 5,9-11-4,-9 11-2,8-10 2,-8 10-5,3-9 1,-3 9-5,0 0-4,0 0-6,0 0 3,-8-16-4,8 16 4,0 0 0,-14-2-5,14 2 2,0 0-1,0 0 4,-19 12 0,19-12 3,-11 11 1,8-1 8,-1 0 10,2 2 5,1 2 2,-3 2 9,1 0-6,2 2 6,2-1 4,-1 1 5,7 2 1,-1-3 3,-2 1 1,3 1 7,5 4-1,1-1 3,-1-2 9,4 0-4,-2-6-1,-3 2-3,1-2 1,2 0-7,-3 1-3,1 0-1,-1-3-7,-5-4-6,1 1-1,-3-1-1,4 2-4,-6-2 3,-2-8 1,1 14-3,-1-14-6,-3 16-2,-5-9 3,-1-1-4,-7 1 0,1-1 1,-5-4-17,-1 3-13,1-3-19,-2 2-27,2-3-32,-2-1-32,2 1-40,4-1-39,-2-6-195,-1 3-428,8-3 190</inkml:trace>
        </inkml:traceGroup>
        <inkml:traceGroup>
          <inkml:annotationXML>
            <emma:emma xmlns:emma="http://www.w3.org/2003/04/emma" version="1.0">
              <emma:interpretation id="{CC23AACE-F074-4068-B640-21DDC72C94CA}" emma:medium="tactile" emma:mode="ink">
                <msink:context xmlns:msink="http://schemas.microsoft.com/ink/2010/main" type="inkWord" rotatedBoundingBox="11671,8733 13722,8690 13741,9607 11691,9650">
                  <msink:destinationLink direction="with" ref="{EFB05EF5-F4C1-4C3A-9328-F3313A8C15C6}"/>
                </msink:context>
              </emma:interpretation>
              <emma:one-of disjunction-type="recognition" id="oneOf28">
                <emma:interpretation id="interp140" emma:lang="en-US" emma:confidence="0">
                  <emma:literal>2,2</emma:literal>
                </emma:interpretation>
                <emma:interpretation id="interp141" emma:lang="en-US" emma:confidence="0">
                  <emma:literal>2, 2</emma:literal>
                </emma:interpretation>
                <emma:interpretation id="interp142" emma:lang="en-US" emma:confidence="0">
                  <emma:literal>2, z</emma:literal>
                </emma:interpretation>
                <emma:interpretation id="interp143" emma:lang="en-US" emma:confidence="0">
                  <emma:literal>212</emma:literal>
                </emma:interpretation>
                <emma:interpretation id="interp144" emma:lang="en-US" emma:confidence="0">
                  <emma:literal>2, Z</emma:literal>
                </emma:interpretation>
              </emma:one-of>
            </emma:emma>
          </inkml:annotationXML>
          <inkml:trace contextRef="#ctx0" brushRef="#br0" timeOffset="155065.3949">8147 7652 190,'3'-8'198,"-3"8"-16,13-10-9,-5 4-15,-8 6-12,17-8-14,-6 4-9,-11 4-11,20-7-7,-3 3-5,-3 1-11,2 6-14,-1-1-6,5 2-7,-2 3-8,0 2-4,7 2 2,-3 2-12,-8 0-3,5 5-2,-8-3-4,3 6-6,-5 2-1,-3-5-2,-1 7-3,-1-3 0,-4-1 1,-1 5-5,-5-1-4,-5-1 1,1 0 1,-4-2-2,0-2-2,0-1 1,2-3-3,3 0 0,-4-7 0,5-1-1,2-1 0,-2 2 0,8-9 5,-11 11-2,11-11 8,-6 7 6,6-7 12,0 0 11,-4 7 6,4-7 4,0 0 1,0 0 6,0 0-2,0 0-8,0 0-8,0 0 2,0 0-12,23 3-1,-23-3-6,22-3 0,-10 3-5,4-2 1,4 2-9,0 0 0,0 0-1,1 0-2,-1 2 0,0-2 2,5 0-2,2 2-3,-1-4-2,-6 4 2,1-1 0,-1-2-3,-5 1-1,1-2 4,-2 4-5,0-4-1,-14 2-6,23-2-12,-15 0-21,-8 2-27,16-3-33,-16 3-36,12-5-48,-4 0-45,-8 5-211,9-13-472,-3 9 209</inkml:trace>
          <inkml:trace contextRef="#ctx0" brushRef="#br0" timeOffset="155512.1504">9041 8054 95,'0'0'218,"0"14"9,0-14 1,-1 16-4,-4-6-9,5-10-12,-5 27-11,5-13-14,-3 3-11,-2 0-18,2 7-11,-3 1-13,1 0-15,-1 4-9,-2-5-9,1 1-10,-1-1-15,0 1-17,-3-2-36,3-2-28,-1 2-40,1-7-39,-3 0-43,5-3-50,0-4-52,-2-1-121,2-1-390,6-7 173</inkml:trace>
          <inkml:trace contextRef="#ctx0" brushRef="#br0" timeOffset="156164.7686">9567 7623 30,'4'-12'252,"-4"12"-21,0 0-20,9-9-20,-9 9-17,6-4-14,-6 4-17,11-4-17,-11 4-11,19 0-8,-19 0-12,21 7-7,-7 1-7,5 1-7,-5 0-6,6 6-5,-6 0-3,0-1-9,0 1-4,-3 0-5,0 1-2,-1 1-3,-4 3-6,0-4-1,0 5-6,-4-3-1,-2-1-3,-6 8-2,3-7 1,-10 6 2,4-2-5,-5-3-4,0 1-2,-5-4 0,-1 1-8,6-5 2,0-1-1,-2-2 4,5 0-1,3-2 7,-1-3 11,3 2 12,6-6 9,-8 7 5,8-7 7,-9 5 5,9-5-2,0 0-4,-8 8 1,8-8-7,0 0-1,0 0-9,0 0-3,0 0-2,31 3-9,-31-3 0,31-1-5,-3-1-3,3 0-4,1 2-1,0-2 5,10 1-6,-9-2 2,1 3-4,5-3-2,-8 2 1,-1 0 4,-2 1 4,0-5 2,-8 3 3,-1 2 1,-2-2 1,-3 1-1,-14 1 6,20-3-8,-12 2-1,-8 1 5,14-2-1,-14 2-5,0 0 3,0 0-3,17-1-2,-17 1-3,0 0-18,0 0-18,10-6-18,-10 6-24,0 0-20,0 0-34,0 0-43,0 0-59,12-3-59,-12 3-215,8-7-535,-8 7 237</inkml:trace>
        </inkml:traceGroup>
        <inkml:traceGroup>
          <inkml:annotationXML>
            <emma:emma xmlns:emma="http://www.w3.org/2003/04/emma" version="1.0">
              <emma:interpretation id="{E97FD17E-33D0-4549-98F6-E13C651BEAFD}" emma:medium="tactile" emma:mode="ink">
                <msink:context xmlns:msink="http://schemas.microsoft.com/ink/2010/main" type="inkWord" rotatedBoundingBox="15900,8573 17628,8536 17646,9429 15919,9465">
                  <msink:destinationLink direction="with" ref="{EFB05EF5-F4C1-4C3A-9328-F3313A8C15C6}"/>
                </msink:context>
              </emma:interpretation>
              <emma:one-of disjunction-type="recognition" id="oneOf29">
                <emma:interpretation id="interp145" emma:lang="en-US" emma:confidence="0">
                  <emma:literal>the</emma:literal>
                </emma:interpretation>
                <emma:interpretation id="interp146" emma:lang="en-US" emma:confidence="0">
                  <emma:literal>Tue</emma:literal>
                </emma:interpretation>
                <emma:interpretation id="interp147" emma:lang="en-US" emma:confidence="0">
                  <emma:literal>The</emma:literal>
                </emma:interpretation>
                <emma:interpretation id="interp148" emma:lang="en-US" emma:confidence="0">
                  <emma:literal>tie</emma:literal>
                </emma:interpretation>
                <emma:interpretation id="interp149" emma:lang="en-US" emma:confidence="0">
                  <emma:literal>tire</emma:literal>
                </emma:interpretation>
              </emma:one-of>
            </emma:emma>
          </inkml:annotationXML>
          <inkml:trace contextRef="#ctx0" brushRef="#br0" timeOffset="157502.3875">12412 7752 38,'-12'-4'196,"12"4"-7,0 0 0,0 0-7,0 0-5,0 0-3,0 0-7,0 0-8,-19 4-7,19-4-5,0 0-8,0 0-10,0 0 0,0 0-11,0 0-10,0 0-7,0 0-9,0 0-4,42 0-6,-14 0-5,13 0-6,5-4-12,4-2-1,5 5-18,6-5-5,-4 0-1,19-1-1,-16-1-6,-3 1 6,-2 0-13,-4 1 3,-3 1-8,1-2 0,-7-1-6,-11 5 3,3-3-1,-9 5 0,-6-3-2,-1 1 2,-7-1-3,2 3 0,-4 0-5,-9 1-5,17-5-13,-17 5-7,13 0-17,-13 0-13,0 0-23,0 0-19,0 0-24,0 0-19,0 0-21,0 0-14,0 0-28,0 0-183,0 0-414,0 0 183</inkml:trace>
          <inkml:trace contextRef="#ctx0" brushRef="#br0" timeOffset="157931.1296">12615 7439 151,'0'0'215,"0"0"-22,0 0-15,0 0-20,0 0-17,0 0-12,0 0-12,0 0-3,0 0 2,3 25 0,-3-25 3,9 32-7,-3-13 0,2 8-4,3 8-4,-1-5-4,0 9-7,1 4-6,-1-4-8,1 3-12,-1 5 11,0-2-17,-6-3-6,6-2-5,-2 4-3,-1-3-5,1-2-4,0-2-5,-3-8 6,1-7-22,0 3-15,-3-6-16,3 5-19,-1 1-27,0-9-39,-1-4-27,3 5-31,0-6-37,0-2-42,-1 0-123,2-5-389,-8-4 173</inkml:trace>
          <inkml:trace contextRef="#ctx0" brushRef="#br0" timeOffset="158625.732">13074 7981 219,'0'0'226,"0"0"-27,0 0-20,0 0-22,0 0-9,0 0-4,0 0-9,0 0-6,-1 36-12,1-36-9,4 18-9,-2-6-6,-1 2-8,4-2-11,-3 5-6,-1-3-4,4-3-7,0 1-7,-2-2 1,1-1-2,-4-9-12,10 16 0,-4-7-5,0-1-7,2-1-10,1-5-16,1 3-11,-10-5-13,20 1-9,-5-2-21,1-4 0,3 3-6,-4-4-8,4 0-17,-2 1 15,2-2 3,-1-2 4,-2 0-2,1-1-3,0-1 23,-3 0 2,0 3 16,-1-2 11,-2 0 4,-4 3 17,3-2 14,-2 2 15,-2 0 12,-6 7 14,9-9 8,-9 9 6,13-9 1,-13 9-10,6-7-6,-6 7-5,0 0-8,0 0-9,9-3-2,-9 3-4,0 0-4,0 0 0,14 12 1,-14-12-2,8 12-3,-3-5-2,2 1-1,0-1 0,-1 1-1,6 2-2,-1-2-2,3-1-3,3 0-8,-1 2-13,3-7-10,-2 5-11,1-7-12,3 0-8,5 0-5,-1-2-5,2 1-2,-1-5 2,-9 0 2,3 0 2,-2 1 0,-3-2-4,1 0 15,-4-3 5,1 2 0,-4 1 2,-1-5 3,1 2 4,-4 2 7,-2-3 3,0-1 7,-3 12 2,5-18 12,-4 4 4,-2 0 11,1 14 9,-2-22 5,2 22 8,-5-15-4,4 6 9,1 9 9,-6-11 0,6 11-5,-5-12 5,5 12-3,-3-7-12,3 7 1,0 0-7,0 0-2,-19 0-4,19 0-4,-12 12 2,4-5 0,0 2 2,2 3 0,-2 1 2,2 3 4,0-1-2,4 2 2,1-3 2,-3 0-3,4 2 2,0-5-1,5 6-3,0-7-4,3-3 2,1 3-3,-1-2 0,6 3-6,-2-4-9,7 0-14,-2-2-22,3-3-24,0 2-29,8-8-32,-3 8-14,0-8-22,-4 4-30,-3-7-153,1 0-360,-4 2 159</inkml:trace>
        </inkml:traceGroup>
        <inkml:traceGroup>
          <inkml:annotationXML>
            <emma:emma xmlns:emma="http://www.w3.org/2003/04/emma" version="1.0">
              <emma:interpretation id="{5FA81E05-27A4-42FF-98D1-C61431975A36}" emma:medium="tactile" emma:mode="ink">
                <msink:context xmlns:msink="http://schemas.microsoft.com/ink/2010/main" type="inkWord" rotatedBoundingBox="18375,8316 19802,8286 19824,9345 18398,9375">
                  <msink:destinationLink direction="with" ref="{EFB05EF5-F4C1-4C3A-9328-F3313A8C15C6}"/>
                </msink:context>
              </emma:interpretation>
              <emma:one-of disjunction-type="recognition" id="oneOf30">
                <emma:interpretation id="interp150" emma:lang="en-US" emma:confidence="0">
                  <emma:literal>soon</emma:literal>
                </emma:interpretation>
                <emma:interpretation id="interp151" emma:lang="en-US" emma:confidence="0">
                  <emma:literal>Soon</emma:literal>
                </emma:interpretation>
                <emma:interpretation id="interp152" emma:lang="en-US" emma:confidence="0">
                  <emma:literal>Sot</emma:literal>
                </emma:interpretation>
                <emma:interpretation id="interp153" emma:lang="en-US" emma:confidence="0">
                  <emma:literal>some</emma:literal>
                </emma:interpretation>
                <emma:interpretation id="interp154" emma:lang="en-US" emma:confidence="0">
                  <emma:literal>son</emma:literal>
                </emma:interpretation>
              </emma:one-of>
            </emma:emma>
          </inkml:annotationXML>
          <inkml:trace contextRef="#ctx0" brushRef="#br0" timeOffset="159371.5926">15246 7535 132,'0'0'169,"0"0"-19,-7-13-4,0 8-11,7 5-9,-7-9-5,7 9 3,-13-12-8,13 12-9,-12-7-6,4 3-5,8 4-6,-20-3-6,6-2-7,-2 3-5,4 2-9,-7 0-2,3 0-4,1 7-9,-5-4-3,1 3-3,-4 6-3,-2 0-3,9-1-4,-7 5-3,-1 1 0,4 0 0,5 0-4,5-1-1,-1-4 2,3 4 1,4-1 5,2 4 1,4-4 0,7 2 4,2 2 3,6 0 4,3 1 0,-1-2-1,6 1 0,-2-7-1,4 5-1,-2-2-8,3-3-1,-5 2-1,2-4-3,-3 5-4,0 0-4,-7-7-2,2 3-4,-3-1-2,0 1 0,-4 1-2,1 1 0,-5-2-1,-1-3 0,-2 1-5,0 0 3,-3-9-1,3 16 1,-3-16 3,-5 17 2,1-8 2,4-9 6,-10 13-3,4-5 6,-2-2-5,0 1 1,-6 1-1,3-5-1,-4 4 0,1-3-1,-2-3-2,-1 2-1,0 0-4,-2 1-10,-2-2-15,2-2-24,-1 2-19,3-4-26,-2 0-25,6 2-30,13 0-22,-18-4-48,8-2-41,10 6-140,-7-7-421,7 7 187</inkml:trace>
          <inkml:trace contextRef="#ctx0" brushRef="#br0" timeOffset="159999.2327">15461 7831 97,'-6'8'182,"-2"0"-14,1 5-16,0-4-8,0 5-11,0 0-16,1 0-10,1 1-12,2-1-12,3 1 0,0 3-17,2-4-6,2 0-10,6-1-11,-2-3-2,4-3-6,4 4-9,-2-6-8,-2-2-5,2-1-1,-1 0-5,-1 1 0,2-6 5,-14 3-2,20-1 0,-12-2 2,0-2-5,-2-2 7,0-2 3,-6 9 6,2-17-7,-2 4 10,-2-1-2,-2-1 8,-3 4 4,1-5 6,-2 3 8,2-1 15,3 6 7,-2-3 5,5 11 6,-7-14 0,5 6 3,2 8-2,-5-11-15,5 11-5,0 0-8,-1-13-4,1 13-7,0 0-7,8-12-15,-8 12-12,20-5-14,-6-1-13,1 2-11,1-1-11,3 2-11,7-4-3,-6 0-6,-2 0-1,2 3-3,6-3 3,-7-2 10,-2 0-5,-4 2 9,1 0 7,-2-3 2,-4 3 9,0 0 1,-2-3 9,0 0 2,-4 2 11,-2 8 4,4-18 2,-4 8 10,0 10 6,-6-20 12,6 20 3,-6-14 9,0 4 5,6 10 4,-8-10 8,8 10 10,-8-9 7,8 9 1,0 0-3,0 0-2,-5-12-4,5 12 0,0 0-11,0 0-2,0 0-6,0 0-12,0 0-3,0 0 1,0 0 0,0 0-2,2 44 6,1-27 2,-1 1-5,2 6 9,2-2 0,-2 3 3,0-2-2,2 2-1,-2 1 6,2-1-10,2 1-4,-4 3-5,3-3-1,-4 0-7,1 1 3,3-1-2,-3-1-1,2 1-5,-1 0-18,0-5-13,-2 3-21,2-6-21,1-4-30,-5 5-30,2-6-45,2-2-30,0-4-39,-5-7-222,9 10-490,-3-6 217</inkml:trace>
          <inkml:trace contextRef="#ctx0" brushRef="#br0" timeOffset="160512.9159">15787 7242 64,'-6'-11'302,"6"11"-27,0 0-30,-5-11-26,5 11-24,0 0-23,0 0-20,0 0-15,0 0-12,0 0-13,0 0-12,0 0-6,9 32-11,-4-18-7,1 2-11,0-2-16,1 0-14,0 2-15,0-3-9,0-4-7,4 3-5,-4-3 0,-3-4-3,-4-5 0,14 11-1,-4-9-5,-3 1 3,-7-3-3,14 0 7,-14 0-2,0 0 3,0 0 1,21-11-2,-15 4 3,2-5-4,-2 3 4,-3-1 4,8-3 3,-5-1-1,2 2 0,0 1 7,-1-3-4,1 0 7,3 3 4,-2-1-2,-1 5 6,3-2 2,-2-1 1,-1 2 2,5-4 4,-4 8-1,2-1 2,-3-4-1,-8 9-3,14-7-1,-6 3-3,-8 4-5,12-4 0,-12 4-5,20 4 0,-20-4 0,19 7-5,-10 1 3,1 2 0,1-3 1,-4 4-2,1 7-3,0-6 3,-2 6-4,-1-3 2,1 2-1,-3-2 0,2 5 4,-4-3-6,1 0-8,3 0-17,-4 1-22,4-2-29,-4 1-28,4 1-38,-2-4-47,3 0-53,-1 4-161,1-4-429,1 0 190</inkml:trace>
        </inkml:traceGroup>
        <inkml:traceGroup>
          <inkml:annotationXML>
            <emma:emma xmlns:emma="http://www.w3.org/2003/04/emma" version="1.0">
              <emma:interpretation id="{3BB5E7BC-A766-4C79-8B76-8DB8D5BFF2F8}" emma:medium="tactile" emma:mode="ink">
                <msink:context xmlns:msink="http://schemas.microsoft.com/ink/2010/main" type="inkWord" rotatedBoundingBox="20442,8574 21172,8558 21187,9262 20456,9277">
                  <msink:destinationLink direction="with" ref="{EFB05EF5-F4C1-4C3A-9328-F3313A8C15C6}"/>
                </msink:context>
              </emma:interpretation>
              <emma:one-of disjunction-type="recognition" id="oneOf31">
                <emma:interpretation id="interp155" emma:lang="en-US" emma:confidence="1">
                  <emma:literal>is</emma:literal>
                </emma:interpretation>
                <emma:interpretation id="interp156" emma:lang="en-US" emma:confidence="0">
                  <emma:literal>i</emma:literal>
                </emma:interpretation>
                <emma:interpretation id="interp157" emma:lang="en-US" emma:confidence="0">
                  <emma:literal>it</emma:literal>
                </emma:interpretation>
                <emma:interpretation id="interp158" emma:lang="en-US" emma:confidence="0">
                  <emma:literal>in</emma:literal>
                </emma:interpretation>
                <emma:interpretation id="interp15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60907.7186">17026 7747 275,'0'0'282,"0"0"-31,0 0-16,0 0-34,0 0-17,-11 5-20,11-5-6,0 0-2,0 18-4,0-8-10,0-10-7,5 30-12,0-13-8,-5 2-12,3 4-9,-2 3-10,3-3-7,-1 0-7,0 3-5,-2-2-11,1-1-3,-1-2-19,3-6-20,-3 2-25,1 0-17,1-3-32,-3-4-30,1 1-34,-1-11-31,2 16-24,-2-16-23,6 11-188,-6-11-425,0 0 189</inkml:trace>
          <inkml:trace contextRef="#ctx0" brushRef="#br0" timeOffset="161116.6298">16925 7478 63,'-3'-10'286,"3"10"-24,0 0-25,-3-12-22,3 12-23,0 0-17,0 0-21,-3-11-12,3 11-27,0 0-25,0 0-30,0 0-29,0 0-40,0 0-34,0 0-43,0 0-39,0 0-36,0 0-106,0 0-289,0 0 129</inkml:trace>
          <inkml:trace contextRef="#ctx0" brushRef="#br0" timeOffset="161565.343">17624 7600 122,'-6'-20'230,"6"20"-22,-5-7-23,5 7-18,0 0-15,-12-8-21,12 8-13,-14 0-12,14 0-11,0 0-8,-27 4-12,18 1-7,-3 4-8,-1-1-8,5 1-2,2-2-8,-2 6-3,1-1 0,2 2-2,2 0 3,-2 2-2,5 2-4,0-2 2,5 1 0,-1 0-3,6-2 1,1 6 0,0-3-4,3 1-2,-2 3 0,2-3-2,0 2-1,-3 1-5,0-8 3,-2 1-12,-1 2 4,1-2-2,-1 3 0,-2 0-3,-1-4-1,0 0-1,1 2 3,-6-5-4,2-1 3,-2-10 4,1 16-4,-1-16 0,0 12 4,0-12 4,-3 13 2,3-13 1,-11 12 4,6-5-4,5-7-2,-18 7-2,5-7 0,-2 4-6,1-3-11,-5-2-23,3-3-28,-2 4-24,-3-3-34,3-1-30,1 0-42,1-3-198,2 3-412,0 0 183</inkml:trace>
        </inkml:traceGroup>
        <inkml:traceGroup>
          <inkml:annotationXML>
            <emma:emma xmlns:emma="http://www.w3.org/2003/04/emma" version="1.0">
              <emma:interpretation id="{A54452FE-C957-4E22-B773-DF431A1C4A59}" emma:medium="tactile" emma:mode="ink">
                <msink:context xmlns:msink="http://schemas.microsoft.com/ink/2010/main" type="inkWord" rotatedBoundingBox="22333,8113 28448,7984 28484,9728 22370,9856">
                  <msink:destinationLink direction="with" ref="{EFB05EF5-F4C1-4C3A-9328-F3313A8C15C6}"/>
                </msink:context>
              </emma:interpretation>
              <emma:one-of disjunction-type="recognition" id="oneOf32">
                <emma:interpretation id="interp160" emma:lang="en-US" emma:confidence="0">
                  <emma:literal>(25+62.2</emma:literal>
                </emma:interpretation>
                <emma:interpretation id="interp161" emma:lang="en-US" emma:confidence="0">
                  <emma:literal>(25+6202</emma:literal>
                </emma:interpretation>
                <emma:interpretation id="interp162" emma:lang="en-US" emma:confidence="0">
                  <emma:literal>(25+6262</emma:literal>
                </emma:interpretation>
                <emma:interpretation id="interp163" emma:lang="en-US" emma:confidence="0">
                  <emma:literal>(25+62062</emma:literal>
                </emma:interpretation>
                <emma:interpretation id="interp164" emma:lang="en-US" emma:confidence="0">
                  <emma:literal>(25+46262</emma:literal>
                </emma:interpretation>
              </emma:one-of>
            </emma:emma>
          </inkml:annotationXML>
          <inkml:trace contextRef="#ctx0" brushRef="#br0" timeOffset="169044.3497">19283 7165 22,'0'0'128,"0"0"-9,0 0-12,0 0-7,0 0 2,0 0-15,0 0 0,0 0-9,0 0 1,0 0-7,0 0-2,0 0-7,0 0 0,0 0-2,0 0-2,0 0-18,0 0 11,0 0-7,0 0-6,0 0-1,0 0-10,0 0 1,0 0 2,0 0-8,0 0-7,0 0 0,0 0 3,0 0-5,0 0 1,0 0-1,0 0-3,0 0-2,0 0 1,0 0 0,-35 3 2,35-3 0,0 0 2,-17 8 1,17-8-5,-11 6 5,11-6-3,-17 8 1,9-6 1,1 3 0,7-5 1,-19 4-2,11 2-3,-1 1-2,1-2 8,-1 2-1,-1-3-6,-1 0 7,2 4 0,1-1-1,1-4-1,-4 4 3,3-1-3,0 0 0,0 1 0,1 0-4,0 0 2,-1 1 0,-1 1 4,1-2 0,2 3-2,-2-3 2,1 1-3,0 1 1,-2 5-1,1-2 0,-1-1-1,0 1 0,1 4 4,-3-6-3,3 4 1,0-1-1,2-1 1,-3 2 2,1-1 1,2-3 4,1 3-1,2-2-1,-3-3-4,1 3 0,0-2 2,4 3 0,1-12-3,-6 21-1,4-13 0,0 5 4,-1 0-7,0-1 1,-1 2 4,0-1-3,4 2 0,-4 1-1,2-2 2,1 0 0,-2 4-1,3 0 0,-2 0 1,0-3-4,2 4 0,0-4 2,0 5 0,0-1 2,2-1-4,3-1 2,-5-1-4,1 10-2,2-9 3,-3-1 2,5 1-3,-3-3 5,1 4-2,0 1 0,-2-4 1,4 2-1,0 1 2,-2-2 2,-2 1-3,2-1-2,1 3 2,0-4-2,-2 2-4,4 2 4,-4-2-1,4-1-2,-2 1 3,3-1-1,-1 0 0,-1-2 12,1 3 2,0-3-5,0 1 0,1-2 2,2 4-1,0-4 3,-1 1-3,1 0 3,2-2-1,-1 2 0,-3-5-7,1 2 3,3-1-2,-3 5-2,1-4 2,2 0 0,-2 0-5,2 1 2,2-3-1,-2 2-12,-4-3-1,4 2 2,2-2 2,-4-1-6,-1 4 7,4-4-1,-4 0-2,3 0 4,3 2-2,-6-2-1,1-4 8,2 5-5,-2-1-3,2-4 3,-11-3-1,18 7-1,-11-3-2,3-1-5,-10-3-19,14 4-15,-14-4-21,15 1-38,-15-1-41,16-1-49,-16 1-49,14-4-181,-6-3-451,1 0 199</inkml:trace>
          <inkml:trace contextRef="#ctx0" brushRef="#br0" timeOffset="170316.7502">19563 7795 16,'-6'-11'181,"6"11"-4,0 0-5,0 0-4,-3-11-6,3 11-11,0 0-10,0 0-9,0 0-5,0 0-11,0 0-7,1-15-10,-1 15-8,0 0-11,0 0-10,9-18-7,-4 12-7,-5 6-6,13-13-7,-6 7-4,7-1-10,2 0-2,1 0-9,-1-1-4,2 5-5,0-1-4,0 1-4,2-1 1,-4 3-9,0 1 0,1-2-4,-6 2 4,1-2-4,4 6 3,-4-3 3,-12-1-3,22 4 4,-14-4-1,-8 0 2,18 2-5,-18-2 5,14 0 0,-14 0-2,11 1 3,-11-1-2,0 0 1,10 4 0,-10-4 0,0 0-1,0 0 5,0 0-1,0 0-1,0 0 2,12 2 1,-12-2 2,0 0 2,0 0 0,0 0 3,0 0-2,0 0 4,0 0 1,0 0-1,0 0 0,0 0-3,0 0 1,0 0-2,0 0 3,0 0-5,0 0 1,0 0 0,0 0-1,0 0 4,0 0-3,0 0 2,0 0 6,0 0 0,0 0 0,0 0 7,0 0-3,0 0 0,0 0-2,0 0 1,0 0-3,0 0-2,0 0-2,0 0-1,0 0 0,0 0-2,0 0 2,0 0-3,0 0-2,0 0 1,0 0-1,0 0 0,0 0 2,0 0-8,0 0 1,0 0-4,0 0-2,0 0-1,0 0-1,0 0 0,0 0 2,-34-13 1,34 13-2,0 0 2,-19-1 3,19 1-1,-15-2-2,15 2 6,-16 2-3,16-2-2,-17 0 1,17 0 1,-16 0 2,16 0-2,-15 0-1,15 0 1,-19 1 1,19-1 2,-16 2-2,16-2-1,-17 2 4,17-2-2,-14 3-1,14-3 1,-17 3 0,9-2 1,8-1 0,-12 7 0,1-4-2,11-3 1,-16 8-2,9-5 6,0 4 0,0-1 5,-1-1-2,0 1 2,-1 1 1,4 0 3,-6 2 0,5-2 3,6-7-4,-16 12-1,10-4-1,-2-1-2,8-7 4,-11 10-5,8-3 4,3-7 0,-7 11 0,7-11-1,-8 13 6,2-11-5,6-2 5,-10 14-2,10-14 1,-4 12-3,0-2 2,4-10 0,-6 14 1,6-14-1,-3 17 2,2-8 1,-3 2-1,4-11-3,-6 14 3,5-6-2,1-8 4,0 17 1,0-17-3,-2 16 0,2-16 2,2 17-1,-1-10 4,2 4-3,-3-11 2,3 16 3,2-11-4,-5-5-1,8 13 3,-3-5-2,-1 2 2,2-4 3,1 3 3,5-2-1,-3-2 2,5 5 0,4-3-5,-4 1 4,3-1-2,1 0-5,1 4 2,1-4-5,-1-2 0,0 1 0,1-2-2,3 2-3,-2-2 1,-3-1-4,4-1 5,-2 0-9,-4-2 5,3 0-18,-4 0-4,-2 0-11,-1 0-8,4-2-12,-16 2-9,20-4-27,-20 4-17,15-1-37,-4-2-34,-11 3-23,14-8-44,-14 8-171,10-9-439,-6 0 193</inkml:trace>
          <inkml:trace contextRef="#ctx0" brushRef="#br0" timeOffset="172112.7305">20208 8231 78,'0'0'129,"-10"12"-13,6-5 3,4-7-8,-8 15-9,8-15-2,-6 12-6,6-12-5,-2 16-7,0-10-5,2-6-8,0 0-2,2 17-7,-2-17-3,0 0 0,6 12 0,-6-12-2,6 7-1,-6-7-3,8 7-3,0-2-6,-8-5-2,13 2-2,-13-2-6,14 5-1,-7-3-3,-7-2-2,10 6-3,-10-6-1,17 5-3,-11-2 1,-6-3-1,16 4-4,-7-3 3,-9-1-1,17 4 1,-8-1-1,2 1 8,-11-4-6,19 6 2,-7-5 0,-4 3-1,3-1 2,3 4-3,-1-3-3,-4-1 2,0 3-4,2-1-1,2 6-2,-2-4-2,1 1-1,0 2 4,-4 2-4,5-2 1,-6 3 0,-3-4-2,5 5-1,-3-6 7,-1 3 0,0 1-4,-1-1 3,-2-1 1,-2-10 5,3 17 0,-3-7 2,0-10-3,3 17-3,-3-17-1,-3 15 3,0-8 0,3-7 1,-6 11-1,1-3 3,-3-2 8,0 1-1,-1-3-1,-2 0-3,-5 2-2,1-2-3,-2-3-1,0 1-2,0 2 2,-1-3-6,0-1 2,-1 0 0,2-1-11,1-1-17,1 0-16,1-1-27,3-1-33,-3-2-39,3 1-39,2-2-49,1 0-136,2-3-384,6 10 170</inkml:trace>
          <inkml:trace contextRef="#ctx0" brushRef="#br0" timeOffset="171561.047">20282 8174 101,'0'0'225,"0"0"-12,-9-5-1,9 5-15,0 0-2,0 0-4,0 0-13,0 0-7,0 0-13,0 0-12,0 0-15,0 0-12,0 0-6,0 0-17,0 0-9,0 0-10,0 0-4,0 0-10,0 0-8,0 0-6,0 0-5,0 0-5,33-10-4,-22 7-3,-11 3-5,21-3-1,-2-1 1,-2 3-8,2-3-2,-4 1-4,4-1-5,-5 2-6,3 1-5,0 1-5,-3-4-1,-1 2-8,-13 2-1,17-1-13,-17 1-5,19-4-11,-19 4-12,14 0-11,-14 0-13,0 0-15,14 0-16,-14 0-24,0 0-19,0 0-39,0 0-147,0 0-371,0 0 164</inkml:trace>
          <inkml:trace contextRef="#ctx0" brushRef="#br0" timeOffset="172610.4463">20869 7890 236,'-7'5'248,"7"-5"-12,0 0-8,0 0-9,0 0-12,0 0-12,0 0-15,0 0-29,0 0-6,0 0-15,0 0 0,0 0-22,0 0-7,0 0-14,35 2-3,-14-4-9,4-3-2,1 1-15,5 3-1,0-6-9,15 4-5,-17-3-4,4 1-1,7-1-6,-10 5-4,-1-3-5,4 2 4,-8-2-7,2 3-3,-1-1-6,-7 0-6,-4 1-13,1-1-3,-5 0-10,-11 2-7,17-3-13,-17 3-15,12-3-16,-12 3-26,0 0-20,14 0-31,-14 0-28,0 0-46,0 0-157,0 0-411,0 0 182</inkml:trace>
          <inkml:trace contextRef="#ctx0" brushRef="#br0" timeOffset="173028.207">21084 7625 87,'0'0'212,"0"0"-16,0 0-7,0 0-13,0 0-20,0 0-17,0 0-13,0 0-17,0 0-11,0 0-4,0 0-10,0 20-3,0-20 1,0 0-9,8 26 4,-5-14-2,0 2-4,0 3 1,1-2 8,-1 4-1,1 1 11,-1-2-16,4 8-3,-3-1-5,3 0-4,-4-1 1,1 1-7,-1 1-6,2-2 2,1 0-11,-1 1 0,-2 0-6,3-8-1,-2 3-4,-1-4-3,-2 1-4,4 1 3,0 7-5,-5-11 1,3 2-7,0-2-2,1 0-23,-2-3-8,1-3-27,-3 3-24,0-11-34,2 18-29,-1-9-31,-1-9-33,6 10-38,-6-10-149,7 13-416,-7-13 185</inkml:trace>
          <inkml:trace contextRef="#ctx0" brushRef="#br0" timeOffset="181857.3893">21992 7439 168,'0'0'164,"0"0"-15,0 0-4,0 0-8,0 0-11,0 0-13,-19 0-6,19 0-5,0 0-5,-15 7-7,4-3-5,11-4-1,-17 9-4,8 0-4,-7 0-4,5 3 1,-3 0-4,2 1-2,-1 1-2,1-2 7,-5 7-6,4 2 1,-3-1-8,4 0 2,0 1 1,1-2-1,0-1-4,5-2 4,-2 4 7,2-5-10,-1 4-3,4-2-1,-1-2-3,2 3 2,-1-4-1,6 1-6,-1 0-1,2 0 0,-1-1-3,4-2-2,-1 2-6,2-2 4,2-1-3,0-2-2,4 2 7,0 1-5,0-3-1,5 0-1,-2-2-4,3 1-3,-3-1-3,3-3 8,-3 3-14,7 0 5,-4-5-5,-3 3-2,3-5-3,-3 2 17,1 0-17,-3 1-5,1-3-12,-4 2-7,5-4-10,-17 2-12,21-3-14,-11 1-21,0 0-24,-10 2-25,20-5-32,-15-1-39,3 1-33,-8 5-43,14-9-159,-8 4-458,2-2 203</inkml:trace>
          <inkml:trace contextRef="#ctx0" brushRef="#br0" timeOffset="181868.3903">22554 7911 140,'0'0'189,"0"0"-17,0 0-16,0 0-6,-42 7-13,30 1-12,-2 0 0,0 5-5,-6 1-6,-1 5 0,1 2-6,3 2-5,-3 0-9,-4 9-2,4 4-10,3-14-8,1 4-7,5-1-5,2 1-6,1 0-5,4-3 0,2 1-9,4-5 0,2-2-4,-1-2-6,4 2-3,0-2 0,4-4-1,2 0-4,1 1-4,0-5 3,1 0-6,3 0 8,-1-3-9,-3-1 1,0 2-3,-5-3 2,-9-2-2,17 0 2,-17 0-3,14 0 5,-14 0 0,10-3 1,-10 3-3,6-7 7,-6 7-8,4-16-1,-4 16 5,-3-14-5,3 14-3,-1-17 1,1 17 1,-6-19 1,2 12-3,4 7-4,-10-15 1,0 9-7,2 1-8,-1-1-23,-5 2-24,14 4-28,-20-4-32,6 4-37,14 0-37,-16-2-42,16 2-139,-14 3-400,14-3 177</inkml:trace>
          <inkml:trace contextRef="#ctx0" brushRef="#br0" timeOffset="181886.3725">22831 7707 196,'-7'-10'217,"7"10"-10,-7-11-11,7 11-10,-3-8-6,3 8-5,-3-13-14,3 13-7,0 0-11,3-16-7,-3 16-12,3-12-15,-3 12-13,7-12-3,-7 12-17,7-12-3,0 8-11,-7 4-8,12-8-18,-12 8-3,14-1-6,-14 1-2,22 2-5,-13 5 1,-2 2-4,7 1-2,-4 3-3,0-1 0,-2 4 1,4 0 4,-6-1-10,2 0-3,1 3 3,-2-3 0,0 3-1,0 0 5,-3-3-7,3 3-1,-4-7 0,3 7 4,-6-7-5,5 1 1,-4-2-8,1 1 0,-2-11-6,6 14-6,-6-3-5,0-11-5,3 11 2,-3-11 4,0 0 0,0 10 1,0-10 6,0 0 7,0 0-4,0 0-5,0 0-1,0 0-3,0 0-1,0 0-4,0 0-2,0 0 10,3-35-2,-3 35-1,2-22 4,1 14 4,0-3 0,0-3-3,3 2-1,-3-1 5,5 2 0,-5-4 3,3 4 0,-4-1-1,7-1 3,-5 2-3,2 3 2,-3-3 3,5 0-1,-2 4-3,-1-1 4,1-1 2,0 0-3,0 2 4,2-2-5,-2 0-1,4-2 5,-6 6 2,6-1-1,-10 6-6,10-11 6,-10 11-3,11-7 4,-11 7 1,10-7 1,-10 7 2,6-8 0,-6 8 2,8-4-1,-8 4-3,0 0-1,0 0 3,12-7 0,-12 7-4,0 0 3,0 0-3,0 0 3,0 0-1,20 6 2,-20-6 2,7 7 0,-7-7 4,11 6-1,-11-6 2,10 7 0,-10-7 1,13 7-2,-5 0 0,-2 0 1,0-3-3,-6-4 2,11 13 0,-5-4-4,1-2 5,0 4 0,0-2 2,-3 4-2,-1-3 4,0 2-2,1 3 2,2-1 2,-5-2-3,2 3 1,1-5 1,-4 5-7,3-6 5,0 0-4,-3 5-1,3-3 2,0 4-5,-3-15 4,2 15-3,1-8-13,0 4-16,-3-11-14,6 14-24,-3-6-29,-3-8-30,6 11-43,2-5-42,-8-6-142,0 0-373,6 4 166</inkml:trace>
          <inkml:trace contextRef="#ctx0" brushRef="#br0" timeOffset="181897.3647">23552 7106 172,'0'0'222,"0"0"-15,0 0-14,0 0-16,0 0-11,0 0-11,0 0-10,0 0-15,0 0-13,0 0-8,16 0-12,-16 0-12,0 0-9,0 0-2,20 3-9,-20-3-6,14 8-5,-8-4-4,2 3-4,-1 3-2,0-3-4,6 1-2,1 5 0,-3 1 1,1 0-2,-1-1 0,5 6-1,-2-5 1,-3 2-3,3 6-6,1 2-3,-4-5 9,6 6-12,-8-4 1,2-1-2,2 5 2,-5-4-7,4 5 3,-1-3-2,0 2 0,-5 0 0,3 1-1,-1 0-2,-2 1 1,1 0-2,-3-1 5,3 3-5,-4-4 7,0 4-8,0-4 4,-3 3-2,5-1-1,-5-3 3,3 3-2,-3-1 3,-3 0-3,3 3-4,0-4 8,0 1-4,-5-1-4,2 1 7,0-1 1,0-2-1,-1 2-1,1 0 0,2-6 3,-2 3-2,-4-2 0,4-2 8,-8 6-11,5-2-2,0-7 5,1 2-6,-1 1 2,-3 3-6,1-4 1,-1 4 1,1-8 1,-2 3 0,1 1 4,4-3-8,-4 2-5,4-2 6,-1-1-4,0 1 3,0-5 8,1 1-10,-1-1-6,3 0-8,3-9-15,-5 14-10,2-7-19,3-7-17,-6 12-25,6-12-24,-6 7-25,6-7-33,0 0-46,0 0-224,0 0-485,0 0 215</inkml:trace>
          <inkml:trace contextRef="#ctx0" brushRef="#br0" timeOffset="263253.2763">24860 6857 14,'0'0'106,"0"0"3,0 0-20,0 0 0,0 0-8,0 0-7,0 0-14,0 0 7,0 0-3,0 0 8,0 0-12,-26 10 0,26-10-5,-12 5-3,4 2 0,8-7-2,-17 8-5,10-2 3,-7-1-14,2 5 5,-2-3-5,-3 1-4,3 1-1,-3-2-1,1 2-5,-1-2 8,3 1 2,-3 0-3,0-1-1,3 3-3,-2-3 2,2 2-2,-3-2 5,3 3-5,-2-2 0,5 1 1,-3 2-5,2 1 1,-2-1-6,0-3 7,1 5-3,3 1-1,-1-2-2,-2 2-3,2 0 4,2-3 2,-5 3-4,5-1-1,-2 2 1,4-1 4,-3-3-2,3 7 0,-4-3-1,5 1-2,-5-1 1,5 1-2,0 1 2,-2 1 2,2 0 0,-7 3-2,9-2 2,-6 2 0,3 3 5,-3-5-12,4 3 2,-2 2-1,2-1 6,-2 2-1,5-3 3,-6 4 0,6-4 0,-2 4 1,2-1-1,3 0-1,-3 0 1,3-1-2,3-2-2,0 4 0,2-8 0,1 6-2,-6-7-2,6 7 1,-1-4-1,1-3-1,0-1 0,0 3-1,2-4-2,-2 0-1,-2-1 0,3-1-2,0 1-1,-1-1 1,2-1 0,-2 1-3,0-1 5,2 2-5,1-2 0,2 2 3,3-1 2,-1-2-4,4 1 3,3 2-11,3-3-12,1 0-16,1 0-27,1 0-28,2-2-19,2-2-32,-2 5-25,4-4-34,-4-1-130,-4 1-353,5-2 157</inkml:trace>
          <inkml:trace contextRef="#ctx0" brushRef="#br0" timeOffset="181911.3575">24661 7468 70,'0'0'132,"0"0"-11,0 0-2,0 0 3,0 0 3,0 0-9,0 0 4,0 0-5,0 0-1,0 0-11,0 0-8,0 0-9,0 0-7,0 0-7,0 0-5,0 0-6,0 0-7,-15 28-4,15-28-5,0 0-1,-14 0 2,14 0-6,0 0-1,-14 0-6,14 0 1,0 0 4,-21-4 4,21 4 4,-9-3 1,9 3 2,-8-7-8,8 7-2,-12-7-4,12 7-3,-8-12-1,8 12-6,-3-17-1,3 17 1,-3-15-3,3 15 1,3-15-4,-3 15-4,6-19-4,-1 14-2,-5 5 2,9-13-1,-3 6-8,2 2 1,1-2 1,-9 7-4,18-10-1,-9 7 2,-1-1-5,-8 4 2,20 0 0,-20 0-4,20 5 2,-9-3 2,-2 5 0,2-4-1,2 6 0,-2-2 2,1 7-1,-4-5-1,1 7 2,2-4 1,-2 7-3,-1 3 0,-1-1 1,-4 0 0,0 2 0,1 2 2,-4-9 2,0 8-2,-4-4 3,4-1 0,-6-3-1,2 9-3,-2-2 0,-2-2 2,-4 1 1,4-4-1,-1-2-1,-5-2 2,-3 4-2,3-7-1,-2 5-4,-4-4-10,3-1-1,3-2-7,0 0 5,0-2 3,1-2-2,2 0 6,11-5-3,-15 7 3,7-5 5,8-2-2,-13 0 2,13 0 0,0 0 0,0 0 5,0 0-2,-24-3 3,24 3 4,0 0 2,-7-11-1,7 11 0,0 0-2,0-15 6,0 15 1,0 0 1,0-18-2,0 18 11,0 0-2,7-16 4,-7 16 2,3-14 2,-3 14-1,4-10 10,-4 10 3,0 0-2,7-7-1,-7 7-7,0 0 1,0 0-6,6-10-5,-6 10-2,0 0-4,0 0-2,0 0 2,0 0-1,28 10 0,-22-4 3,-6-6-2,17 8 4,-7-4 3,-3 5 2,10-2-4,-7-2 1,4 4 3,0 1-1,-2-2-6,-1 1 1,5 1 2,-5-1-3,6-2-2,-3 2 2,-2 1 4,2-3-1,3 3-16,-3-3-10,2-1-15,-2 1-15,0-1-17,-5-1-22,5 1-25,-3-3-36,6-2-29,-4 2-37,-13-3-205,20-4-445,-6 1 197</inkml:trace>
        </inkml:traceGroup>
        <inkml:traceGroup>
          <inkml:annotationXML>
            <emma:emma xmlns:emma="http://www.w3.org/2003/04/emma" version="1.0">
              <emma:interpretation id="{9AA552B5-AE8A-4211-B0FC-5037F2833218}" emma:medium="tactile" emma:mode="ink">
                <msink:context xmlns:msink="http://schemas.microsoft.com/ink/2010/main" type="inkWord" rotatedBoundingBox="28967,7725 29870,7706 29899,9118 28996,9137"/>
              </emma:interpretation>
              <emma:one-of disjunction-type="recognition" id="oneOf33">
                <emma:interpretation id="interp165" emma:lang="en-US" emma:confidence="0">
                  <emma:literal>in</emma:literal>
                </emma:interpretation>
                <emma:interpretation id="interp166" emma:lang="en-US" emma:confidence="0">
                  <emma:literal>M</emma:literal>
                </emma:interpretation>
                <emma:interpretation id="interp167" emma:lang="en-US" emma:confidence="0">
                  <emma:literal>In</emma:literal>
                </emma:interpretation>
                <emma:interpretation id="interp168" emma:lang="en-US" emma:confidence="0">
                  <emma:literal>i"</emma:literal>
                </emma:interpretation>
                <emma:interpretation id="interp169" emma:lang="en-US" emma:confidence="0">
                  <emma:literal>M"</emma:literal>
                </emma:interpretation>
              </emma:one-of>
            </emma:emma>
          </inkml:annotationXML>
          <inkml:trace contextRef="#ctx0" brushRef="#br0" timeOffset="264081.0331">25446 6831 142,'0'0'192,"0"0"-13,0 0-15,0 0-5,0 0-12,0 0-10,0-14-6,0 14-7,0 0-10,0 0-10,0 0-14,0 0-7,0 0-11,0 0-4,0 0-11,0 0-6,0 0-7,0 0-3,0 0-5,0 0-6,0 0-5,0 0-3,0 0-2,0 0 0,0 0 0,0 0-6,0 0 0,23 21-5,-21-12 1,4-2-1,2 2-2,-2 2 4,0 2 2,2-3-6,-2 5 2,1-1 3,2 2-3,-4-2-2,1 1 3,3 4 1,-7-3 2,4 6-1,2 0 2,-2 3 0,0-2 0,2 2-5,-2 0 4,-3-1-4,4 3 3,-1-3-3,-5 3 1,6-2-2,-4-1 4,3 3-3,-5-4 2,1-2-3,0 0 0,1 4 1,0-1-4,0-1 6,-3 1-2,3-5 0,-3 2-2,3 0 0,-6 2 2,0-4-4,3-1 0,0-1-1,-3 3 1,3-3 2,-3-2 1,3 4-1,-5 1-2,3-4 1,1-2 1,-5 5 0,-1-2-4,7-3 4,-6 2 1,-2-4 0,2 4 0,2-5-2,-6 3-3,7-1 3,-3-3 2,1 1-5,-4 0 3,6 0-1,-3-4-2,-2 0 6,8-7-6,-8 18 2,2-10-2,6-8 0,-10 11 1,7-4-1,3-7 0,-8 12-16,8-12-4,-3 8-10,3-8-7,0 0-12,-6 9-10,6-9-16,0 0-26,0 0-47,0 0-44,0 0-170,0 0-388,0 0 172</inkml:trace>
          <inkml:trace contextRef="#ctx0" brushRef="#br0" timeOffset="264794.5482">25823 6631 163,'0'0'157,"9"-8"-6,-3 1-9,-6 7-4,11-10-7,-3 6-2,-8 4-10,9-10-8,-9 10-12,10-5-15,-10 5-8,0 0-8,0 0-10,17 4-9,-17-4-4,8 8-1,-2 2-9,0-3 1,-4 4-2,2-1-5,-2 2-6,4 1-2,-6 3 1,0-2-1,0 0-3,0 0-3,0-4-6,3 6 8,-3-7-6,0 5-5,0-14 6,3 20-5,-3-20 1,2 16-1,-2-16-2,0 12 2,0-12-4,1 12-1,-1-12 0,0 0 1,0 0 1,5 9-1,-5-9 3,0 0 3,0 0 0,0 0-3,6 5-6,-6-5-2,0 0-4,0 0 2,24-19-3,-13 7-3,-2 3 2,-1-2 3,7 0-8,-1 1-3,-3-2-1,5-3 9,1 4-5,-3 0 6,0 0-4,0 0 11,-5 3-7,2 1 3,-1-3 7,0 3-1,-3 0 7,2 1 5,-1-1-6,-8 7-2,14-11 2,-11 5-2,-3 6 0,12-8 6,-12 8-2,11-6-4,-11 6 4,11-5 1,-11 5 0,10-7-1,-10 7-5,0 0-4,0 0 0,10-2 3,-10 2-4,0 0 0,13 10 3,-13-10 1,8 14 3,-5-6 1,3 3-2,2 3 0,-5-3 1,3 3-1,-3-2 0,2 4-4,-2-2 3,0-1 0,0 0 3,0 1-4,-3 0-1,4-3-1,-1 0-15,-2-2-11,-1-9-18,5 19-9,-4-7-19,3-1-17,-1-2-17,3 0-24,-3 0-24,-3-9-110,5 14-283,-5-14 124</inkml:trace>
        </inkml:traceGroup>
      </inkml:traceGroup>
    </inkml:traceGroup>
    <inkml:traceGroup>
      <inkml:annotationXML>
        <emma:emma xmlns:emma="http://www.w3.org/2003/04/emma" version="1.0">
          <emma:interpretation id="{7BD62DE1-8971-45EE-91E9-3166622EF803}" emma:medium="tactile" emma:mode="ink">
            <msink:context xmlns:msink="http://schemas.microsoft.com/ink/2010/main" type="paragraph" rotatedBoundingBox="2728,10769 32730,9772 32793,11666 2791,126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9636A5F-4DFA-4813-AC31-9CDA53430610}" emma:medium="tactile" emma:mode="ink">
              <msink:context xmlns:msink="http://schemas.microsoft.com/ink/2010/main" type="line" rotatedBoundingBox="2728,10769 32730,9772 32793,11666 2791,12663"/>
            </emma:interpretation>
          </emma:emma>
        </inkml:annotationXML>
        <inkml:traceGroup>
          <inkml:annotationXML>
            <emma:emma xmlns:emma="http://www.w3.org/2003/04/emma" version="1.0">
              <emma:interpretation id="{4FD0F3E4-06D6-42D7-AA4A-2E7CFAE51FBF}" emma:medium="tactile" emma:mode="ink">
                <msink:context xmlns:msink="http://schemas.microsoft.com/ink/2010/main" type="inkWord" rotatedBoundingBox="2743,11208 4092,11163 4119,11961 2769,12006"/>
              </emma:interpretation>
              <emma:one-of disjunction-type="recognition" id="oneOf34">
                <emma:interpretation id="interp170" emma:lang="en-US" emma:confidence="0">
                  <emma:literal>Ear</emma:literal>
                </emma:interpretation>
                <emma:interpretation id="interp171" emma:lang="en-US" emma:confidence="0">
                  <emma:literal>Eon</emma:literal>
                </emma:interpretation>
                <emma:interpretation id="interp172" emma:lang="en-US" emma:confidence="0">
                  <emma:literal>Eos</emma:literal>
                </emma:interpretation>
                <emma:interpretation id="interp173" emma:lang="en-US" emma:confidence="0">
                  <emma:literal>==or</emma:literal>
                </emma:interpretation>
                <emma:interpretation id="interp174" emma:lang="en-US" emma:confidence="0">
                  <emma:literal>*or</emma:literal>
                </emma:interpretation>
              </emma:one-of>
            </emma:emma>
          </inkml:annotationXML>
          <inkml:trace contextRef="#ctx0" brushRef="#br0" timeOffset="184654.2971">-769 10211 112,'0'0'158,"0"0"-22,-5-14-9,5 14-3,0 0 0,0 0-15,0 0 7,-5-11-2,5 11-10,0 0-2,0 0-6,0 0-2,0 0-17,5-18-4,-5 18-10,14-8-7,-6 2-4,6-1-7,3-2-5,-1 2-3,4 0-5,3-1-6,5-2 7,-3 3-9,2 2 0,-2 2-7,-5-3 1,0 1-1,2 3-6,-3 2 1,-1-5 0,-4 3-3,2 0 0,-2 1-10,-2 1 4,-12 0-14,21-2-15,-11 2 11,-10 0-10,18 3-4,-9-1-9,-9-2-5,16 5-7,-7-1-18,-9-4-14,15 5-8,-7-3-18,0 5-16,-8-7-20,17 5-82,-12-1-244,-5-4 109</inkml:trace>
          <inkml:trace contextRef="#ctx0" brushRef="#br0" timeOffset="186593.2905">-755 10324 22,'0'0'110,"0"0"-9,0 0-8,0 0 0,0 0-15,0 0-4,0 0-4,0 0-5,0 0-5,0 0-4,0 0 3,0 0-14,0 0-6,0 0 1,0 0-1,0 0 1,0 0-2,0 0-9,34-14 2,-23 8-6,8-1 6,-1 1-10,0-4 0,0 3-7,9-1 1,-10-2 1,5 0-1,-4 1-2,-2 0-2,1 0-1,-3 4 2,0-2 0,-6 0-5,0 2 8,-8 5-5,12-7 7,-12 7-9,8-6 4,-8 6-1,8-3-1,-8 3 1,0 0-6,0 0 3,0 0 3,0 0-3,0 0 0,0 0-4,-38 7-2,27-5-4,2 3 7,-8-3 1,8 3-3,-2 0-2,11-5 0,-16 7-1,8-5-5,8-2-1,-12 7-7,12-7 5,0 0-5,-8 5-1,8-5-8,0 0-7,0 0 10,0 0-4,-9 6 5,9-6 1,0 0-1,0 0-1,0 0 4,0 0 3,0 0-1,0 0 6,0 0-2,0 0-1,0 0 7,0 0-3,23 7-1,-23-7-16,0 0-6,0 0-7,0 0-3,0 0-25,0 0-10,0 0-7,0 0-71,0 0-164,0 0 73</inkml:trace>
          <inkml:trace contextRef="#ctx0" brushRef="#br0" timeOffset="187131.2663">-704 10244 42,'0'0'117,"41"-5"-3,-29-1-14,5 5 0,10-6-16,-1 1-6,1 1-2,-5 3-10,4-5-6,-1 2-7,-2 2-3,2-1-8,2-3-2,-9 3-3,3 1-5,-1-1-7,-3 3 4,2 1-5,-5 0-5,-2-3 3,-12 3-1,19-1-3,-19 1-5,14 0-3,-14 0 1,0 0-4,15 1 1,-15-1 0,0 0-5,11 0 4,-11 0-6,0 0 4,0 0 1,0 0-7,0 0 5,0 0-11,0 0-8,0 0-11,14 0-12,-14 0-14,0 0-20,0 0-14,8 8-87,-8-8-187,0 0 83</inkml:trace>
          <inkml:trace contextRef="#ctx0" brushRef="#br0" timeOffset="187648.9816">-484 10605 6,'0'0'124,"0"0"-6,0 0 5,0 0-2,0 0-3,0 0-5,0 0-3,0 0-6,12 1-5,-12-1-4,0 0-2,19-5-8,-19 5-9,20-5-5,-3 3-9,-3 2-6,3-4-3,-4 3-5,-1-1-4,4 2-7,-16 0-6,22-4-2,-11 4-2,-11 0-6,15-3-9,-15 3-7,14 0-2,-14 0-9,0 0-8,19 0-7,-19 0-14,0 0-18,11 0-17,-11 0-19,0 0-28,0 0-22,15-5-85,-15 5-241,0 0 106</inkml:trace>
          <inkml:trace contextRef="#ctx0" brushRef="#br0" timeOffset="188161.2786">65 10497 90,'-14'10'135,"8"-1"-11,2-1-7,-3-1-7,1 6-2,0 4-5,0-2-10,1 3 0,2-4-8,3 5-1,0-2-11,1 5-4,1-3-6,1-2-10,3-1-6,1 2 0,-3-5-6,7 1-1,2-1-3,-4-2-4,7 1-3,-4-5 0,4 0-7,2 0 1,1-2-3,-2-4 0,2 4-8,-2-4 1,0-1-8,-5-1 2,2-3 5,-14 4-1,24-1-6,-16-3 2,2 1-2,-10 3 8,11-10 0,-11 10 2,7-11 1,-7 1 2,0 10-1,0-16-2,0 16 0,-10-23 2,2 11-2,-1-2-2,0 5 0,-1-3 5,1-1-3,-2 2-2,3 4-2,-1-6 0,3 6-3,-2 0-7,8 7-5,-11-13-21,7 4-13,4 9-18,-8-9-14,8 9-23,0 0-22,-7-12-23,7 12-135,-4-7-292,4 7 129</inkml:trace>
          <inkml:trace contextRef="#ctx0" brushRef="#br0" timeOffset="188645.3253">322 10538 220,'0'0'225,"0"0"-17,0 0-21,0 0-18,0 0-14,5-8-21,-5 8-16,0 0-8,0 0-17,0 0-9,0 0-8,28 9-7,-17 0-9,0 1-3,6 0-9,-1 2-3,4 2-5,-3 5-5,2 1-3,1-1-2,-11-1-7,4-4-8,2 7-7,-1-1-5,-3-8-9,-3 5-2,0-6-4,-2 3-5,-1-5 0,-4 1-3,-1-10 1,5 15 4,-5-15-1,0 12 10,0-12 1,0 0 4,0 0 14,-9 8 9,9-8 9,0 0 5,0 0 6,0 0 8,-24-17-1,24 17-1,-6-11-2,0-3 1,3 6-4,-2-3-2,0-5-2,2 2-2,2-5-4,1 3-7,0 0-2,1 3-3,1-2-4,2-1-3,-2 2-5,3 3-3,-2-3-4,1 0-10,3 7-2,-4-5-15,1 2-6,3 2 1,-7 8-11,6-19-4,-5 12-18,-1 7-13,8-14-14,-8 14-6,5-14-26,-5 14-29,1-8-37,-1 8-116,0 0-329,-6-16 146</inkml:trace>
        </inkml:traceGroup>
        <inkml:traceGroup>
          <inkml:annotationXML>
            <emma:emma xmlns:emma="http://www.w3.org/2003/04/emma" version="1.0">
              <emma:interpretation id="{1E86AAB2-3D22-4D29-8424-75E331BD676B}" emma:medium="tactile" emma:mode="ink">
                <msink:context xmlns:msink="http://schemas.microsoft.com/ink/2010/main" type="inkWord" rotatedBoundingBox="4613,11431 6237,11377 6260,12080 4637,12133"/>
              </emma:interpretation>
              <emma:one-of disjunction-type="recognition" id="oneOf35">
                <emma:interpretation id="interp175" emma:lang="en-US" emma:confidence="0">
                  <emma:literal>the</emma:literal>
                </emma:interpretation>
                <emma:interpretation id="interp176" emma:lang="en-US" emma:confidence="0">
                  <emma:literal>Tue</emma:literal>
                </emma:interpretation>
                <emma:interpretation id="interp177" emma:lang="en-US" emma:confidence="0">
                  <emma:literal>The</emma:literal>
                </emma:interpretation>
                <emma:interpretation id="interp178" emma:lang="en-US" emma:confidence="0">
                  <emma:literal>tire</emma:literal>
                </emma:interpretation>
                <emma:interpretation id="interp179" emma:lang="en-US" emma:confidence="0">
                  <emma:literal>tine</emma:literal>
                </emma:interpretation>
              </emma:one-of>
            </emma:emma>
          </inkml:annotationXML>
          <inkml:trace contextRef="#ctx0" brushRef="#br0" timeOffset="189553.1786">1093 10457 22,'0'0'211,"0"0"-16,0 0-12,0 0-9,0 0-21,0 0-12,0 0-13,0 0-10,0 0-5,0 0-9,28 15-1,-12-15-6,3 2-9,5-1-5,8 3-10,-1-4-4,9 1-5,2 1-11,-9-2-4,11 5-6,-2-4-2,-2-1-6,5 0 0,-1-2-3,-13-2-4,2 2-5,9-3 0,4 2-1,-8-2-3,-5 3-2,1 0-3,8-1 0,-13-1-2,4 0 5,-5 2-3,-1 1-6,1-5 3,-8 1-5,-5 5-2,-1-2-8,0-3-11,-3 5-10,-11 0-13,18-2-11,-18 2-15,12-3-12,-12 3-31,0 0-18,9-2-21,-9 2-47,0 0-107,0 0-324,0 0 143</inkml:trace>
          <inkml:trace contextRef="#ctx0" brushRef="#br0" timeOffset="189750.0647">1462 10290 53,'0'0'189,"0"0"-26,0 0-12,0 0-15,-1 14 0,1-14 1,3 16 3,2-6-8,1 4-5,-2 3 0,3 2-8,4 4-1,-2 3-7,2-2-8,-2 3-4,2 2-3,-2-2-6,2 10-9,-1 1-7,-3-10-8,0 3-5,2-1-3,-3 5-17,0-3-5,2-7 0,-3 0-5,0 1-5,-2-8-10,4 1-15,-3-4-19,0 2-24,2-5-27,-2 4-25,0-4-37,2 0-32,-1-5-37,3 0-140,-8-7-368,11 8 163</inkml:trace>
          <inkml:trace contextRef="#ctx0" brushRef="#br0" timeOffset="190528.6192">1763 10613 67,'0'0'206,"0"0"-23,0 0-20,0 0-16,0 0-5,0 0-3,0 0-3,-8 30-8,8-30-9,5 25-7,-2-11-8,-3 0-5,6 2-10,-6-7-9,5 4-6,-2-2-6,3 4-9,-3-3-4,0-2-8,4 0-4,-3 1-4,2-3-9,-1-2-12,1 2-14,4-2-8,-3 0-12,3-4-12,-10-2-9,26 4-10,-10-8-16,-1 1 0,6-4-3,-1 1 3,-3-4 4,6 0 5,-1-4 5,-3 6 3,-5-1-9,-2-2 15,-1-1 0,-3 7 10,1-4 8,-1 2 8,-2 2 16,4-4 9,-10 9 9,6-13 6,-6 13 11,8-10 12,-8 10 2,6-5 5,-6 5-3,0 0-2,0 0-3,6-9-13,-6 9-4,0 0-4,0 0-3,0 0-1,0 0 3,0 0-7,0 0 3,14 23 2,-12-15-1,2 3-5,-2-2-4,0 3-3,2-3 6,1 2-1,-2-3-2,3 1-2,0 0-3,1 4 1,4-2-5,-2-4-7,2 0-7,3-1-7,3-4-7,0 3-3,0-3-6,3-2-5,-1 0-9,8-7 6,-7 0-7,5 0-6,-5 0 4,-3 0-1,3-1 2,-4-2 0,1 1 0,0-1 6,-3-1-5,-3 0 13,0-3 2,2 2-5,-6-2 9,3 0 5,-4 0 8,-3 1 8,2-2-1,1 1 8,-6-1 2,3 5 5,-3-3 3,0 13 4,0-19 19,0 19-7,0-12-1,0 12 7,0 0-3,0-17 0,0 17 3,0 0-13,0 0 1,-8-8-13,8 8 9,0 0-6,0 0 6,-25 7-4,25-7 1,-14 12 5,7-6 0,0 6 5,-1-2 4,2 6 5,0-7 7,6 2 3,-5 3 4,1 2 5,2-1-2,2-5 1,0-10 1,2 24-3,2-8 0,-2-1-6,1-4-2,3-2-3,-1 5-3,1-5-2,4 0-3,-3 2-3,6-4 0,-7 0-5,10 0-14,-4 0-15,2-1-13,-2-1-20,2-4-21,1 1-19,-1-2-20,1 0-24,2-2-18,-3-3-40,-6 3-137,4-3-346,-2 0 154</inkml:trace>
        </inkml:traceGroup>
        <inkml:traceGroup>
          <inkml:annotationXML>
            <emma:emma xmlns:emma="http://www.w3.org/2003/04/emma" version="1.0">
              <emma:interpretation id="{77B8D561-7D0C-4C76-82C8-54C41B4E614C}" emma:medium="tactile" emma:mode="ink">
                <msink:context xmlns:msink="http://schemas.microsoft.com/ink/2010/main" type="inkWord" rotatedBoundingBox="6819,11348 9170,11270 9191,11897 6840,11976"/>
              </emma:interpretation>
              <emma:one-of disjunction-type="recognition" id="oneOf36">
                <emma:interpretation id="interp180" emma:lang="en-US" emma:confidence="0">
                  <emma:literal>roads</emma:literal>
                </emma:interpretation>
                <emma:interpretation id="interp181" emma:lang="en-US" emma:confidence="0">
                  <emma:literal>reds</emma:literal>
                </emma:interpretation>
                <emma:interpretation id="interp182" emma:lang="en-US" emma:confidence="0">
                  <emma:literal>reads</emma:literal>
                </emma:interpretation>
                <emma:interpretation id="interp183" emma:lang="en-US" emma:confidence="0">
                  <emma:literal>reeds</emma:literal>
                </emma:interpretation>
                <emma:interpretation id="interp184" emma:lang="en-US" emma:confidence="0">
                  <emma:literal>rads</emma:literal>
                </emma:interpretation>
              </emma:one-of>
            </emma:emma>
          </inkml:annotationXML>
          <inkml:trace contextRef="#ctx0" brushRef="#br0" timeOffset="192031.9529">3381 10735 62,'0'0'219,"0"0"-17,0 0-18,0 0-20,0 0-16,0 0-15,0 0-10,0 0-13,0 0-8,14-32-11,-13 23-10,-1 9-8,8-18-6,-2 4-5,-1 6-8,-3-8-4,5 2-6,-4 4-5,1-1-3,0-5-4,-2 2-10,-1-3-3,2 7-7,-3-6-2,0 4-5,0-4 0,-3 2 0,2 0 0,-2 0-1,0 0 7,-4 4-2,7 10 6,-6-19 1,3 12-3,3 7 0,-5-15-2,-1 11-1,6 4 0,-6-11-3,6 11 0,-8-7 0,8 7-5,0 0 2,-17-7-1,17 7 0,0 0-4,-17 1 0,17-1 3,0 0-2,-20 7-1,16-1-1,4-6 1,-15 5-4,10 1 2,5-6 0,-6 8 3,6-8-4,0 0 6,-6 18-2,6-18 1,12 14-6,-7-7 3,4 1 4,1 2-1,4-5 0,0 4-3,3-5-6,0-1-8,12 0-11,-4 4-4,2-4-15,2 1 0,3-4-14,-3-1 0,5-2-2,-2 0-14,0 2 8,-1-6-1,-1 2-1,1-2 14,-4 1-5,-2-2 10,-2 1 0,-3 3 8,0 0 4,-3-3 8,1 5 0,-6-3 7,2 2 3,-3-1 7,-2-1 3,-9 5-2,17-7-3,-10 5 17,-7 2 5,7-9 5,-7 9 6,10-6 6,-10 6 2,0 0 5,4-7-2,-4 7 4,0 0-4,0 0-2,7-8 3,-7 8 2,0 0-4,0 0-3,0 0-3,0 0 1,0 0-4,0 0 13,0 0-8,0 0 6,0 0-5,-35 19 7,26-13 5,1 1-4,2 0 6,-8 5-1,2 2-2,-2-2 3,6 3-4,-5-1 1,6 4-1,0-1-3,-4-1 2,2 0 0,6 1-3,0 1-2,0 0 1,3-3-3,-2 0 1,2-1 0,2 0-7,1 1-2,3-1 0,0-4-1,2-1-2,5 2-1,1-3 1,0-2-4,6 2-11,6-5-10,-2 1-11,7-1-11,0-2-17,2-2-8,-2 0-8,2-1 0,-2 1-6,0-5 2,-2-1-2,-1 2 5,-1-2 2,-1-4 0,-5 4 3,-4 0 11,0 0-1,-6-3 11,1 2 2,-1-4 2,-2 0 2,-4 3 11,1 1 5,-6-2-4,3-4 12,-3 2 2,4 1 5,-4 11 4,-4-19 2,1 8 10,3 11 4,-6-17 9,1 5 3,2 4-6,3 8 2,-12-13 3,7 6-5,5 7-2,-9-6 0,9 6-4,-14-6-3,14 6 4,0 0-2,-20 8 5,9-4-1,1 0 7,4 6 1,-5-3 0,2 6 1,-2 1 1,5 0 4,-5 3-7,5-3 0,-1 3 2,0-1-5,4 0-4,-1 2 2,1-4-3,3-5-3,0 7-1,0-4-1,0-1 1,0-11-3,7 18-2,-4-11 2,4 0 2,0 0-11,-7-7-2,17 7-5,-8-2 1,-1-4-7,4 1-8,-12-2 1,21 0 0,-7-2-5,-5-3-7,-9 5 1,19-11 2,-7 6-1,-6-2 4,2-2 4,1-1 3,-4 1 3,4 2 5,2-4 1,-4-1 2,2 0 6,-4 3 2,4-5 5,-3 6 5,-4 1 1,7-4 2,-6 3 3,5-2 0,1-1-8,1 6 5,-3-2-3,0 0-2,0-3-2,6 3 0,-2 0-4,-2 4 3,2-2-5,-11 5 1,20-5 0,-7 3 3,-13 2-9,22 0 4,-22 0-1,18 7 0,-10-2-6,1-2 3,2 4 7,-4 0-7,0 1-1,3 6 4,-4-2-4,2-3-4,-2 2-3,0-3 4,2-1-2,-2 0 4,2 1-3,-2-1-1,4 0 0,-10-7-3,20 3 3,-9 1-3,0-3-2,4-1-7,-15 0-1,25-6-6,-13 4 2,3-3-1,-1-2 7,-2 0 2,-1-3 6,0 2-3,-5 1 7,3-4 8,-4 4 1,-2-5 5,-3 12 2,3-17 4,-3 7 1,0 10 1,-6-24 5,1 16 6,2-1 6,-3-1-1,-2 3 5,8 7 2,-17-14 1,8 8-7,3 1-1,-8 2-5,14 3-1,-21 0-4,21 0-2,-23 3-2,12-1-2,-6 6-4,4-2-11,-1-2-14,0 4-12,2-1-10,-2 2-20,3-2-14,5 0-18,6-7-27,-10 11-18,3-4-12,7-7-110,0 0-275,0 0 121</inkml:trace>
          <inkml:trace contextRef="#ctx0" brushRef="#br0" timeOffset="192322.7887">5025 10162 100,'0'0'210,"0"0"-23,0 0-15,0 0-5,0 0 3,0 0-2,13 33-6,-9-16-6,2-2-5,1 4-8,-3 4-9,3 3-13,2 2-6,-4 9-13,1-2-8,3 1-11,-4 3-6,1-12-10,-3 2-4,0 8-14,2-8-25,-2-3-22,3 1-21,-3-2-24,4 1-31,-7-8-32,4-1-30,-1 0-26,1-2-39,-1 1-129,-3-9-357,0-7 158</inkml:trace>
          <inkml:trace contextRef="#ctx0" brushRef="#br0" timeOffset="192837.9291">5259 10378 7,'14'-4'114,"1"-2"-17,2 4-3,1-3-22,-1 3-9,0-2-13,0 1-5,2-2-13,-2-1-4,0 2-6,3 0-16,-1-2-7,1 2 0,-4-1 3,1-2-8,0 0-5,-3 3 5,3 1 0,-5-1 9,-1-3-16,3 4 7,-4-2-5,-10 5 5,14-9 1,-8 7-2,-6 2-3,9-11-2,-9 11 1,5-8 1,-5 8-5,0 0 4,0 0 5,-14-18 7,14 18 5,-8-6 6,8 6 4,-15-5 3,15 5 7,-18-2 1,18 2 5,-14 2-4,14-2 2,-15 7-4,7-3 6,8-4 0,-17 12-5,8-3 18,1 2-14,-1 2 9,4-2 1,-1 3 6,-1 4 6,4-3 2,0 4 1,3 0 2,3-2 5,0 0 7,4 2-8,0-1 4,0-3 3,7 2 4,-2 6-3,-4-8-1,6-1 1,-5 4-3,4-2-7,-6-3-3,7 2-3,-7-4-4,4 3-3,-5-2-12,0-2 0,-1-2 0,1-1-2,-3 4-6,-3-11 2,3 15-2,0-8 3,-3-7-5,0 0-3,-3 18-2,3-18 2,-6 11-2,6-11-3,-14 9-7,5-6-14,9-3-23,-25 2-31,11 0-32,-2-4-45,2 0-51,-6 1-157,6-1-371,0 0 164</inkml:trace>
        </inkml:traceGroup>
        <inkml:traceGroup>
          <inkml:annotationXML>
            <emma:emma xmlns:emma="http://www.w3.org/2003/04/emma" version="1.0">
              <emma:interpretation id="{A16CA481-2DDF-4A6B-A444-92C6DC84011E}" emma:medium="tactile" emma:mode="ink">
                <msink:context xmlns:msink="http://schemas.microsoft.com/ink/2010/main" type="inkWord" rotatedBoundingBox="10609,11096 12902,11019 12940,12161 10647,12238"/>
              </emma:interpretation>
              <emma:one-of disjunction-type="recognition" id="oneOf37">
                <emma:interpretation id="interp185" emma:lang="en-US" emma:confidence="0">
                  <emma:literal>3,3,3</emma:literal>
                </emma:interpretation>
                <emma:interpretation id="interp186" emma:lang="en-US" emma:confidence="0">
                  <emma:literal>3,3,}</emma:literal>
                </emma:interpretation>
                <emma:interpretation id="interp187" emma:lang="en-US" emma:confidence="0">
                  <emma:literal>3,313</emma:literal>
                </emma:interpretation>
                <emma:interpretation id="interp188" emma:lang="en-US" emma:confidence="0">
                  <emma:literal>3,333</emma:literal>
                </emma:interpretation>
                <emma:interpretation id="interp189" emma:lang="en-US" emma:confidence="0">
                  <emma:literal>3.33</emma:literal>
                </emma:interpretation>
              </emma:one-of>
            </emma:emma>
          </inkml:annotationXML>
          <inkml:trace contextRef="#ctx0" brushRef="#br0" timeOffset="194524.8631">7110 10120 173,'0'0'177,"0"0"-7,0 0-10,-6-12-12,6 12-2,-8-7-8,8 7-6,0 0-6,-6-9-10,6 9-3,0 0-11,-3-14-9,3 14-9,0 0-3,0-14-10,0 14-8,8-13-8,-4 6-7,7-3-5,3-1-4,2 0-5,-1 3-6,2-1-3,2 0-5,-2 2-1,4 0-2,-1 1-4,0 1-3,0 5-1,2 0-2,-2 4-4,-1-2 4,1 4-5,-3 0 1,0 1 2,1 4-3,-6 1-1,2-1-4,-1 3 2,-6 0-1,0 4-2,-1-2-6,-5-1 2,-2 2-7,1 3 1,-3-2-5,-4-1-4,-3 5 3,-4-1-6,3-6-3,-5 4-6,2-4-6,2-5 1,2 1-2,-1-1 7,4-5-3,-1 2 8,0 0 0,8-7 7,-14 7 1,14-7 6,-8 5 1,8-5 0,0 0 2,0 0 7,0 0 8,0 0 3,-15 0-2,15 0 4,0 0-4,0 0 4,0 0-2,0 0 0,0 0-5,0 0 2,0 0-1,0 0-3,0 0-2,0 0-3,0 0 6,0 0 1,0 0-3,0 0 0,46 4-2,-38 2 3,-2-2-2,7 5 1,-4-1 4,5-1 2,-3 5-4,0 0 7,1-3-3,1 3 8,-1 3 1,-2-5 2,1 2 0,-2-2 5,2 2-3,-7-3 0,1-1-2,1 3 5,-6-11-5,5 11 1,-2-3 1,-3-8-1,0 14 1,0-14 1,-6 18-2,4-11 1,2-7-3,-11 15 4,4-8-5,-3-2-2,-5 2 1,1 0-4,-5 0-1,2 0 0,0 1 2,-3-2 0,-1-1-3,4-1 1,-3 2 0,3-5-1,1 5-2,1-1-14,2-3-9,1-1-12,12-1-13,-17 6-15,17-6-19,-13-1-25,13 1-31,0 0-32,0 0-110,0 0-298,0 0 132</inkml:trace>
          <inkml:trace contextRef="#ctx0" brushRef="#br0" timeOffset="194793.7289">7856 10676 149,'-5'13'215,"2"3"-10,-5 0-9,4 3-11,-4-3-15,0 10-18,-1-2-12,0 0-13,-1 0-11,-1 3-6,-1-3-14,-2 5-11,0-6-8,3-1-8,-5-1-12,7-2-19,0-2-33,-2-4-29,5 1-32,-1-6-37,4 1-40,3-9-33,-6 11-121,6-11-311,0 0 138</inkml:trace>
          <inkml:trace contextRef="#ctx0" brushRef="#br0" timeOffset="195511.0774">8032 10210 87,'11'-5'149,"1"-2"-17,-2 0-13,2 0-5,2 0-12,0-1-10,2 4-9,-2-2-5,-2 2-9,2 0-7,-4 1-3,7 0-6,-17 3-2,20-3-4,-9 3 14,0 5-19,4-4-2,-4 5 1,5 1-4,-4 0-7,2 2 3,-4-6-10,-3 3 6,1 3-7,-2-1-2,1 1 2,-1-1 0,0 6-3,-4-6 5,-1 3-12,-1 4 0,-3-4-16,-3 3-6,0 1-17,-4-1-18,-1-2-9,-1 1 7,-2-1-18,3 0-5,-1-2 9,2-3 6,4 0 13,-5 1 5,11-8 4,-14 7 9,14-7 4,-9 3 8,9-3-1,0 0 21,-11 4-4,11-4 11,0 0 2,0 0-1,0 0 4,0 0-3,0 0 3,0 0 7,0 0-1,0 0 5,0 0-3,31-14-4,-31 14-2,14-4-3,-14 4-3,0 0 3,22 4-2,-22-4 4,17 3-10,-8 1 7,1-1-2,1 3 10,-1 4 0,3-3 5,-1-5 3,-1 10 5,0-6 3,-3 1 1,6 4-2,0-5-1,0 4 5,-3 1-2,-2-3-3,-3 2-1,2-3-1,0 4-2,-3 0 1,-5 0-4,0-11-1,1 19-1,-2-9-3,-4 6 0,-3-3 0,-1-2-7,-2 0 0,-3 5-7,0-7 6,-6 9-6,-1-6 0,0 2-7,-3-1-4,1 0-6,6-3-7,-2-6-6,-1 2-4,0 1-18,4-5-3,2 2-15,-5-3-24,2-2-21,5-4-25,12 5-29,-22-6-150,10 2-330,5-1 146</inkml:trace>
          <inkml:trace contextRef="#ctx0" brushRef="#br0" timeOffset="195771.6823">8751 10625 44,'0'0'191,"2"14"-10,-2-14-9,-2 24-4,-1-10-8,0 3-12,-3 1-7,1 4-15,-4-2-10,1 3-9,-4 4-14,-2 0-9,0-1-12,-2 0-26,1 7-29,-7 0-30,8-10-33,1-2-32,-4 0-47,8-5-143,-4-2-289,2 0 127</inkml:trace>
          <inkml:trace contextRef="#ctx0" brushRef="#br0" timeOffset="196411.3162">8932 10140 78,'0'0'180,"13"-11"-24,-13 11-5,18-7-8,-4 0-11,0 3-13,2 0-4,3 0-22,-2-2-2,1 5-6,3-2-11,-1 2-1,0 1-14,-1 0 0,-1 0-13,1 2-4,-3 1-3,-2 1-3,-2-1-7,-1 4 1,2 3-7,-7-2-8,0-1-3,-4 5-10,1-1-11,-3-11-9,-5 26-7,-3-16-10,0 5-6,-1-5-3,0 4-5,1-2 9,0-5-4,2 1 10,6-8 3,-6 10-3,6-10 6,-5 8 13,5-8 1,0 0 11,0 0 5,12 18 9,-4-15 2,-8-3 7,19 8 2,-7-5-1,-1 6 4,3-2 0,0-1-3,0 2-1,3 4-1,-3-4-5,0 4-3,-1 0 3,1 2 3,-6-1-6,0 6 16,-1-7 0,-2 2 3,-2 4-1,-3-3-1,0 0 2,0 2 4,-3-5 2,0 2 3,0-2 3,-3 2 2,-2-1-3,2-1 3,-5 0-4,0-2-2,0 0 2,0-2-1,-2 2-9,-4-4-1,3 1-2,0-1-2,3-2-9,-1 0-8,1-1-21,2 1-20,9-4-36,-21 3-36,21-3-40,-21-4-37,13-1-139,8 5-346,-19-7 153</inkml:trace>
        </inkml:traceGroup>
        <inkml:traceGroup>
          <inkml:annotationXML>
            <emma:emma xmlns:emma="http://www.w3.org/2003/04/emma" version="1.0">
              <emma:interpretation id="{4D67B4F2-E8BB-4ECD-8D15-6832C0D09F08}" emma:medium="tactile" emma:mode="ink">
                <msink:context xmlns:msink="http://schemas.microsoft.com/ink/2010/main" type="inkWord" rotatedBoundingBox="15689,10922 17682,10855 17711,11714 15718,11781"/>
              </emma:interpretation>
              <emma:one-of disjunction-type="recognition" id="oneOf38">
                <emma:interpretation id="interp190" emma:lang="en-US" emma:confidence="0">
                  <emma:literal>the</emma:literal>
                </emma:interpretation>
                <emma:interpretation id="interp191" emma:lang="en-US" emma:confidence="0">
                  <emma:literal>Tue</emma:literal>
                </emma:interpretation>
                <emma:interpretation id="interp192" emma:lang="en-US" emma:confidence="0">
                  <emma:literal>The</emma:literal>
                </emma:interpretation>
                <emma:interpretation id="interp193" emma:lang="en-US" emma:confidence="0">
                  <emma:literal>tire</emma:literal>
                </emma:interpretation>
                <emma:interpretation id="interp194" emma:lang="en-US" emma:confidence="0">
                  <emma:literal>Tire</emma:literal>
                </emma:interpretation>
              </emma:one-of>
            </emma:emma>
          </inkml:annotationXML>
          <inkml:trace contextRef="#ctx0" brushRef="#br0" timeOffset="197389.6484">12173 10067 71,'0'0'227,"0"0"2,0 0-16,0 0-10,0 0-14,0 0-14,0 0-12,0 0-17,0 0-14,0 0-11,0 0-14,0 0-10,67-1-4,-25-3-9,1 4-7,7-4-8,8-3-7,-2 1-12,23-1-7,1-1-5,-4 1-3,0-4-4,0 3-3,-18-3-1,3 4-6,-5 0 1,0-5-4,-2 4-3,-4 1-1,-2-2 1,-7 1 0,-13 2-2,-2-1 0,-2 2-5,-9 3 0,-2 1 0,-2-3-4,-11 4-6,17-2-18,-17 2-10,11-1-16,-11 1-16,0 0-22,0 0-22,0 0-19,0 0-25,0 0-39,0 0-156,0 0-374,-38-8 165</inkml:trace>
          <inkml:trace contextRef="#ctx0" brushRef="#br0" timeOffset="197698.4729">12590 9779 171,'0'0'214,"0"0"-22,0 0-21,0 0-19,0 0-13,-5 12-6,5-12 7,2 21-2,1-6-3,3 11-2,2 3-2,4 11-5,2-1-1,-3 2-12,3 2-12,-3-3-7,2 2-4,1 0-8,-2-1-10,2-3-11,-1 0-3,1-4 2,-5-7-11,3 0-7,1-2-2,-2 2-15,3-1-17,-3 1-18,3-4-23,-2 3-31,2-5-29,-3-4-41,0-5-34,1 4-45,-4 0-167,2-8-412,-3 2 182</inkml:trace>
          <inkml:trace contextRef="#ctx0" brushRef="#br0" timeOffset="198383.1708">13177 10260 128,'0'0'193,"0"0"-22,0 0-11,0 0 0,0 0-2,0 0-4,0 0-7,-2 33-12,2-22-9,0 7-7,2-4-8,-2 4-12,2-1-6,1 3-12,0-6-6,0 5-7,0-1-7,2-3-7,-2-2-4,3 3-11,0-5-11,2 1-11,0 0-6,1-5-3,0-5-11,4 3-13,-4-3-5,4-2-11,5-1-2,-2-5-6,1-1 2,6-2 0,-1-4-7,-5 2 4,1-2 6,2-1 7,-3-3 2,0 6 1,-6-5 10,1 7 11,-1-6 14,-1 4 2,-4 4 22,0-4 7,0 4 8,-1 0 5,-5 7 9,11-12 0,-11 12 1,3-10-8,-3 10-8,6-5-5,-6 5-4,0 0-10,0 0-4,0 0-2,0 0-4,0 0-2,0 0 3,0 0 2,17 23-1,-14-16-1,2 5-1,-2 1 4,7-1-8,-6 2 0,6 1-1,-3-1-4,4-3 3,0 3-6,2-2-4,1-2-11,0 1-3,3-6-8,0 2-7,5-3-9,-2 1-12,6-1-9,-7-8-8,1 4-1,1-6 5,-1 0-7,0-1-4,0 0 6,-1-2-2,-3-2 5,-1 3 0,-1-6 6,-1 3 9,-4-5 1,2 3 7,-3-1 10,-1 0-1,-2-2 11,-3 6 15,2-6 12,-4 5 10,2 1 11,-2 10 8,-2-20 7,2 20 9,-3-19 2,3 19 2,-1-12 3,1 12-1,-5-11-3,5 11-8,0 0-7,0 0-4,0 0-5,-5-11-7,5 11-2,0 0-1,0 0-1,-17 20 0,14-11-4,3-9 6,-8 24-2,5-11 5,0-3 3,3-10 0,0 23-5,-3-11 5,3-12-3,9 24-2,-4-13-3,1-1-3,2 2 4,1-5-13,2 0-17,2 4-16,-1-4-27,2 0-25,2-3-30,2 0-40,3 0-27,-1-5-51,-1 1-126,-2-3-379,-2-2 168</inkml:trace>
        </inkml:traceGroup>
        <inkml:traceGroup>
          <inkml:annotationXML>
            <emma:emma xmlns:emma="http://www.w3.org/2003/04/emma" version="1.0">
              <emma:interpretation id="{9E939B76-098F-4B39-86F8-647D83620A6C}" emma:medium="tactile" emma:mode="ink">
                <msink:context xmlns:msink="http://schemas.microsoft.com/ink/2010/main" type="inkWord" rotatedBoundingBox="18607,10622 19968,10577 20004,11667 18643,11712"/>
              </emma:interpretation>
              <emma:one-of disjunction-type="recognition" id="oneOf39">
                <emma:interpretation id="interp195" emma:lang="en-US" emma:confidence="0">
                  <emma:literal>son</emma:literal>
                </emma:interpretation>
                <emma:interpretation id="interp196" emma:lang="en-US" emma:confidence="0">
                  <emma:literal>Son</emma:literal>
                </emma:interpretation>
                <emma:interpretation id="interp197" emma:lang="en-US" emma:confidence="0">
                  <emma:literal>Soon</emma:literal>
                </emma:interpretation>
                <emma:interpretation id="interp198" emma:lang="en-US" emma:confidence="0">
                  <emma:literal>soon</emma:literal>
                </emma:interpretation>
                <emma:interpretation id="interp199" emma:lang="en-US" emma:confidence="0">
                  <emma:literal>San</emma:literal>
                </emma:interpretation>
              </emma:one-of>
            </emma:emma>
          </inkml:annotationXML>
          <inkml:trace contextRef="#ctx0" brushRef="#br0" timeOffset="199977.3168">15474 9714 61,'0'0'147,"-6"-15"-1,2 7-10,4 8-10,-7-14-7,0 7-5,7 7-12,-9-18-3,3 10-7,-2 1-7,-3-1-5,3 3-6,8 5-10,-21-14-7,7 10-7,1-1-3,-2 5-7,-4 0-1,3 0-7,-1 0 0,-2 7-5,-2-3-1,2 3 2,0 0-10,2 0-5,2-3-6,1 2 7,3 1-3,1-1 0,1 1-4,4 0-1,5-7 1,-12 18 3,7-10 0,2 2-3,3-10-2,0 19 3,2-5 2,-1-4-5,5 2 3,1 3-3,0-1 1,1-2-3,3 4 1,2-4 3,-3 1 4,4-3-6,1 4 3,2 1-3,-2-5 4,5 5-1,-6-5 3,2 2 0,6 2 1,-5 1 0,-1-4-1,-2 3 4,1 0-1,-1-2 3,-1-1-3,-1 4 1,-3-2 1,2-2-3,-3 2 2,0 0 1,0 2 3,-4-4-6,-1 3 4,-3-4-3,0 7 0,4-8 3,-4-9-1,-7 23 2,6-15 1,-4 3-5,-3-1-5,-3 1 4,2 2 1,-5-2-7,0 2 2,-6-5 2,0 2-3,-4 4-3,6-7-7,-3 1 1,1-5-1,3 4-1,-2-3 3,4-4-6,-4 0 6,5 0 1,-2-2-5,16 2 1,-18-9-4,8 7-2,1-3-2,0-2-3,9 7 3,-8-14 2,8 14-5,-6-11 5,6 11 0,-7-10 3,7 10-2,-1-11 3,1 11-4,0 0 0,0 0 6,0 0-7,-2-13 0,2 13 4,0 0-2,0 0-2,0 0-1,0 0-1,0 0-2,0 0 6,0 0 4,0 0-3,0 0 1,19 24 2,-10-17 2,1 0-2,1 0 5,4 2-4,1 1 1,-1-3 0,12 2 4,-2-2-3,0 1-10,4-4-14,1-1-4,-1-2-15,4-2-15,9 1-1,-1-4-7,-10 2-9,0-3 0,-2 1 1,-1-3-2,-3 0 4,0-2 16,-4 4 8,-3-2-1,1-1 10,-5-2-1,0 0 5,0-3 9,-3 1 10,-2-1-4,-1 1 30,0-2 7,-2 1-1,-3-3 4,2 6 27,-5 10 7,1-18 6,-1 18 11,2-16 1,-2 16-1,-2-14-2,2 14-5,0 0-8,-6-10-9,6 10 0,0 0-7,0 0-4,-25 9-4,14 1-6,-1-2-1,1 0-3,0 8-1,2-3 0,-2 0-2,5 1-2,1 0-6,-1 0-9,1 0-8,3 0-12,-1 0-7,3-4-9,0-10-11,7 18-4,-4-11-7,3 0 1,-6-7-3,11 7-8,0-3-4,-11-4-5,15 3 11,-15-3-7,19-7 9,-19 7 8,16-7 8,-16 7 9,9-11 1,-4 4 26,-5 7 2,-2-15 12,2 15 5,-6-20 10,0 10 12,-1 0 13,4 2 5,-3-2 12,0 2 2,0-2 4,6 10 2,-7-16 0,7 5-4,0 11-8,-1-16-5,1 16-8,9-12-4,-4 5-6,9-4-5,0 4-10,-2 2-11,4-4-13,-1 2-25,2-1-10,1 4-21,0-4-3,3 3-8,0-5 8,-5 4-9,-1 1 19,1-2-13,-5 0 18,3-2 2,-3 4 18,-5-3 21,-1 1-2,-5 7 13,11-12 15,-11 2-1,0 10 13,-2-17 3,2 17 9,-5-15 9,5 15 13,-6-22 9,5 15 7,1 7 9,-8-14 5,8 14 8,-5-12 3,5 12 1,0 0-4,-3-14-11,3 14-1,0 0-10,0 0-14,-3-8-7,3 8-9,0 0-5,0 0-4,0 0-5,0 0-5,8 36-3,-5-20 1,-2 4 0,6 1 0,0 7-1,0-3 7,0 3 0,4-2-1,-6 1-1,6 12-3,-8-11-3,6 2-4,2 7-2,0-3 3,-3-6-7,0 0-21,-2 1-17,2 1-28,-4-4-31,4 0-37,0-1-41,-2 0-39,0-9-29,-2 3-180,-1-5-441,-3 0 196</inkml:trace>
          <inkml:trace contextRef="#ctx0" brushRef="#br0" timeOffset="200475.9745">16014 9599 74,'-9'-5'280,"9"5"-24,-5-7-27,5 7-26,0 0-19,0 0-20,0 0-19,0 0-16,0 0-13,0 0-12,0 0-6,0 0-11,0 0-8,0 0-14,9 33-11,-7-24-15,3 3-16,1-3-14,-3-1-6,0 2-7,-3-10-9,6 14-5,-4-7 1,-2-7 1,3 10 5,-3-10 2,0 0 2,11 7 4,-11-7-3,0 0 2,16-3 0,-16 3 0,0 0 1,20-14 4,-9 3 0,-2 6 2,3-9 1,2 5 0,0-1 7,-1-4-1,-2 3 9,3-3-2,0 0 7,0-7-1,-2 7-2,1-3 6,-1 5 3,-1-2 2,2 1 2,-1 5 3,-3 1 1,-2 0 2,0 2-3,-7 5-7,11-11-2,-11 11-5,7-6-3,-7 6-4,0 0-1,0 0-1,0 0 2,0 0-2,24 13 0,-19-8 3,-3 6 3,4-3-2,-1 3 1,-4-1-2,4 3 1,0 2-4,-5-5 0,6 6-1,-2-4-3,3 2 0,-4 2-9,1-2-14,0-1-22,-1-1-31,0 2-32,1 4-30,3-6-41,-1 1-46,0-1-164,2 2-410,0 0 181</inkml:trace>
        </inkml:traceGroup>
        <inkml:traceGroup>
          <inkml:annotationXML>
            <emma:emma xmlns:emma="http://www.w3.org/2003/04/emma" version="1.0">
              <emma:interpretation id="{AF41DBC7-F075-4B5E-86DC-95FF882DBB57}" emma:medium="tactile" emma:mode="ink">
                <msink:context xmlns:msink="http://schemas.microsoft.com/ink/2010/main" type="inkWord" rotatedBoundingBox="20904,10748 21641,10723 21665,11428 20928,11452"/>
              </emma:interpretation>
              <emma:one-of disjunction-type="recognition" id="oneOf40">
                <emma:interpretation id="interp200" emma:lang="en-US" emma:confidence="1">
                  <emma:literal>is</emma:literal>
                </emma:interpretation>
                <emma:interpretation id="interp201" emma:lang="en-US" emma:confidence="0">
                  <emma:literal>iS</emma:literal>
                </emma:interpretation>
                <emma:interpretation id="interp202" emma:lang="en-US" emma:confidence="0">
                  <emma:literal>if</emma:literal>
                </emma:interpretation>
                <emma:interpretation id="interp203" emma:lang="en-US" emma:confidence="0">
                  <emma:literal>i,</emma:literal>
                </emma:interpretation>
                <emma:interpretation id="interp204" emma:lang="en-US" emma:confidence="0">
                  <emma:literal>i5</emma:literal>
                </emma:interpretation>
              </emma:one-of>
            </emma:emma>
          </inkml:annotationXML>
          <inkml:trace contextRef="#ctx0" brushRef="#br0" timeOffset="201098.0762">17397 9643 95,'-2'-14'228,"2"14"-19,0 0-25,0 0-20,0 0-20,-3-10-15,3 10-22,0 0-38,0 0-31,0 0-21,0 0-34,0 0-38,0 0-36,0 0-113,-12 32-220,12-32 97</inkml:trace>
          <inkml:trace contextRef="#ctx0" brushRef="#br0" timeOffset="200877.2204">17451 9967 137,'0'0'263,"-9"5"-23,9-5-27,0 0-22,0 0-21,-6 11-8,6-11-7,5 15-8,-5-15-7,3 27-11,1-10-4,-1 0-11,4 2-11,-1 3-7,2-4-9,-2-1-8,0 2-7,0-1-9,2-4-4,0 3-9,0 0-6,-1-2-6,3 1-15,-2-3-18,1-2-21,-4 4-28,1-8-25,0 0-34,-1 0-25,-5-7-40,12 7-36,-12-7-159,0 0-392,0 0 174</inkml:trace>
          <inkml:trace contextRef="#ctx0" brushRef="#br0" timeOffset="201525.345">18015 9696 10,'0'0'191,"-11"-7"-18,11 7-15,-12-4-19,12 4-7,0 0-9,-20-1-12,20 1-13,-18 7-9,7-2-6,2 2-6,-2 4-5,3 0-1,1-1-2,-1 6-1,3-2-2,1 5-1,0-5-7,3 4-10,1-2 3,5 2-4,2 6-3,3-2-1,2-1-1,1-2 0,-3-1-1,3-5-5,6 7 0,-2-2-5,1 0 0,-5-3-3,7 5-3,-9-9-1,3 3-6,-1-3 0,-3 2 1,0-2-6,-2-1 0,-2-2 5,2 3 0,-4-3 2,2 2 1,-4-2 0,-2-8 5,-2 19 2,2-19-2,-12 20 0,4-9 0,-3-7-4,-4 7-4,-1-3 1,-1-1-3,-3 0-4,1 1-15,-1-5-21,1 1-27,-1-1-40,0-2-38,3 2-51,-1-6-50,-2 3-122,20 0-382,-20-7 169</inkml:trace>
        </inkml:traceGroup>
        <inkml:traceGroup>
          <inkml:annotationXML>
            <emma:emma xmlns:emma="http://www.w3.org/2003/04/emma" version="1.0">
              <emma:interpretation id="{FC0C46D0-777F-4731-B2BE-14FB8C191E19}" emma:medium="tactile" emma:mode="ink">
                <msink:context xmlns:msink="http://schemas.microsoft.com/ink/2010/main" type="inkWord" rotatedBoundingBox="22627,10596 25024,10516 25067,11802 22669,11881"/>
              </emma:interpretation>
              <emma:one-of disjunction-type="recognition" id="oneOf41">
                <emma:interpretation id="interp205" emma:lang="en-US" emma:confidence="0">
                  <emma:literal>(at</emma:literal>
                </emma:interpretation>
                <emma:interpretation id="interp206" emma:lang="en-US" emma:confidence="0">
                  <emma:literal>Cent</emma:literal>
                </emma:interpretation>
                <emma:interpretation id="interp207" emma:lang="en-US" emma:confidence="0">
                  <emma:literal>Cat</emma:literal>
                </emma:interpretation>
                <emma:interpretation id="interp208" emma:lang="en-US" emma:confidence="0">
                  <emma:literal>(art</emma:literal>
                </emma:interpretation>
                <emma:interpretation id="interp209" emma:lang="en-US" emma:confidence="0">
                  <emma:literal>Cant</emma:literal>
                </emma:interpretation>
              </emma:one-of>
            </emma:emma>
          </inkml:annotationXML>
          <inkml:trace contextRef="#ctx0" brushRef="#br0" timeOffset="202714.3114">19638 9456 50,'-28'2'140,"28"-2"-15,0 0-3,0 0-2,0 0-3,0 0-6,0 0-4,0 0-2,0 0-7,-13-7-5,13 7-6,0 0-9,0 0-4,0 0-10,0 0-10,-20 1 1,20-1-3,-17 6-9,17-6 0,-19 5-7,10-3-1,-4 3-5,1-2-3,-1-2-3,-1 6 3,0-4-4,0 4-4,0 1 4,5-4 5,-5 3-6,2 3 4,-2-2-2,1-1 2,-1 4-3,2 2 0,-2 0-1,4-2-2,-2 2-5,-1-1 5,4 0-5,0 5-1,-4-3 5,5 1-5,-2 1-2,2 1 0,-2-2 1,1 3 6,1-4-6,-1 7 2,3-4 2,-2 1-9,0-1 5,2 5 2,-2 3 0,3-9-3,-2 9 3,2-3 3,-1 2 0,1 0-1,0-1 0,1 0 3,1 2 0,-1-2-2,3 2 3,1-1-1,-2 1-4,2-8 4,0 5-2,2 0-1,-1-4-1,4 6-2,-3-4 4,2-5-2,1 10-2,-2-10-3,2 3 3,-2 2-2,5 3 2,1-8 2,0 7 2,-2-5 1,0 1-2,4 3 0,-1-4 0,2 3 3,-3-5 0,4 2-3,-4-1-1,4 0-2,-1-2 3,1 0-2,1-2-2,-3 1-1,3 1 0,0-2-5,-2 0 4,2-4-2,2 2 3,1-1 0,-2 0-5,1 0 0,1-4 1,0-3-17,2 1-11,-4 3-14,4-2-16,-5-3-18,5 2-18,-4-3-20,3 0-23,0-3-24,1 2-32,-2-5-36,-3 2-132,3 1-381,0 1 169</inkml:trace>
          <inkml:trace contextRef="#ctx0" brushRef="#br0" timeOffset="204120.2575">19983 9967 67,'0'0'175,"2"-9"-18,-2 9-7,5-16-13,1 10-9,-6 6-13,15-10-15,-7 1-5,0 6-10,3-4-10,-2 1-5,-1 1-10,6-2-5,-3 0-9,0 2-2,0 2-7,1-1-4,-1 0-3,2 1 2,-13 3-5,21-6-5,-10 2-3,0 4-3,2-1-1,-13 1-1,18-2-4,-18 2 2,16 0 0,-16 0-5,11-4-3,-11 4 2,0 0-5,0 0 1,15 2-6,-15-2-4,0 0 6,0 0-5,0 0-1,10 4-3,-10-4-5,0 0 2,0 0-1,0 0 5,0 0-3,0 0 4,0 0-3,0 0 3,0 0 2,0 0 0,0 0 0,0 0 2,0 0 8,0 0-6,-44 1 0,44-1 1,-16 0 1,16 0 8,-17 2-3,17-2 7,-15 0-1,2 2 1,13-2 3,-17 2 0,5 2 2,12-4-1,-19 7 4,10-2-4,-7 2 3,2 0 4,-3 5 3,3 1 3,-6 2 1,4-2 3,2 3-4,-5 0 4,5 0 2,5-1-3,-2 3 1,0 0 1,0-3-1,4 1 7,-1-2-1,3 1 2,2 2-2,-2-6 2,5 5-1,-3-2-1,3-4 4,0-10 2,5 24 0,1-14 2,0 0-1,1 0-2,2-2 2,0 2-4,7-2-6,3-1-1,-4 1-1,5 6-5,-4-9 0,0 2-4,4-2-2,-2 0-2,1-3-3,-3 0-4,-4 3-18,-1-5-10,6 2-8,-3 2-20,-3-1-16,0-3-22,-11 0-26,20-3-24,-20 3-49,21-4-34,-12 1-156,-9 3-400,19-8 176</inkml:trace>
          <inkml:trace contextRef="#ctx0" brushRef="#br0" timeOffset="204330.1376">20426 10264 47,'0'0'195,"0"0"-21,0 0-18,0 0-19,7 8-13,-7-8-11,0 0-11,24-5-10,-24 5-10,26-3-10,-10 0-6,2 3 1,1-1-14,-3-3-2,-1 1-11,-1 3 2,-14 0-10,22-2-4,-11 2-1,-11 0 3,17-2-8,-17 2-1,13 0 9,-13 0 0,12-1-2,-12 1 8,0 0 1,0 0-3,13-4 9,-13 4-2,0 0 2,0 0 4,0 0-2,0 0 1,0 0 3,0 0 0,0 0 0,0 0-10,10 5 1,-10-5-5,0 0 5,0 0 2,5 12 7,-5-12 5,5 10 2,-5-10-4,1 15 2,1-6-3,3 0-1,-5-9-1,3 19-2,1-6-7,1 3 1,-3-1-4,1-1-1,1 0-4,-2 1-3,-1-1-2,4 0-5,0 1 0,-4 0 0,4 3-1,-3-6-6,-1-1-2,1 2 1,1-1-7,-3-2-10,0-10-26,3 16-16,-3-6-28,0-10-26,0 18-31,0-7-38,0-11-29,8 12-41,-8-12-168,3 13-439,-3-13 193</inkml:trace>
          <inkml:trace contextRef="#ctx0" brushRef="#br0" timeOffset="204775.4309">20988 10154 222,'0'0'253,"0"0"-18,0 0-19,0 0-17,0 0-14,0 0-18,0 0-12,0 0-14,0 0-14,0 0-10,0 0-14,0 0-8,28 5-10,-13-5-11,1-1-7,3-2-2,1 3-9,6-3-8,2 2-2,2-3-5,1-1-3,0 3-5,-3-3-3,7 3-1,-7-6-5,4 4-3,-5 1-1,-2-4-3,-7 4-2,1-1 3,-3 3-6,-6 1-4,1-3 10,-11 3-9,16-3-9,-16 3-13,14-1-15,-14 1-17,0 0-27,11-2-25,-11 2-38,0 0-29,0 0-36,0 0-173,0 0-404,0 0 180</inkml:trace>
          <inkml:trace contextRef="#ctx0" brushRef="#br0" timeOffset="205682.179">21172 9936 169,'0'0'214,"0"0"-14,0 0-20,0 0-26,0 0-13,0 0-9,-10 11-1,10-11 0,0 0 1,6 27-6,1-14-4,-3 2-8,-1 1-2,4 3-8,0-3-8,-2 9-10,-2-7-3,2 7-7,3 1-9,-5-1-8,1-2-2,3-5-8,-1 3-6,2-6-4,-2 4-4,0-1-4,0-2-24,5 0-20,-4 0-20,0-2-27,0-1-30,0 0-36,-2-3-35,4 0-38,-2-1-169,-3-2-399,-4-7 176</inkml:trace>
        </inkml:traceGroup>
        <inkml:traceGroup>
          <inkml:annotationXML>
            <emma:emma xmlns:emma="http://www.w3.org/2003/04/emma" version="1.0">
              <emma:interpretation id="{903087BF-113C-42D6-B5B4-87C0A9FCD9A3}" emma:medium="tactile" emma:mode="ink">
                <msink:context xmlns:msink="http://schemas.microsoft.com/ink/2010/main" type="inkWord" rotatedBoundingBox="25287,10926 27590,10850 27618,11695 25315,11771"/>
              </emma:interpretation>
              <emma:one-of disjunction-type="recognition" id="oneOf42">
                <emma:interpretation id="interp210" emma:lang="en-US" emma:confidence="0">
                  <emma:literal>cgnt</emma:literal>
                </emma:interpretation>
                <emma:interpretation id="interp211" emma:lang="en-US" emma:confidence="0">
                  <emma:literal>cent</emma:literal>
                </emma:interpretation>
                <emma:interpretation id="interp212" emma:lang="en-US" emma:confidence="0">
                  <emma:literal>agent</emma:literal>
                </emma:interpretation>
                <emma:interpretation id="interp213" emma:lang="en-US" emma:confidence="0">
                  <emma:literal>cont</emma:literal>
                </emma:interpretation>
                <emma:interpretation id="interp214" emma:lang="en-US" emma:confidence="0">
                  <emma:literal>c8nt</emma:literal>
                </emma:interpretation>
              </emma:one-of>
            </emma:emma>
          </inkml:annotationXML>
          <inkml:trace contextRef="#ctx0" brushRef="#br0" timeOffset="205937.0382">22036 9811 72,'0'0'141,"0"0"-26,0 0-7,-14-10-13,14 10-7,-10-3-5,10 3-14,-11-6-1,11 6 5,-14-1-8,14 1-1,0 0 2,-21 0-5,21 0-6,-14 1 0,14-1-2,-19 6 6,11-2-7,0 2 2,8-6 0,-21 7 6,13 0 2,-5 1-4,1 2 2,-1 0-1,6 3-7,-7-1 1,3 2 3,1 0-5,1 0-2,1 4 2,2-2-5,0-1-3,1-1-4,2 1 1,1 1-3,2-2-1,2 2-2,-2-4-1,3 4 0,5-2-4,-3-3-2,1 3-3,6-1 0,1-1-2,1-3-4,-3 3 5,6-1-7,-2 1-4,4-4-6,-2-1-22,3-1-18,-1 1-17,3-3-24,-3-1-24,-2-2-20,3 2-25,-1-3-20,-2 0-22,0-4-117,2 1-327,-2-1 144</inkml:trace>
          <inkml:trace contextRef="#ctx0" brushRef="#br0" timeOffset="206507.2439">22497 10076 146,'-5'-10'143,"5"10"-5,-9-14-8,4 10-17,5 4-9,-9-10-8,9 10-6,-13-4-5,13 4-14,-17-7-2,17 7-6,-19-4-8,7 4-1,12 0 6,-20 2-2,20-2-2,-21 5-7,9-5-6,1 4-2,11-4-2,-20 8 2,9-2-12,3-1 2,-1 1-1,3 2-6,-2-1-2,2 2 1,-1 2-1,0-2-5,0 3 0,4-2 5,-5-1-1,5 2 4,-1-2 3,2 2-2,-1 3-1,0-2 2,3 0 6,0-12-4,0 20 3,0-9-3,6-3 1,-4 1 0,2 2 2,-1-2 3,8-1 4,-3 5 2,1-1-3,4-5-5,-1 4 1,1-4-2,-2 1-3,6 2-3,-5-2 1,1 4-4,1-1-3,3-2-3,-9 3-3,6-1 2,1-2-5,-4 3 4,2 2-3,-9-7-2,9 6-1,1-1 0,-6 1 1,4-1-3,-7 4 0,-1-11 1,1 6-4,1-3 0,-6-8 4,3 14-3,0-7-2,-3-7 3,0 15 2,0-15-2,-9 14 2,1-9-2,2 1 5,6-6-6,-17 7-1,5-4 1,4 1 3,-5-1 1,13-3 14,-14 1-8,14-1 1,-14-1 1,14 1 0,-20-9-2,17 1 2,-5-1 1,8 9-4,-6-16 1,3 1-3,3 1-3,-3 0 0,6-3-1,3-6-5,-1 0-6,1 4-2,3-3-3,-1 1 0,-2 6 1,-1-2-2,-2-2-2,3 0-2,-3 2 0,1 2 1,0-1 0,-1 0 4,0 7-2,1-7 0,-4 6-2,0 10 1,3-21-6,0 11 1,-3 0-7,0 10-5,0-15-12,0 15-10,4-12-10,-4 12-18,4-11-18,-4 11-23,3-10-17,-3 10-25,3-10-19,-3 10-22,0 0-102,12-8-328,-12 8 145</inkml:trace>
          <inkml:trace contextRef="#ctx0" brushRef="#br0" timeOffset="207208.3171">22726 9917 130,'0'0'252,"0"0"-18,0 0-18,0 0-12,0 0-23,0 0-22,0 0-13,0 0-16,0 0-14,0 0-12,0 0-12,23 22-7,-15-14-8,-2 5-8,2 0-7,1 0-7,-4 1-1,4 2-6,0-2-7,-4 4-2,1 1-5,1-3-1,2-2-7,-4 0 0,1 3 0,-2-4-5,3 0-1,-1-5-3,-3 2-7,0-2-2,-3-8-7,11 12-3,-11-12 1,3 7 2,-3-7-3,0 0 7,3 10-2,-3-10-3,0 0-3,0 0-1,0 0-4,0 0-3,0 0-2,11-25-1,-8 13-7,4 1 7,-6 1-3,2-1 5,3-2-2,4 0-1,-6-1 2,3 0 3,2 2-2,5-3 1,-5 4 3,5-2-1,-3 1 3,-1-2 4,4 0 1,0 5 3,-2 0 5,2-1 4,-3 2 2,-2 0 1,-1-3 4,2 6-3,-3-1 3,-7 6 5,16-8-5,-13 2 4,-3 6 1,8-7 9,-8 7-6,0 0 0,9-9 0,-9 9-1,0 0-7,8-5 1,-8 5-6,0 0-4,0 0-2,0 0 2,20 7-5,-20-7 1,13 9 2,-7-2-1,-2 1 0,3 2 3,-1 6-1,2-6 3,-2 6 0,-1-3 2,4 1 1,-3 0-3,-1 2-1,4-1 1,-6 2-2,2-5 0,4 3-4,-2-4 2,-3 5-13,2-3-14,1-4-13,-4 3-15,3-4-22,2 2-22,-5 2-21,6-3-28,-1-2-30,-2-1-42,1 1-145,-7-7-388,15 7 173</inkml:trace>
          <inkml:trace contextRef="#ctx0" brushRef="#br0" timeOffset="207611.4022">23542 10020 189,'0'0'247,"0"0"-21,0 0-13,0 0-14,0 0-14,0 0-13,0 0-9,0 0-18,34 3-15,-34-3-5,26-5-15,-5 5-11,2-2-9,-1-2-5,-2 3-8,6-1-8,1 2-7,1 0-8,1-4-3,-1 3-4,2-1-9,-7-2-4,-2 3-4,7-1-7,-8-2-20,0 4-17,-6 0-18,6-4-23,-7 4-32,-2-3-20,-11 3-28,23-1-18,-13-2-41,-10 3-155,14-3-376,-14 3 166</inkml:trace>
          <inkml:trace contextRef="#ctx0" brushRef="#br0" timeOffset="207905.5551">23691 9792 124,'0'0'163,"0"0"-14,0 0-6,0 0 11,0 0-1,3 34 0,0-20-8,0-1-4,0 5-7,1 0-9,3 0-4,-4 4-9,5 3-9,2 0-4,-4-4-11,-1 4-5,1-1-9,3 1-5,-1-2-9,1-2-2,-3-3-9,5 5-7,-4-5-2,0-3-8,0-2-17,-1 1-17,-2-2-29,6 1-32,-2-1-24,4 1-34,-1-4-44,-2-1-48,-2-1-112,0-3-352,3 1 157</inkml:trace>
        </inkml:traceGroup>
        <inkml:traceGroup>
          <inkml:annotationXML>
            <emma:emma xmlns:emma="http://www.w3.org/2003/04/emma" version="1.0">
              <emma:interpretation id="{E450F83E-AAD3-4B3A-B0FC-9D84B7815AF4}" emma:medium="tactile" emma:mode="ink">
                <msink:context xmlns:msink="http://schemas.microsoft.com/ink/2010/main" type="inkWord" rotatedBoundingBox="27892,10368 30550,10280 30598,11739 27941,11828"/>
              </emma:interpretation>
              <emma:one-of disjunction-type="recognition" id="oneOf43">
                <emma:interpretation id="interp215" emma:lang="en-US" emma:confidence="0">
                  <emma:literal>can')</emma:literal>
                </emma:interpretation>
                <emma:interpretation id="interp216" emma:lang="en-US" emma:confidence="0">
                  <emma:literal>can)</emma:literal>
                </emma:interpretation>
                <emma:interpretation id="interp217" emma:lang="en-US" emma:confidence="0">
                  <emma:literal>an')</emma:literal>
                </emma:interpretation>
                <emma:interpretation id="interp218" emma:lang="en-US" emma:confidence="0">
                  <emma:literal>Can')</emma:literal>
                </emma:interpretation>
                <emma:interpretation id="interp219" emma:lang="en-US" emma:confidence="0">
                  <emma:literal>Can)</emma:literal>
                </emma:interpretation>
              </emma:one-of>
            </emma:emma>
          </inkml:annotationXML>
          <inkml:trace contextRef="#ctx0" brushRef="#br0" timeOffset="208486.5555">24661 9599 107,'-15'-7'150,"15"7"-2,-14-2-10,14 2-8,-14 0-24,14 0 2,-21 6-9,7-1-1,2 4-7,-5 0 2,0 1-1,-1 6-1,1 5 0,3-9-6,-1 10-1,1 3-2,-3-4-2,6 2-5,-2 0-7,7 0 5,-2 0 0,2-4-2,0-2-4,4 1-4,2 0-8,0-2 3,0-2-8,2 4-3,4-3-5,-3 2-4,8-3-2,-2 0-3,2-2-5,2-1 3,4-3-8,0 2-4,6-2-13,4 1-13,1-2-17,-2-1-20,-1-3-29,5-2-21,1 0-36,-1-2-42,1-3-38,-2 0-137,2 2-373,-1-5 165</inkml:trace>
          <inkml:trace contextRef="#ctx0" brushRef="#br0" timeOffset="209017.5135">25105 9979 14,'0'0'170,"-20"-5"-11,10 5-4,10 0-1,-20 5-6,6-4-6,-3 2-6,6 1-1,-6 4-9,1-1-5,2 2-5,0 3-10,2 2-9,-2-3-7,3-3-7,2 5-9,2 1-8,0-1-5,3-1-8,-2 1-5,6 1-8,0-2-1,0-12-9,3 21-11,0-11-12,4-2-10,-3 1-6,6 1-6,-4-3-8,2 0 1,1-2-9,2-2-2,-2 1-4,-9-4 4,17 4 9,-6-4 6,-11 0-2,0 0 1,21-8 14,-15 4-3,-6 4 8,9-10 5,-4 6 8,1-5 3,-6 9 9,6-13 6,-6 13 10,8-10 5,-5 1 10,-3 9 11,6-16-1,-6 16 7,8-10 7,-8 10-2,6-8 5,-6 8-3,0 0-6,4-7-7,-4 7-7,0 0-8,0 0-6,0 0-7,0 0-8,0 0-5,0 0-2,0 0-4,0 0 1,0 0 6,0 0 3,10 21 1,-10-21 4,4 17-4,-4-5 1,3 2 4,-3 0 0,6 0-2,-6 2-7,6 2 4,-4 0 5,4 1-1,0 6-1,-1 0-16,1-3 6,5 7-3,-5-3 2,4-5-4,-3 4-3,0 0-3,-1-1 8,0-7-7,-1 3-2,1-3 4,2-2-12,-8 3-7,6-4-10,0-3-19,-6-3-9,0 2-16,5-2-9,-5-8-30,3 12-21,-3-12-20,0 10-25,0-10-33,0 0-36,17 0-239,-17 0-508,16-10 225</inkml:trace>
          <inkml:trace contextRef="#ctx0" brushRef="#br0" timeOffset="209872.5232">25359 9910 33,'-3'-11'237,"3"11"-18,0 0-21,0-17-9,0 17-13,-3-12-17,3 12-8,6-15-11,-6 15-11,3-14-2,0 6-7,-3 8-11,8-11-7,-8 11-1,6-11-8,-3 5-8,-3 6-8,0 0-11,11-8-7,-11 8-5,0 0-12,9-3-3,-9 3-2,0 0-5,28 7-6,-18 0 1,4 1-12,-2 1 6,2-1-4,0 5 1,0-2-5,-1 6-1,-2-2-3,6 4 0,-8-2-4,-1-2 1,-2 4-1,0-4 8,1 1-10,-3 3-8,-1-5 0,0 1-9,-3-1-5,0 0-8,0-14-4,0 20-3,0-10-8,0-10-9,0 12 3,0-12 3,-3 12 8,3-12 1,0 0 7,0 0 2,0 0 5,0 0 3,0 0-3,0 0 9,0 0 1,0 0-2,0 0 3,0 0 0,-6-35-1,6 35 1,3-23 0,3 9-1,-6 1 1,0-2 4,7-1-1,-4 3 1,-2-4-1,2 3 11,4 0-3,-4 1 3,0 2-1,2-1 6,1-2-4,-3 7 2,5-4 2,-2 0-6,0 3 4,2-1-4,-2 2-1,0 0 4,2 1-5,2-1 0,-10 7 3,17-11-2,-6 7 1,-5-2 0,6 2-4,-12 4 2,17-4-1,-9 0-1,-8 4 2,16-4 3,-16 4-2,11-2 4,-11 2 3,0 0-2,20 6 1,-14-4 5,-6-2-1,11 10 5,-2-1-4,-1-2 7,-2 0-1,1 6 4,0-3-2,0 2 3,0 2-3,0-3 3,-1 5-4,-3-2-2,2 0 2,1-1-2,2 3-2,-2-2-1,0-2-1,0 2-1,-1 0-1,1-1-1,-3 3-1,2-6-14,0-2-22,-1 2-18,-4-10-21,4 14-23,2-4-34,-6-10-25,6 10-36,-6-10-160,2 8-371,-2-8 164</inkml:trace>
          <inkml:trace contextRef="#ctx0" brushRef="#br0" timeOffset="210352.2495">25904 9297 203,'0'0'238,"12"-10"-27,-7 4-14,4 1-21,-9 5-18,17-11-17,-9 9-17,-8 2-13,17 0-12,-17 0-9,21 2-13,-9 6-4,-3-1-10,-1 0-6,3 3-6,-5 2-9,0 6-5,-2-3-12,-1 9-4,-10-8-5,1 9-10,-2 0-7,-4-1-10,4 1 2,-4-7 0,9-7 1,-8 2 3,8-4 0,-2-2 2,5-7 0,-9 13 7,9-13 14,-3 8 15,3-8 19,0 0 10,0 0 8,0 0 9,0 12-3,0-12-5,0 0-9,0 0 1,0 0-9,34-13-9,-16 11 0,-2-3-7,3-1-4,-2 3-8,0-2 1,3 1-4,-3 1-4,0-1-2,1 2-6,-3 0-11,-2 2-8,-13 0-2,26 0-5,-10 0-2,-5 0-3,-11 0-4,20 4-7,-11-3-14,-9-1-10,22 3-16,-13-3-20,-9 0-29,21-3-26,-11 2-33,-10 1-38,21-6-124,-21 6-368,20-7 163</inkml:trace>
          <inkml:trace contextRef="#ctx0" brushRef="#br0" timeOffset="210983.8865">26617 9165 216,'0'0'209,"0"0"-12,0 0-14,0 0-17,0 0-8,0 0-10,0 0-17,0 0-12,0 0-12,0 0-11,0 0-10,0 0-6,0 0-2,0 0 0,44 14-2,-40-7 1,6-2-3,-3 4-5,4 2-3,-1-1-6,1 1-4,1 1 0,2 1-4,5 4-1,-5-3-6,3 4 4,-3-4-2,3 7 3,3-3-10,0 1-4,-2-1-2,-4 5 0,3 0-5,-5 0-1,5 0-2,-3 2 4,-1 1-11,-2 0-2,0-2 0,-4 2 1,3 0-5,-1-1 1,-3 1-3,2 3 1,-2-3 1,-3 1 0,1 1-3,0 10 2,-1-10-1,-3 0-3,-3 1 3,3 0-4,-4 1 1,0 9 2,-2-4-3,0-4-1,-3 5 6,1-9-6,0 1 2,-1 1-3,4-4 3,-6-3-2,5 1 0,0 2-5,-2-2 11,2-2-4,-1-2-6,3-1 4,-6-4-3,4 4-2,1 1 4,-2-5 0,-1-1-1,3-1 1,-3 3-1,1-1-2,0 0 1,-3-3 2,6-3-2,0 4 3,-4-6-5,0 1-11,8-7-16,-12 12-12,4-5-20,8-7-23,-14 11-27,8-4-33,-2-2-46,8-5-49,-19 6-200,8-6-473,11 0 209</inkml:trace>
        </inkml:traceGroup>
        <inkml:traceGroup>
          <inkml:annotationXML>
            <emma:emma xmlns:emma="http://www.w3.org/2003/04/emma" version="1.0">
              <emma:interpretation id="{D16E0775-9968-4575-B2FE-DCA9EC4089F7}" emma:medium="tactile" emma:mode="ink">
                <msink:context xmlns:msink="http://schemas.microsoft.com/ink/2010/main" type="inkWord" rotatedBoundingBox="30925,9832 32730,9772 32785,11410 30979,11470"/>
              </emma:interpretation>
              <emma:one-of disjunction-type="recognition" id="oneOf44">
                <emma:interpretation id="interp220" emma:lang="en-US" emma:confidence="0">
                  <emma:literal>(3)"</emma:literal>
                </emma:interpretation>
                <emma:interpretation id="interp221" emma:lang="en-US" emma:confidence="0">
                  <emma:literal>(3)n</emma:literal>
                </emma:interpretation>
                <emma:interpretation id="interp222" emma:lang="en-US" emma:confidence="0">
                  <emma:literal>(IT's</emma:literal>
                </emma:interpretation>
                <emma:interpretation id="interp223" emma:lang="en-US" emma:confidence="0">
                  <emma:literal>(3)'</emma:literal>
                </emma:interpretation>
                <emma:interpretation id="interp224" emma:lang="en-US" emma:confidence="0">
                  <emma:literal>(3),</emma:literal>
                </emma:interpretation>
              </emma:one-of>
            </emma:emma>
          </inkml:annotationXML>
          <inkml:trace contextRef="#ctx0" brushRef="#br0" timeOffset="211847.7629">27681 9188 102,'0'0'157,"0"0"-17,0 0-12,0 0-8,-18 0-6,18 0-8,-11 5-2,11-5-7,-15 7-3,4 0-1,5 0-4,-4 2-4,-2 1-1,3 0 2,-4 2-8,2-2-2,0 5-3,-1-1-3,-2 7 4,6 2 0,-4-8-1,5 7-3,-2 3 4,0 1-1,4 4 0,-6-2-7,8 2-13,-3-1 0,3 10-8,-2-4-3,2-4 0,1-2-2,-2 8-4,1 0-5,1-9 0,4 2-4,-2-3 0,0 4-2,3-2 4,1 8-4,1-10-2,0-1-1,4 0-2,0 0-4,1 0 0,-1-4 0,0 2 0,4-5 1,-2 4-7,-2-7 3,2 2-11,2-4-12,-1-1-17,2 0-21,0-1-25,2-2-23,2-2-31,1 0-29,9-4-31,0-1-35,0-3-146,-8-2-397,5 1 175</inkml:trace>
          <inkml:trace contextRef="#ctx0" brushRef="#br0" timeOffset="212897.2439">27967 9499 101,'0'0'132,"6"-16"1,-6 16-4,0 0-2,6-10-9,-6 10-14,0 0 3,8-11-9,-8 11-13,8-10-1,-8 10-8,9-5-10,-9 5-8,10-7-9,-10 7 1,14-7-5,-14 7-5,15-2 0,-4-3-5,2 4-4,1 0-1,1-1-11,-2-1 3,1 2-11,1 0 3,-2 3 2,-13-2-6,23 0 1,-10 3-1,1 0-6,-2 5 2,-3-3-3,4 8 5,-7-6-2,2 4-3,-2-3-1,-3 4 3,0-1 0,-1-1-5,-2-10 1,-2 22 2,-4-8 2,0 4 1,-2-3-5,-3 0 4,0-1-2,-1-3-8,-2-1-6,1 2-10,1-3-4,-2-1-5,6 0-4,-1-3 8,-2 1 1,5-1 0,6-5 4,-11 7 9,11-7-1,-8 3 13,8-3-8,0 0 12,0 0 12,0 0 6,-13 7 3,13-7-4,0 0 8,0 0-1,0 0-2,0 0 0,0 0-3,0 0-1,0 0 0,0 0-5,0 0 2,0 0 1,0 0-6,0 0-5,0 0 0,0 0 4,0 0-6,0 0-1,43-4 1,-36 9 3,3-2 3,-10-3-3,18 11 5,-7-9 7,0 3-2,0 2 0,-2 0 8,4 0 0,-1 4-2,-2 0 1,1-4 3,-4-1 0,1 2 1,-2 1-3,1-1-1,-3 1 0,2-1-2,-6-8-2,7 14 2,-3-6-5,-4-8 2,0 14-1,0-14-2,0 16-1,0-16-1,-7 14 0,0-5 1,-4 0-6,2-2 0,-2-3-1,0 4 2,-3 2-2,-3-2-5,0-1-4,0-2-8,0 1-7,-3-4 1,4 3-10,-1-4-9,1 5-11,1-6-17,2 1-23,13-1-11,-25-1-30,25 1-27,-20-6-32,9 1-138,3-2-346,-2 0 154</inkml:trace>
          <inkml:trace contextRef="#ctx0" brushRef="#br0" timeOffset="213686.9683">28406 9233 119,'0'0'141,"0"0"2,8 4-6,-8-4-1,9 7-10,-2-1 1,0 0-9,1 1-4,3 4-4,1-2-5,-2 2-4,-1 1-4,4-3-10,1 7-3,-2-5 0,1 3-5,1 0-5,1 6-4,-1 1-3,2 0-4,-4 2-4,2-2-6,-1 3-4,-1 1-2,-3 0-5,2 0-2,-3 1-4,0 2 1,-2-1-8,0 1 0,-3 2 0,4-2-2,-6-1-4,4 3 3,-4-3 3,4 2-4,1 0 0,-6-3 0,0 0-2,2 3 2,-4-7-5,-1 7-3,0-4-5,-2-8 4,4 1 0,-5 7-7,3-1 3,-4-7 1,-2 0-4,4 2 0,-4-4 0,1 2 3,-3-4-5,2-1 2,0 1-10,4-1-12,-4-4-16,1 2-12,2-5-19,-2 4-21,8-9-20,-13 8-27,6-4-30,7-4-44,-14 0-168,14 0-400,0 0 178</inkml:trace>
          <inkml:trace contextRef="#ctx0" brushRef="#br0" timeOffset="215242.7024">28514 8781 187,'0'0'180,"-2"-14"-15,2 14-16,0 0-4,5-16-13,-5 16-15,0 0-8,1-17-14,-1 17-5,7-11-4,-7 11-10,6-11-3,-6 11-14,8-11-2,-5 5-6,-3 6-4,12-9-5,-4 4-5,0-1-6,3 3 1,-11 3-8,15-5-4,-2 3-1,-1 0-6,-12 2 1,22 2-4,-10 0-1,-2 1-1,2 1 0,-3 3 0,9 0-1,-8 3-4,3 0 0,-1 3 0,-2 0-2,2 1 1,-2 0 2,2 2-3,-4-2 4,0 0-7,2 1 2,-3-1 3,-4 1-3,3-1 1,-3 2-2,0-2 2,-3 0 2,0-3-2,0-11 1,-1 21-1,-1-14-1,2-7-2,-5 16 0,5-16 3,-6 12-1,6-12 1,-4 10 2,4-10-3,-5 5 8,5-5-4,0 0 9,0 0-9,0 0-3,0 0 4,0 0 0,0 0-1,0 0-1,0 0-3,0 0 0,-9-27-3,9 27-3,6-18 0,-6 18-3,4-21-4,4 9 5,-3-2-1,1 2 0,-1-4-2,1 3 6,0 1-8,1-1 12,0-1-2,-2 2-5,-2-2 5,2 2-6,1 2 3,-3 2 3,3-3 0,-6 11 1,7-14-4,-7 14 2,6-15 3,-2 11-2,-4 4 1,5-14-3,-5 14 1,5-9 4,-5 9 1,6-8-6,-6 8 3,9-10-1,-9 10 0,8-7 0,-8 7 1,14-3 6,-3-1-4,-11 4-4,16-2 4,-16 2-2,20-4-1,-9 1 5,-11 3-6,22 0 3,-22 0-2,17 0 0,-6 2 1,-11-2 1,0 0-6,21 0 3,-21 0 4,8 1-1,-8-1-4,11 4 1,-11-4 0,8 6 3,-8-6 1,9 7-5,-9-7 5,6 7 3,-6-7 4,8 12 1,-8-12 2,6 11 3,-1-3 7,-2 1-1,2-1 0,-2 2 2,0 0 0,3 3 1,-2-1-7,-1 2 2,0 2 1,1-3 0,0 1 0,0-2 3,2 6-5,-4-3 2,3 0-6,-4 1 2,2-2 2,-3 2-4,3-5-4,-3 3-2,0-4 4,2 0-2,0 1-3,-2-11-3,3 20-9,-2-10-14,-1-10-13,0 14-20,0-14-18,2 13-26,-2-13-24,4 8-33,-4-8-145,0 0-323,2 10 144</inkml:trace>
        </inkml:traceGroup>
      </inkml:traceGroup>
    </inkml:traceGroup>
    <inkml:traceGroup>
      <inkml:annotationXML>
        <emma:emma xmlns:emma="http://www.w3.org/2003/04/emma" version="1.0">
          <emma:interpretation id="{D45F41F7-D439-45C1-863B-6303342BCB2B}" emma:medium="tactile" emma:mode="ink">
            <msink:context xmlns:msink="http://schemas.microsoft.com/ink/2010/main" type="paragraph" rotatedBoundingBox="94,13305 13151,12907 13196,14401 139,14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13083F-4F7E-4570-B88C-29A6A4D9677F}" emma:medium="tactile" emma:mode="ink">
              <msink:context xmlns:msink="http://schemas.microsoft.com/ink/2010/main" type="inkBullet" rotatedBoundingBox="95,13340 940,13314 967,14202 122,14228"/>
            </emma:interpretation>
            <emma:one-of disjunction-type="recognition" id="oneOf45">
              <emma:interpretation id="interp225" emma:lang="en-US" emma:confidence="1">
                <emma:literal>:</emma:literal>
              </emma:interpretation>
              <emma:interpretation id="interp226" emma:lang="en-US" emma:confidence="0">
                <emma:literal>"</emma:literal>
              </emma:interpretation>
              <emma:interpretation id="interp227" emma:lang="en-US" emma:confidence="0">
                <emma:literal>!</emma:literal>
              </emma:interpretation>
              <emma:interpretation id="interp228" emma:lang="en-US" emma:confidence="0">
                <emma:literal>.</emma:literal>
              </emma:interpretation>
              <emma:interpretation id="interp229" emma:lang="en-US" emma:confidence="0">
                <emma:literal>&amp;</emma:literal>
              </emma:interpretation>
            </emma:one-of>
          </emma:emma>
        </inkml:annotationXML>
        <inkml:trace contextRef="#ctx0" brushRef="#br0" timeOffset="224586.2852">-3407 12987 132,'0'0'140,"0"0"-10,0 0-2,0 0 9,0 0-2,0 0-3,0 0-6,26 10-1,-26-10-10,11 0-7,-11 0-2,0 0-9,21-4-6,-21 4-6,10-4-2,-10 4-7,11-3 0,-11 3-4,10-4 1,-10 4-4,0 0 2,0 0-7,0 0 1,9-6-7,-9 6-2,0 0-5,0 0-7,0 0-7,0 0 5,0 0-12,0 0-5,0 0-3,0 0-5,0 0 2,0 0-2,0 0-4,0 0-1,0 0 3,0 0-4,-14 29-6,14-29-1,0 0 1,-1 13 1,1-13-3,0 0 3,0 0-1,6 14-1,-6-14 3,0 0 1,11 1-4,-11-1 0,12 4 2,-12-4-3,14 0 2,-14 0 3,0 0-3,20-6 7,-20 6-6,10-6 6,-10 6 8,0 0 2,11-7 4,-11 7 5,0 0 6,7-6 7,-7 6-1,0 0-2,0 0-4,0 0-4,0 0-7,0 0-4,0 0 2,0 0-4,0 0-1,0 0-4,-15-19 0,15 19-7,0 0-10,0 0-11,0 0-19,0 0-18,0 0-26,-28 8-30,28-8-27,-8 7-36,8-7-27,0 0-30,0 0-192,2 18-451,-2-18 200</inkml:trace>
        <inkml:trace contextRef="#ctx0" brushRef="#br0" timeOffset="223899.3594">-2795 12277 180,'-3'-10'187,"3"10"-13,0 0 5,0 0-7,-5-14 1,5 14-3,0 0-1,0 0-5,-1-11-4,1 11-1,0 0-15,0 0-7,0 0-13,0 0-12,0 0-6,-5-11-12,5 11-12,0 0-8,0 0-9,0 0-9,0 0-6,0 0-6,0 0-4,0 0-6,0 0-3,0 0-3,0 0-5,0 0 2,0 0-10,0 0-2,0 0 2,0 0-8,0 0-4,0 0 0,0 0 5,0 0-7,0 0 1,0 0-1,0 0 3,0 0-1,0 0-8,0 0-4,0 0 2,0 0 1,20-3-1,-20 3 3,6-7 1,-6 7 5,7-9 7,-7 9 3,0 0 7,3-11 3,-3 11 0,0 0 4,0 0-4,0 0-1,0 0-3,3-10-3,-3 10-1,0 0-5,0 0 2,0 0-5,0 0 1,0 0-3,0 0 1,0 0-4,0 0-1,0 0 0,0 0 0,0 0-5,0 0 1,-19 22 1,19-22 0,0 0-3,0 0 13,0 0-11,0 0 0,0 0 6,0 0 2,0 0-5,0 0 5,0 0-1,0 0 0,0 0 6,0 0 0,0 0 8,0 0 0,0 0 4,0 0 6,0 0 13,0 0-7,0 0-2,0 0 3,0 0-10,0 0 0,0 0-1,0 0 4,0 0-18,0 0-20,0 0-21,0 0-25,0 0-35,0 0-41,0 0-42,0 0-60,0 0-16,0 0-214,0 0-503,0 0 222</inkml:trace>
        <inkml:trace contextRef="#ctx0" brushRef="#br0" timeOffset="225006.0453">-2658 12993 180,'-19'8'181,"19"-8"-13,-7 10-16,7-10-20,-8 8-1,8-8-18,-3 11-10,3-11-6,-5 9-13,5-9-4,0 0-9,1 17-5,-1-17-7,8 10-7,-8-10-6,11 6-1,-11-6-6,13 5-5,-13-5-12,18-1 3,-18 1-5,19-7 0,-11 4-3,3 0 8,-2-4-7,-9 7-2,16-9 4,-7 2 10,-4 0 13,-5 7 7,9-12 8,-9 12 8,3-9-1,-3 9 1,0 0-5,-1-14-2,1 14 1,0 0-5,-11-11-2,11 11-4,0 0-8,-18-4-3,18 4-5,-15 4-4,15-4-5,-17 3-3,17-3-15,-14 3-17,14-3-18,-13 8-26,13-8-27,-11 6-35,11-6-40,0 0-38,0 0-185,-10 4-411,10-4 182</inkml:trace>
      </inkml:traceGroup>
      <inkml:traceGroup>
        <inkml:annotationXML>
          <emma:emma xmlns:emma="http://www.w3.org/2003/04/emma" version="1.0">
            <emma:interpretation id="{56DDE081-4E94-41FC-A252-61AC2FE9FF70}" emma:medium="tactile" emma:mode="ink">
              <msink:context xmlns:msink="http://schemas.microsoft.com/ink/2010/main" type="line" rotatedBoundingBox="1783,13254 13151,12907 13196,14401 1828,14748"/>
            </emma:interpretation>
          </emma:emma>
        </inkml:annotationXML>
        <inkml:traceGroup>
          <inkml:annotationXML>
            <emma:emma xmlns:emma="http://www.w3.org/2003/04/emma" version="1.0">
              <emma:interpretation id="{C05C6712-F6B1-40C6-AB1D-D35BA2EA8DD0}" emma:medium="tactile" emma:mode="ink">
                <msink:context xmlns:msink="http://schemas.microsoft.com/ink/2010/main" type="inkWord" rotatedBoundingBox="1789,13461 3613,13406 3633,14057 1809,14113"/>
              </emma:interpretation>
              <emma:one-of disjunction-type="recognition" id="oneOf46">
                <emma:interpretation id="interp230" emma:lang="en-US" emma:confidence="0">
                  <emma:literal>Tue</emma:literal>
                </emma:interpretation>
                <emma:interpretation id="interp231" emma:lang="en-US" emma:confidence="0">
                  <emma:literal>The</emma:literal>
                </emma:interpretation>
                <emma:interpretation id="interp232" emma:lang="en-US" emma:confidence="0">
                  <emma:literal>the</emma:literal>
                </emma:interpretation>
                <emma:interpretation id="interp233" emma:lang="en-US" emma:confidence="0">
                  <emma:literal>Ture</emma:literal>
                </emma:interpretation>
                <emma:interpretation id="interp234" emma:lang="en-US" emma:confidence="0">
                  <emma:literal>Tae</emma:literal>
                </emma:interpretation>
              </emma:one-of>
            </emma:emma>
          </inkml:annotationXML>
          <inkml:trace contextRef="#ctx0" brushRef="#br0" timeOffset="225633.013">-1725 12337 267,'-11'4'276,"11"-4"-11,0 0-20,0 0-20,0 0-22,0 0-23,0 0-17,0 0-11,33 5-11,-7-3-13,16-2-11,3 1-11,8-2-8,3-1-12,21-1-10,0 3-3,3 0-8,-21-1-9,16 0-5,3-3-6,-22 2-3,4 2-5,0-5 0,-8 4-4,8-6-2,-4 6-3,-2-5-4,-2 6-7,-6-4 1,1 1-2,-3 0 2,-12 2-5,-4 1-2,-1-3 3,-8 3-4,-1-3 1,-4 3-4,0-1 0,-14 1 2,20 0-1,-20 0 0,14-2-3,-14 2-1,0 0-20,14 0-16,-14 0-20,0 0-24,0 0-36,0 0-37,0 0-46,8-8-52,-8 8-178,0 0-460,0 0 204</inkml:trace>
          <inkml:trace contextRef="#ctx0" brushRef="#br0" timeOffset="226022.0798">-1146 12385 220,'0'0'206,"-9"7"-17,9-7-14,0 0-11,-5 7-1,5-7 6,0 15-1,0-15-6,0 25-10,0-9-1,0 4-4,3-2-12,-1 1-7,2 6-5,-1 1-9,-1 3-11,3-7-13,-1 7-4,1-3-8,1 1-5,-1 0-12,1 0-2,-3-7-5,3 3-9,1-4 3,-1 1-9,0 3-5,2-5-14,-2-4-22,-3 0-24,4-2-25,-1 2-35,0-3-45,-1-3-45,-1-4-44,3 3-224,2-1-481,-9-6 212</inkml:trace>
          <inkml:trace contextRef="#ctx0" brushRef="#br0" timeOffset="226691.1944">-793 12603 91,'0'0'246,"0"0"-23,0 0-20,0 0-20,0 0-17,0 0-3,0 0-11,-14 26-5,14-26-12,-1 17-11,-1-9-9,2-8-9,0 24-12,0-12-4,0 4-10,2-2-10,-2-4-5,0 4-5,1-1-8,3 0-5,-4-13-14,1 19-13,1-8-13,-2-11-6,4 14-5,-4-14-8,7 11-1,-1-7-3,-6-4-8,14 4 3,-14-4 0,23-7-6,-7 2 0,1-2 5,-3 4-6,1-8 2,4 4 4,-3 0 2,2-1 3,-2 0 0,0-2 8,1-1-4,-3 0 4,0 3 13,-5 2 6,2 2 4,-3 0 1,-8 4 5,15-7-5,-7 3 0,-8 4-2,0 0-5,13-3-3,-13 3-5,0 0 8,0 0 3,15 1 2,-15-1 2,0 0 2,13 13 2,-9-7 0,1-1 2,4 2-4,-9-7 0,14 10-4,-6-4 2,1 1-1,4-1-3,1 1-3,0-3-7,5 0-6,1-3-6,-1-1-7,1 0-3,6-4-3,2 3-5,-7-2-9,-1-5-7,5-1 0,-2-1-6,0 0 3,2-1-2,-1-2-6,-7 5 2,0 0 2,0-3 12,-8 1-2,4 1 8,-5 2 3,-2 0 12,0 1 4,-6 6 9,9-13 13,-9 13 5,4-13 0,-4 13 3,0 0-3,0 0 8,-13-14 2,13 14 5,0 0 0,-22 2 4,22-2 0,-18 7-3,8-3 3,-5 3 3,7 0 3,-1 1-1,1-1 3,2 5 1,-1-2 2,1 0 3,0 2-1,3 0 1,0-4-1,3-8 1,-2 20 0,2-20-1,6 15-7,-1-6 0,3 0-5,0-1-2,1-1-8,8-3-16,-3 2-23,0-1-20,3 2-27,0-7-35,0 3-27,1-6-38,-3 3-37,2-2-166,-4-1-397,4 3 175</inkml:trace>
        </inkml:traceGroup>
        <inkml:traceGroup>
          <inkml:annotationXML>
            <emma:emma xmlns:emma="http://www.w3.org/2003/04/emma" version="1.0">
              <emma:interpretation id="{1EB60E64-5639-420D-AC14-2BE1268FEE78}" emma:medium="tactile" emma:mode="ink">
                <msink:context xmlns:msink="http://schemas.microsoft.com/ink/2010/main" type="inkWord" rotatedBoundingBox="4234,13179 8225,13057 8270,14551 4279,14673"/>
              </emma:interpretation>
              <emma:one-of disjunction-type="recognition" id="oneOf47">
                <emma:interpretation id="interp235" emma:lang="en-US" emma:confidence="1">
                  <emma:literal>general</emma:literal>
                </emma:interpretation>
                <emma:interpretation id="interp236" emma:lang="en-US" emma:confidence="0">
                  <emma:literal>gerreid</emma:literal>
                </emma:interpretation>
                <emma:interpretation id="interp237" emma:lang="en-US" emma:confidence="0">
                  <emma:literal>genial</emma:literal>
                </emma:interpretation>
                <emma:interpretation id="interp238" emma:lang="en-US" emma:confidence="0">
                  <emma:literal>genera'</emma:literal>
                </emma:interpretation>
                <emma:interpretation id="interp239" emma:lang="en-US" emma:confidence="0">
                  <emma:literal>geneal</emma:literal>
                </emma:interpretation>
              </emma:one-of>
            </emma:emma>
          </inkml:annotationXML>
          <inkml:trace contextRef="#ctx0" brushRef="#br0" timeOffset="229646.2306">986 12487 193,'0'0'198,"-2"-12"-6,2 12-10,0 0-10,-4-13-15,4 13-15,-8-10-10,8 10-9,-14-3-7,14 3-15,-19-4-5,19 4-17,-19 2-3,5 0-11,0-1-1,-1 6-10,5-1-4,-4 3-7,5 2-5,-3-1-1,1 2-4,3-1-4,0 1-5,3-2-12,4 1-2,1-11-14,1 20-3,4-12-7,0 1-8,4-3-9,7-2-12,2 3-6,3-4-12,5-3-2,1 0-1,1-3 5,1 0-3,-5-1 8,0-3 9,-3 3 10,-4-2 7,3 1 10,-1-2 11,-7 0 17,-1-1 4,-3 1 8,1 0 17,-1 0 13,-8 7 2,6-12 4,-6 12-1,7-14 5,-7 14 3,0-12 2,0 12 5,0 0 3,0 0 3,-4-17-3,4 17 5,0 0 0,0 0 1,0 0 0,0 0-3,-1-14-1,1 14-3,0 0-9,0 0-12,0 0-1,0 0 0,0 0-11,0 0-6,0 0-7,0 0 0,0 0-5,0 0-5,0 0 13,8 39-12,-7-21-3,5 8-9,-6 3 6,8 7-1,-3 1 0,3 4-3,-4 2-3,3 5-1,-4 2 6,1-1-2,3 22-5,-4-23 5,1 2-2,1 2-2,-2-3-3,-1-3 2,4 0-6,0-4-9,-7-3-3,2-7-2,-1-6-2,0 1-5,-6-1 19,3-8-3,-2-2-1,-1 0-3,-2-9 6,-4 3-5,-2 1 3,-7 0 1,-2-7 1,-5 4-2,-3-8 3,0 0 6,-2 0-5,-9-5 2,14-2-1,-6-4 4,6 4 1,3-5-2,1 3 6,4-2 6,5 3-3,-4-5 0,3-5-1,4 1 2,3 1-2,1 1 0,3-2-4,4-1 7,2-6-12,7-2-6,0-1-5,4 5-10,2-6-3,8-2-4,4-4-12,-4 14-4,6-8-9,-3 7-7,6-3-6,0-2-3,-1-2-8,0 4 1,-7 8 2,0 1-4,-2-3 1,-3 2 5,6 3 9,-3 1 5,0-1 5,-3 2 5,-1 3 8,2 0-1,-2 1 9,0-3-2,-1 2 5,4 2-1,-1 1-2,-2-2 8,2 0-13,3 7-9,-4-7-1,2 2-2,2 3 4,-1-3-3,-4-1-3,3 3 9,3 2 1,-6-3 15,7 1-1,-7-5-7,-2 8 8,3-7 4,-3 3 8,-6 1 1,5-1 12,-1 1 3,-2-2 1,-3-1 1,-8 6 2,15-8-1,-7 1 2,0 1 2,-8 6-4,8-9 1,-2 3-3,-6 6 6,6-8-4,-6 8 5,8-12-2,-8 12 0,3-13 6,-3 13 1,0 0 3,-6-18-3,6 18 5,-3-12-5,3 12-2,-4-11 1,4 11 4,-6-11-5,6 11 1,-12-7-6,12 7 1,-10-10 0,10 10 2,-6-7-3,6 7 9,-17-4-2,17 4 5,-12-3 2,12 3 0,-14 0-3,14 0 6,-11 7 0,11-7 6,-16 13 7,8-6 2,1 1 4,2 3-1,0 3 3,-1-2-5,3 5-1,3-2 2,-5 3-3,4-3-3,1-1 1,1 5-3,2-5-6,-1 2-3,1 0 8,3-4-10,4 2-3,-6-5-1,7 1 0,-2-3-3,4 3 1,1-3-7,3 2-9,-4-5-3,5 3-6,1-7-7,-2 3-10,3-3-2,-1-3-9,4-5-9,-2 2-2,-1 0-8,3-1-4,2-3 1,2-1-4,-1 0-4,-3-3-1,-1-4 7,0 4-2,-2-1 10,0 0 2,-2 2 5,-4 0 6,-3 3 13,1-1 10,2-1 10,-2 3 13,-4 3 7,-2-4 9,2 3 10,-8 7 4,10-11 8,-6 3 5,-4 8 3,10-8-1,-10 8 4,6-7-1,-6 7 2,0 0-4,0 0-2,6-7-4,-6 7-7,0 0 1,0 0-9,0 0-3,0 0-6,0 0-2,0 0 1,0 0 12,0 0 7,0 0 5,11 20-1,-8-11 3,-3-9-5,3 16-1,-3-7-7,2 1 0,-2-10-7,0 21-2,0-10 1,1-2-5,1 0-3,4 5-1,-6-3-12,3 3-1,-1-6-12,1 0-3,2 1-6,-5-9-4,12 12-4,-6-5 0,4-3-4,-10-4-3,17 7 1,-10-7-4,-7 0-4,25-4 0,-11 1-5,4-1-2,-1 1 0,-5-8-4,4 6 6,1-2 3,-2-2 3,3 1 4,-1 0 4,-3-3 8,0 4 8,1-4 5,-1 1 6,-1 2 10,1 2 2,-3-2 6,-2 1 8,-1 1 4,1 0 3,-3 1 3,-6 5 3,14-9 0,-11 4 0,-3 5-1,11-6-3,-11 6 1,0 0-6,0 0-2,0 0-5,10-4-4,-10 4-1,0 0-6,0 0-1,0 0-1,0 0 4,0 0-6,0 0 3,0 0-1,8 21 0,-8-21 0,3 12-1,-3-12 0,3 11 1,0-6 0,-3-5-4,5 16 1,1-11 2,-6-5-1,9 14-3,-1-5 3,4-4-8,-4 0-9,5 1-12,1 5-8,3-7-11,0-1-8,3 2-13,3-3-10,4-1 10,1-2-21,-2 1 2,-2-6-2,-4 5 5,0-2 1,1-1 3,-1-3 12,0 0 4,-6-1 8,3 1 5,-6-2 4,-2 0 6,2 2 5,-8-3 4,8 1 9,-9-2 6,3 2 5,-2-3 2,-3 12 12,3-16-1,-3 16 2,-3-16 7,3 16 4,-3-19 4,3 11 2,0 8 0,-11-15 4,11 15-8,-3-10-4,3 10 1,-7-8-3,7 8-2,-7-8-5,7 8 1,0 0-3,-13-1 5,13 1-1,-14 9 6,14-9 3,-14 11 3,2-4 4,4 2 3,2-2 0,-7 7 0,5 0-1,1 0 0,-3 1-4,7-5 0,-5 6-4,5-4-3,-3 4 0,3-2 2,3-3-7,0-11-5,0 20-9,3-12-3,3-1-1,-6-7-6,14 13 1,-6-5-14,8 1-2,-2-3-9,3-3-14,-2-3-3,7 4-10,-2-3 3,1-1-5,2-5 5,-3 5-2,7-3 9,-4-3 6,-1 5 4,-2-3 6,-4-3 3,1 2 4,1-2 6,1 1 3,-5-1 10,-3 2 7,5-2 3,-2-2-1,-8 0 5,5 1 0,-4 2 6,3-1-6,-1-1 7,-1-2-4,1 5 5,-2-2-1,-3 0 6,6-2 1,-10 9-3,14-10 2,-8 4 0,2 1 2,-8 5-4,9-6-1,-9 6 0,11-4-2,-11 4-2,14 0-1,-14 0 5,0 0-4,12 11 6,-9-5-1,-3-6 6,11 11-4,-11-11 1,3 14-3,1-7 2,-4-7-3,3 17 1,0-8-1,-2-1-7,2 0 0,-3-8-5,13 16 2,-5-7-4,-2-5 9,8 7-8,-8-8 0,11 5-3,0-4-8,4 3 0,-4 0-7,9-7-9,-5 4-1,7-4-2,1-4-4,-2 0-1,4 1-2,0-4 9,2 2-9,-5-2 0,4 1-1,-4-2 5,2-2 3,-2 0 5,-5-1 6,1-3 5,-1-3 1,-3 6 13,-6-3 4,-3 3 10,2-1 12,-9 2 10,3 2 3,-1-6 6,-3 6 8,-3 8 2,3-17 1,-3 17-3,0 0 1,-9-18-5,-1 15 1,10 3-7,-14-4 1,14 4-5,-23 2-1,9 2-2,3 1 0,-6 4-3,4-1-1,-1 0-2,0 2-1,2 0-4,-2 5-2,1-4-3,9-3 2,-6 5-7,6-1-1,1-4-10,3-8-6,-3 12-8,3-12-2,0 13-6,0-13-4,7 7-3,-7-7-5,21 6-1,-9-6-4,-12 0 1,28-6 1,-12 6 6,4-6-1,-3 2 6,-3-3 9,0 0 1,3 2 8,-4-2 8,-2 1 16,-2-1 5,-1 2 7,-8 5 6,14-11 7,-11 7 1,-3 4 2,12-8 2,-12 8-6,0 0-7,11-7-7,-11 7-3,0 0-4,0 0-4,0 0 1,0 0-5,0 0-2,0 0-2,0 0 0,3 19 0,-3-19-1,0 13-2,0-13 0,0 18 2,0-9-4,0-9-5,7 17 1,-4-8-9,8-3-3,-5 2-4,8-1-6,0 1-4,3-5-4,-2 4 6,3-6-2,5 2 2,-6-3 6,3-3 2,2 2 3,1-6-1,7 0 3,-5 0-2,-5 0 5,0-4-1,-4 3 2,-2-5-2,6 1 5,-6-5-3,3 0-5,-1 0 0,-5-6-4,0-2-5,-2-5-3,8-4 2,-10-5 2,0 11 5,3-13 2,-7 1 2,1 1-1,0 2 9,-8 0 7,3 12 6,1-5 4,-6 5-4,-1-1 3,0 1-2,-3 2 1,1 0-3,-2 1 0,-3 1-2,0-2 0,2 9 2,-2-1 3,1 4 5,5-1 4,-6 2-1,5 6 1,3-3-2,-2 0-3,8 7-2,-6-9-1,6 9-4,-11-8 2,11 8-5,0 0 0,0 0-1,-20 6 0,20-6 4,-10 11 2,2-4-1,8-7 11,-6 17-3,6-1 5,0-1 9,0 7 2,0 4 9,0 2 0,6 1 8,-4 7 2,7 4 1,1-3 5,-3 2-1,3-1 3,1 3-11,-2 2 0,2-4 3,-8 5-4,3-7-6,5 6 0,-5-2-8,-1-1-2,4-4-6,-2 2 2,-3-3-5,3 2-2,-7 2-9,0-13 2,0-1 4,0 4-18,0-10-15,0-3-20,-4 4-14,4-6-22,0 5-21,0-11-24,-3 3-24,2 0-28,1-11-30,0 14-16,0-14-38,0 0-207,1 12-493,-1-12 218</inkml:trace>
        </inkml:traceGroup>
        <inkml:traceGroup>
          <inkml:annotationXML>
            <emma:emma xmlns:emma="http://www.w3.org/2003/04/emma" version="1.0">
              <emma:interpretation id="{D5CB9A11-D2D8-4488-A315-2A4D138BA74C}" emma:medium="tactile" emma:mode="ink">
                <msink:context xmlns:msink="http://schemas.microsoft.com/ink/2010/main" type="inkWord" rotatedBoundingBox="8910,13190 10653,13137 10678,13956 8935,14009"/>
              </emma:interpretation>
              <emma:one-of disjunction-type="recognition" id="oneOf48">
                <emma:interpretation id="interp240" emma:lang="en-US" emma:confidence="0">
                  <emma:literal>son</emma:literal>
                </emma:interpretation>
                <emma:interpretation id="interp241" emma:lang="en-US" emma:confidence="0">
                  <emma:literal>Son</emma:literal>
                </emma:interpretation>
                <emma:interpretation id="interp242" emma:lang="en-US" emma:confidence="0">
                  <emma:literal>some</emma:literal>
                </emma:interpretation>
                <emma:interpretation id="interp243" emma:lang="en-US" emma:confidence="0">
                  <emma:literal>soon</emma:literal>
                </emma:interpretation>
                <emma:interpretation id="interp244" emma:lang="en-US" emma:confidence="0">
                  <emma:literal>sons</emma:literal>
                </emma:interpretation>
              </emma:one-of>
            </emma:emma>
          </inkml:annotationXML>
          <inkml:trace contextRef="#ctx0" brushRef="#br0" timeOffset="231215.1524">5822 12167 82,'0'0'134,"-12"-12"-10,4 10-6,-1-7-6,-5 6-4,1-2-6,13 5-2,-26-3-12,10 3-2,1 0-12,-2 3-3,-1 1-7,1 0-7,0 6 3,2-2-4,-3 4-4,1-2 2,-3 7-4,6-1 0,6-2 0,-4 0-5,4 2 1,2 0-4,-3 0-3,5-4-3,4 5 1,4 2-3,-1-1 2,3-3-3,2 3-2,1-4 0,2 7-3,4-6-1,-4-2-1,6 8-5,1-8 3,-3-1-1,5 3-2,-6-3 3,0 1-2,0-2-4,4 0-1,-4 0-5,1 0 7,-1-3-7,-3 2 2,2 0-2,1 1-2,-2-3 1,-4-1 0,4 1-4,-4 3 1,1-4-2,-2 1 5,-3-1-5,3 2 3,-7-9 3,3 16 0,-3-16 4,-7 15 2,1-4-2,-2-4-4,-4 4 1,-2-3 1,1 2-4,-8 4 1,4-7-3,-10 3 2,1-5-6,1 4 5,-2 0-2,-1-1-1,2-5-2,-1 2-3,2 1-2,5-5-4,0-1-1,1 2 0,2-2-6,3-3-5,14 3-14,-20-6-3,9-2-13,2-2-18,2 2 4,6-3-8,-2-3-3,3 14 6,3-23 5,-2 12 7,2 3 1,4-2 15,-1 3 11,-6 7 6,8-17 6,-2 12 10,-6 5 3,11-7-3,-11 7 0,9-3-4,-9 3 6,0 0 1,20 6 1,-20-6 4,14 5 3,-7 4 3,-1-2-5,-1 1 5,4-1 1,-1 3-3,-2-1 0,8 2 6,-2-4-7,2 1 0,0-1 2,7 2-3,2 0-4,7-5-10,1-1-13,9-3-3,-6 0-10,10 0-18,0 0-1,-2-7-11,1 3-6,1-4-6,-4-1 3,-2 1 9,-4 0 1,-4-5 5,-2 5 8,-2-5 6,-6 0 17,-3 3 10,1-1 11,-4 3 15,-8 1 5,3-7 16,-1 5 9,-5-1 1,-3 10 21,6-15-1,-6 15 4,-6-19 1,6 19 0,-8-14 2,2 8-4,6 6 2,-17-7-6,17 7-2,-17-1-4,4 1-3,13 0-4,-26 4-6,10 3-4,1 0-2,1-4-2,0 5-1,1 2-2,-1 2-7,6-2 1,-7 2-2,9-1-1,-5 2-6,5-4-5,2-2-1,4-7-7,-3 17-8,3-17-12,10 22-9,-4-16-4,2 0-27,1 1 4,5-7-11,-2 0-19,2 1 13,0-2 11,4 1-3,-6-3 20,2-3 5,3 1 0,-6-2 6,-5-1 7,8-2 9,-7 2 12,-1-3 5,2 2 12,-5 1 11,3-5 4,-3-1 6,-3 3 3,0 11 10,3-21 8,-3 10 1,0 11 3,5-18-1,-4 10-3,-1 8-2,5-17-5,-2 10-13,-3 7 4,13-13-5,-6 7-5,1 1-5,2-2-5,0 1-3,3 1 4,-2 3-8,0-1-2,1 1-2,4 2-3,-4-3 4,1-1 0,-13 4-12,20-2 10,-9 2 5,-2-5 1,-9 5 8,25 0 2,-12-2 6,-3-1 4,0 1 5,4 0 1,-14 2 6,20-3 1,-11 1 1,-9 2 3,18-4 2,-18 4-1,14 0-7,-14 0-3,0 0-5,17 0-5,-17 0-1,11 4-6,-4 3 4,-7-7-2,8 12 10,-2-1-9,-4 2 2,3 1 3,-4 1-1,-1 4 2,0-5-4,3 4 1,-3 0 6,-3 1-11,3-2 1,0-2-2,0 5-3,0-3-1,0-1 2,0-2-8,0-1 5,0 2-31,0 0-16,0-1-24,0-7-27,0-7-25,0 16-36,0-16-31,0 13-38,0-13-40,0 0-157,0 0-441,0 0 196</inkml:trace>
          <inkml:trace contextRef="#ctx0" brushRef="#br0" timeOffset="231701.4128">6659 12033 166,'-2'-10'265,"2"10"-24,0 0-25,0 0-24,0 0-21,0 0-15,0 0-22,0 0-13,0 0-13,0 0-5,0 0-11,0 0-5,-5 33-10,5-20-7,0 3-6,5-1-8,-3 1-5,-2 1-5,1 2-4,2-4-7,0-2-9,-3-2-11,3-3-10,1 3-3,0-4-4,-4-7-4,13 14-2,-7-14-3,-6 0 1,25 5-2,-13-3 0,-12-2 4,25-7 1,-11 4 0,2-4-1,-2 3 6,1-7 2,-1 0 5,0 1 2,0 2 7,0-3-1,-1-2 2,-2 3 5,1 1 1,-1-2 3,0-1 2,-2 5 3,-1 0-4,0-4-3,4 7 0,-4-3 9,0 1-3,-8 6 1,14-13-1,-6 11 3,-8 2 1,11-8 1,-11 8-4,4-5-5,-4 5-1,0 0-6,14-4-1,-14 4 0,0 0-5,19 9 0,-14-4-1,4 4 0,-3 0 11,-1 0-12,3 5-1,-2-2-3,-3 4 3,0-2-4,0 0 2,2 4-4,-3 0 6,1-4-4,1 0-11,0 5-15,0-5-18,1 0-18,-5-1-29,1 1-19,-1-3-31,5 0-30,-5 0-40,2-1-179,-2-10-418,0 0 185</inkml:trace>
        </inkml:traceGroup>
        <inkml:traceGroup>
          <inkml:annotationXML>
            <emma:emma xmlns:emma="http://www.w3.org/2003/04/emma" version="1.0">
              <emma:interpretation id="{E5F4E7F1-CDA8-4D91-9AFD-5C2B32DF99D4}" emma:medium="tactile" emma:mode="ink">
                <msink:context xmlns:msink="http://schemas.microsoft.com/ink/2010/main" type="inkWord" rotatedBoundingBox="11691,13302 13161,13257 13184,13991 11714,14036"/>
              </emma:interpretation>
              <emma:one-of disjunction-type="recognition" id="oneOf49">
                <emma:interpretation id="interp245" emma:lang="en-US" emma:confidence="1">
                  <emma:literal>is.</emma:literal>
                </emma:interpretation>
                <emma:interpretation id="interp246" emma:lang="en-US" emma:confidence="0">
                  <emma:literal>is</emma:literal>
                </emma:interpretation>
                <emma:interpretation id="interp247" emma:lang="en-US" emma:confidence="0">
                  <emma:literal>is,</emma:literal>
                </emma:interpretation>
                <emma:interpretation id="interp248" emma:lang="en-US" emma:confidence="0">
                  <emma:literal>'s.</emma:literal>
                </emma:interpretation>
                <emma:interpretation id="interp249" emma:lang="en-US" emma:confidence="0">
                  <emma:literal>i].</emma:literal>
                </emma:interpretation>
              </emma:one-of>
            </emma:emma>
          </inkml:annotationXML>
          <inkml:trace contextRef="#ctx0" brushRef="#br0" timeOffset="232408.5867">8182 12450 149,'0'0'172,"0"0"-16,3 13-13,-3-13-12,3 14-1,-3-2-8,0 2-1,3 2-5,-2 0-8,-2 3-6,1-1-9,0 5-6,1-1-8,-1-2-8,-1 1-5,1-1-9,0 4-6,0-6-4,0-4-12,-2 4-19,-2-7-23,7 4-22,-6-4-24,3-11-32,0 18-22,0-18-37,3 14-128,-3-14-294,0 0 131</inkml:trace>
          <inkml:trace contextRef="#ctx0" brushRef="#br0" timeOffset="232415.5819">8300 12213 92,'0'0'261,"0"-15"-12,0 15-14,0 0-15,0-13-16,0 13-14,0 0-14,0 0-19,0 0-15,0 0-14,0 0-35,-2-16-32,2 16-36,0 0-42,0 0-40,0 0-44,0 0-39,0 0-28,0 0-124,0 0-316,0 0 140</inkml:trace>
          <inkml:trace contextRef="#ctx0" brushRef="#br0" timeOffset="232840.3675">8818 12351 197,'0'0'213,"-6"-15"-24,6 15-15,0 0-21,0 0-17,-19-1-10,19 1-15,-20 1-5,20-1-16,-23 13-14,10-3-3,1 1-7,-2-1-5,5 2-4,1-1-7,2 0 0,-1 2-6,3 2-5,2-2-1,2 7 1,5-2-2,1-3-1,-3 3-7,8 5-3,0 0-2,3-2 1,-3 3-5,3-2 0,-2 1-3,-1 2 2,0-10 2,-5 3-2,4-2 7,-4 0-2,0-4 0,0 3-1,-2-6 5,-1 3-6,-2-1 0,1-3 4,-2-8-1,0 17 8,0-17 6,-3 15 4,-2-4-3,5-11 7,-14 11-4,0-8-1,-2 5-6,-1-8-2,0 6-8,-3-5 2,0-1-5,-1 0-17,-7-1-20,8-1-15,-2 2-31,-3-1-29,5-2-32,1-3-48,2 1-42,-3-3-181,5 5-423,0-8 187</inkml:trace>
          <inkml:trace contextRef="#ctx0" brushRef="#br0" timeOffset="233066.2605">9631 12778 245,'0'0'368,"14"3"-22,-14-3-21,0 0-22,11 5-43,-11-5-7,0 0-46,0 0-38,0 0-57,0 0-62,0 0-55,0 0-69,0 0-69,0 0-59,0 0-167,0 0-400,0 0 177</inkml:trace>
        </inkml:traceGroup>
      </inkml:traceGroup>
    </inkml:traceGroup>
    <inkml:traceGroup>
      <inkml:annotationXML>
        <emma:emma xmlns:emma="http://www.w3.org/2003/04/emma" version="1.0">
          <emma:interpretation id="{0753B919-594F-4BF0-9374-367B3EACD5D3}" emma:medium="tactile" emma:mode="ink">
            <msink:context xmlns:msink="http://schemas.microsoft.com/ink/2010/main" type="paragraph" rotatedBoundingBox="1714,15009 35707,14279 35776,17467 1783,181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E03029-D9D3-41D8-9E2A-48EE41291617}" emma:medium="tactile" emma:mode="ink">
              <msink:context xmlns:msink="http://schemas.microsoft.com/ink/2010/main" type="line" rotatedBoundingBox="1714,15009 35707,14279 35748,16191 1755,16921"/>
            </emma:interpretation>
          </emma:emma>
        </inkml:annotationXML>
        <inkml:traceGroup>
          <inkml:annotationXML>
            <emma:emma xmlns:emma="http://www.w3.org/2003/04/emma" version="1.0">
              <emma:interpretation id="{8A3C2B2C-2D42-4277-9B4E-1DF16150FCE7}" emma:medium="tactile" emma:mode="ink">
                <msink:context xmlns:msink="http://schemas.microsoft.com/ink/2010/main" type="inkWord" rotatedBoundingBox="1776,14965 6387,15096 6337,16851 1726,16721"/>
              </emma:interpretation>
              <emma:one-of disjunction-type="recognition" id="oneOf50">
                <emma:interpretation id="interp250" emma:lang="en-US" emma:confidence="0.5">
                  <emma:literal>Entrant</emma:literal>
                </emma:interpretation>
                <emma:interpretation id="interp251" emma:lang="en-US" emma:confidence="0">
                  <emma:literal>@itcant</emma:literal>
                </emma:interpretation>
                <emma:interpretation id="interp252" emma:lang="en-US" emma:confidence="0">
                  <emma:literal>(titrant</emma:literal>
                </emma:interpretation>
                <emma:interpretation id="interp253" emma:lang="en-US" emma:confidence="0">
                  <emma:literal>@itcont</emma:literal>
                </emma:interpretation>
                <emma:interpretation id="interp254" emma:lang="en-US" emma:confidence="0">
                  <emma:literal>@itcmnt</emma:literal>
                </emma:interpretation>
              </emma:one-of>
            </emma:emma>
          </inkml:annotationXML>
          <inkml:trace contextRef="#ctx0" brushRef="#br0" timeOffset="239749.3381">-858 14531 133,'0'0'182,"0"0"-10,0 0-8,0 0-7,0 0-4,0 0-5,0 0 12,-1-15-5,1 15-8,0 0-4,0 0-8,0 0-8,0 0-10,0 0-6,0 0-12,0 0-9,0 0-8,0 0-4,0 0-10,0 0-5,0 0-8,0 0-2,0 0-7,0 0-7,-4-14-3,4 14-3,0 0-5,0 0 1,0 0-6,-9-8-6,9 8 0,0 0 0,-8-7-6,8 7 1,0 0-2,-8-11-1,8 11-1,-10-5-4,10 5-1,0 0 4,-10-4-4,10 4-1,0 0-1,-11-7 0,11 7-1,0 0 2,-20 0-4,20 0 2,0 0 1,-20 7-2,12-5 1,8-2-3,-17 7 3,8-3 1,-1 3-1,1-4-1,-2 5-2,2-5 2,-4 5 0,5-4-1,-2 5 2,0 0 4,-2-3-4,2 4 0,-2-1-3,4 0 0,0-3 6,-4 5-4,-1 0-1,7-4 3,-2 7-1,-4-7 2,3 5 1,-2-1-4,1 0 2,1-1 3,3 1-1,-5 1-1,3-1 1,0-2 5,2 3-5,0-5-1,3 5 0,-2-2 2,0-2 0,2 5 1,-1-5 1,4-8 1,-2 26-2,1-16-4,1-2 6,0-8 3,1 22-4,1-14 3,1 3-2,0-2 2,2 0 3,-2 3-4,3-2-1,5 1 0,-2 0 4,2-1 2,-2-2-4,4 1 0,-5-2 4,7 2 1,-4-5 1,6 3 2,-3-3 3,0 2-5,3-3 4,1-1-5,-4 1 2,0 1-5,3-2 2,-3-1 0,1-1-7,-2 4 4,-13-4-1,22 0-2,-13 0-1,-9 0-16,23-4-15,-13 3-13,-10 1-20,21-2-28,-10-3-27,5-1-30,-2-1-50,0 0-35,1-1-214,-1 4-479,0-8 213</inkml:trace>
          <inkml:trace contextRef="#ctx0" brushRef="#br0" timeOffset="239933.2309">-609 14935 25,'0'0'217,"0"0"-18,0 0-9,-6 13-8,6-13-3,0 0 0,0 17-2,-2-6-6,2-11-5,-3 20-11,2-8-3,1-12-13,0 25-5,-2-13-9,2 6-13,0-3-6,0 2-7,-1 2-10,-2 2-6,6 2-6,-3 4-4,0-10-14,0 1-3,1 3-5,-2-2-4,1 5-7,0-9-2,0 1-16,0-2-18,-3-4-23,3-10-34,0 19-33,0-19-42,3 14-35,-3-14-43,3 7-47,-3-7-154,0 0-440,0 0 195</inkml:trace>
          <inkml:trace contextRef="#ctx0" brushRef="#br0" timeOffset="240217.3995">-285 14717 148,'-17'3'281,"17"-3"-21,0 0-17,0 0-19,0 0-20,0 0-13,0 0-24,0 0-13,0 0-13,0 0-2,0 0-11,0 0-5,25 18-13,-16-15-5,4 2-12,1-1-7,1 2-9,4-2 5,1-1-18,7 2-4,1-2-8,1-1-8,-1 0 1,2-1-9,-2-1-2,0 0-6,2 0-12,-12-1-8,6-1-6,-4 0-13,-3 2-12,-1 0-4,1-3-11,-3-1-17,-2 4-13,-12 0-23,17-2-24,-6-3-39,-11 5-41,11-4-55,-5 0-137,-6 4-419,8-11 187</inkml:trace>
          <inkml:trace contextRef="#ctx0" brushRef="#br0" timeOffset="240972.6458">-34 14519 152,'0'0'219,"0"0"-21,0 0-16,0 0-15,0 0-3,-6 11 11,6-11-3,0 13 3,0-13-5,0 25-7,1-11-7,2 4-6,-6-4-14,3 5-1,3 5-13,-3-3-9,0 0-10,0 2-12,0 1-10,0-2-5,0-1-7,0 1-4,0-3-9,0-2-4,2-1-2,-2 2-6,0 0-3,0-1-10,0-2-14,0 2-19,1 0-16,4-3-27,-5-1-28,0-2-24,0-11-36,0 17-37,2-8-33,-2-9-41,1 12-180,-1-12-458,6 7 202</inkml:trace>
          <inkml:trace contextRef="#ctx0" brushRef="#br0" timeOffset="240978.6517">699 14471 163,'0'0'223,"0"0"-14,0 0-16,-14-3-11,14 3-9,0 0-13,-20 7-11,9-2-7,3 3-11,-1 3-7,-8 2 1,6 1-8,-8 7-2,4 0-11,-4-1 0,5 6-8,-2-4-4,-1 4-10,8-4-4,1 3-5,0-2-2,2 1-6,3-7-1,1 0-10,2 0-1,5 1-6,-2-3-4,2 4-6,3-6-2,-1 3-1,6-5-4,-1 0-21,-1-1-17,6-3-22,1-2-19,2 1-40,-1-1-32,7-3-34,-1-1-35,-6-2-37,1-6-191,2 4-454,3-5 201</inkml:trace>
          <inkml:trace contextRef="#ctx0" brushRef="#br0" timeOffset="241543.3198">1053 14849 70,'0'0'197,"0"0"-15,-8 6-21,8-6-15,0 0-12,0 0-16,0 0-11,0 0-9,0 0-2,-20-6-3,20 6 0,0 0 1,0 0 2,0 0-3,0 0-4,0 0 0,-13-9-4,13 9-7,0 0-10,0 0-4,0 0-8,0 0-9,0 0-2,0 0-6,0 0-5,33-8-3,-33 8-6,0 0-2,22 8-1,-14-1-5,-1 1 0,0 0-6,2 2-1,-4 1 0,1 4 0,-3 2 2,-5-1 0,2 4 0,-3-1 4,-1 6-1,-6 3 2,-5-5-2,4 7-3,-11 2-1,3-8 0,-3-1 1,-2 6-2,3-9 0,0 1-2,-1-2-2,1-3-2,0-2-6,2-4 1,5-1 0,5-4 6,1-1 2,8-4-1,-14 5-2,14-5-5,0 0 4,-14-5-2,14 5 0,0 0 0,-11-16-1,11 16 3,0 0-1,11-24 0,-8 15 3,-3 9 0,9-16 7,-6 8 3,-3 8 2,8-11 2,-8 11 3,10-8-3,-10 8 1,6-6-3,-6 6 1,9-7-5,-9 7-2,0 0 2,14-1 0,-14 1 2,0 0-4,17 8 5,-11-2-2,2-2 3,3 1 1,-5 5-4,-1-6 2,1 7 0,4 3-4,-3-6 1,1 7-2,-2-5-3,1 1 2,-4 0-4,3 1-9,2-3-15,-2-1-20,0 2-34,2-2-42,-2 3-46,2-4-48,1 0-41,1-3-154,-1-3-436,-9-1 193</inkml:trace>
          <inkml:trace contextRef="#ctx0" brushRef="#br0" timeOffset="242325.238">1269 14760 88,'0'0'237,"0"0"-20,0 0-24,0 0-22,0 0-17,2-15-14,-2 15-6,0 0-25,17-18-10,-9 11-14,-2 0-7,2 0-7,-1-2-8,3 2-4,4 0-8,-2 1 2,1-1-3,-2 2-4,-4 2-2,-7 3-4,19-5-1,-8 3-5,-11 2-2,20 0-8,-10 2 2,-10-2-2,25 7 0,-11-1-2,-5 1 4,3 1-1,-2 4 5,2 4-1,-1-5 5,-3 3-1,1 1 1,-3 2 0,1-4 3,-1 4-1,-3 0-2,0-2-1,-3 4-3,0-4 2,0 2-4,-3-1-4,1-1-1,1-1-2,1-5 1,0-9-5,-6 20-2,4-12-1,2-8 0,-3 11 0,3-11-2,-3 11-2,3-11-1,0 0 2,0 0-2,0 0-11,0 0-10,0 0 0,0 0-10,0 0-3,0 0 4,0 0-6,-6-37-1,6 37-1,4-19 1,-2 8 0,1 1 4,5-1 0,-2 0 2,0-4 0,5 4-2,-5-2 0,5 1 1,2 0 2,-2 1-1,3-2 2,-4 1 2,4 1 3,-1 3 0,-1-2 2,-1 2 3,6 1 0,-7-4 1,-2 6 3,2-2 1,3 2 5,-4-3 3,2 5 4,-11 3 5,14-9-1,-4 6 0,-10 3-1,14-4-1,-14 4 5,14-5-4,-14 5 1,14-1-1,-14 1 4,0 0 2,21 6 3,-21-6 1,13 4-5,-7 1 5,0 2 3,2-4 0,0 6 0,0-5 8,-5 5-5,1-1 3,6 3 4,-4-4-6,-3 4 5,2 3 2,-2-6-3,3 6 0,-4-3-2,2 0-1,1 3-4,-3 4 2,-1-6-3,5 2-3,-9 5 0,6-5 2,-9 0-10,3 3 1,3-5-9,-3 4-17,1-5-18,2-11-26,-1 21-25,1-21-30,0 0-42,-5 18-40,5-18-28,0 7-187,0-7-441,0 0 196</inkml:trace>
          <inkml:trace contextRef="#ctx0" brushRef="#br0" timeOffset="242733.0049">2260 14762 155,'-4'11'272,"4"-11"-24,0 0-22,0 0-21,0 0-12,0 0-17,18 10-10,-11-9-13,10 1-12,2 1-13,-2-3-12,4 0-12,3 0-13,6 4-5,1-3-10,-1-1-8,4-1-6,-3 1-6,5-3-12,-8 3-8,2 0-11,1-1-9,-2 1-4,-4 0-13,-6-3-8,1 1-6,-1 2-8,-4 0-14,-7-1-8,-8 1-19,20-5-13,-20 5-34,11-2-25,-11 2-25,13-5-42,-13 5-127,0 0-356,0 0 159</inkml:trace>
          <inkml:trace contextRef="#ctx0" brushRef="#br0" timeOffset="243081.8054">2474 14537 157,'0'0'207,"-1"13"-6,1-13-1,-3 18-6,3-5-5,0 2-6,3 3-3,-2-2-8,-1 1-14,2 10-5,3-2-14,-2 0-12,0 1-7,0-1-12,-3 0-6,5 0-6,-4-1-13,2-1-10,2 1-7,-5 0-4,0 1-7,0-2-6,0-4-7,0 2-2,0-5-12,3 1-15,-6 1-18,0 0-24,1-6-29,-1 6-35,2-4-42,-1 0-45,2 1-39,-3-7-194,3-8-448,0 0 198</inkml:trace>
          <inkml:trace contextRef="#ctx0" brushRef="#br0" timeOffset="251023.6861">-869 13869 87,'0'0'124,"0"0"-22,0 0-3,-14-5-13,14 5-7,0 0-11,-17-3 7,17 3-15,0 0 6,-22 8-3,13-6 2,9-2-1,-22 7-7,11-3 0,-4 4-6,5-5 6,-4 6-3,-1 0 0,-2-2-8,1 5 1,-3-5 3,1 8-4,-6-1-10,1 1 1,1-1 2,-1 3 3,4-1-2,-4-1-2,2 2-1,0-2 1,0 3-1,3-3-4,1-1 3,-4 1-1,4 1-1,-3 2 0,3-1-2,-2 5 3,0-7-2,4 3 2,2-4-1,-1 1-2,-1 4 1,2-3-3,-4 3 1,6-5-4,0 1-3,1-2 3,-1 2-3,-2-2 16,5 4 1,-1-3-10,1 5-7,-3-3 1,4 0-4,-1 1-1,2 0-1,-5 5-1,6 0-3,-4-3-2,-1 4 0,6-7-1,1 3-2,-5 3 5,3-3-3,-3 2-1,1-3 0,0 3-1,1 2-1,1-4-2,-2-1 5,0 6-2,3-2-3,-1-2 0,0 4 6,2-5-6,-5 3 1,4 1-3,2 1 3,-4 1 0,4-7-2,-8 8 4,11 1-2,-1-4 0,-1 5 6,1-5-3,1 6 1,4-1-1,1 0 2,-1-1-2,-2 1-2,3-3 2,3-1 2,-2-1-2,5 2-2,1 0-3,-4-1 1,2-10 1,3 10-4,-5-8 1,2-2-2,3 3-9,-3-5-29,6 1-5,-1-2-14,2 1-14,-2-2-22,3-2-26,-2-2-35,3 1-21,0-4-32,2 1-161,-2-1-394,10-6 174</inkml:trace>
        </inkml:traceGroup>
        <inkml:traceGroup>
          <inkml:annotationXML>
            <emma:emma xmlns:emma="http://www.w3.org/2003/04/emma" version="1.0">
              <emma:interpretation id="{BCC0C2FE-5523-4016-9E1D-6F0F5D89D109}" emma:medium="tactile" emma:mode="ink">
                <msink:context xmlns:msink="http://schemas.microsoft.com/ink/2010/main" type="inkWord" rotatedBoundingBox="6721,15196 9442,15138 9471,16484 6750,16543"/>
              </emma:interpretation>
              <emma:one-of disjunction-type="recognition" id="oneOf51">
                <emma:interpretation id="interp255" emma:lang="en-US" emma:confidence="0.5">
                  <emma:literal>can't</emma:literal>
                </emma:interpretation>
                <emma:interpretation id="interp256" emma:lang="en-US" emma:confidence="0">
                  <emma:literal>Can't</emma:literal>
                </emma:interpretation>
                <emma:interpretation id="interp257" emma:lang="en-US" emma:confidence="0">
                  <emma:literal>isn't</emma:literal>
                </emma:interpretation>
                <emma:interpretation id="interp258" emma:lang="en-US" emma:confidence="0">
                  <emma:literal>Isn't</emma:literal>
                </emma:interpretation>
                <emma:interpretation id="interp259" emma:lang="en-US" emma:confidence="0">
                  <emma:literal>ain't</emma:literal>
                </emma:interpretation>
              </emma:one-of>
            </emma:emma>
          </inkml:annotationXML>
          <inkml:trace contextRef="#ctx0" brushRef="#br0" timeOffset="243733.4636">3529 14476 121,'0'0'171,"0"0"-11,-10-8-14,10 8-13,0 0-4,-11-3-4,11 3-4,0 0-3,-15 0-12,15 0-2,-14-3-6,14 3-4,0 0-4,-20 3-2,20-3-3,-21 4-4,7 2-5,5 1-5,-5-1 2,0 4-3,-3-2-1,3 8 1,-2-4-2,-1 6 2,0 0-5,3 1 3,-2 3-1,2-1-2,3-2 1,-3 4-4,8-6 1,-3 5-4,7-6-2,-4 4 1,6-5-3,-3 4 0,6-5-3,-3 4-3,3-1-6,0-4 1,5 4-4,1-7-4,-1 2-3,3 0-6,-2-2-1,6 0-3,-3-5-8,2 2-20,-2 0-14,2-4-23,-6 2-18,11-2-25,-8-1-30,6-2-35,-3 0-37,6-3-50,-7 1-225,1-6-499,3 1 222</inkml:trace>
          <inkml:trace contextRef="#ctx0" brushRef="#br0" timeOffset="244339.5504">3589 14884 49,'0'0'202,"0"0"-12,0 0-9,0 0-6,0 0-9,0 0-4,28-3-11,-28 3-7,0 0-5,27-4-9,-27 4-11,20 0-5,-9 4-6,-11-4-15,23 0-10,-9 0-9,-4 2-8,4-1-6,-5 4-6,2-1-6,0 2-3,1 1-8,-5 1-3,3 3-4,-6-5-3,2 6 0,2-2-6,-5 2 1,-3 3-2,0 1-4,-6 0-2,1-2-9,-5 1-11,0 0-4,0-3-11,-1-2-3,-1 3-3,1-1-6,-3-1 3,8-4 0,0 0 2,6-7 4,-11 7 7,11-7 6,-10 5 4,10-5 8,-8 4 2,8-4 3,0 0 5,0 0 5,0 0 2,0 0-1,0 0 3,0 0 0,0 0 2,0 0-2,15-27 3,-15 27-4,10-5-6,-10 5 2,0 0-1,16-5-6,-16 5 4,0 0-4,14 0-2,-14 0-1,0 0-2,17 2 2,-17-2 1,11 10 3,-11-10 5,12 6 2,-8 1 4,-4-7 7,10 12-6,-6-5-1,2-1 2,-1 2 5,1 4 1,0-3-4,2 4 2,-5-3-1,3-1 1,-3 2-4,2-6-2,-2 7-1,0 1-2,3-6-2,-6 4 1,0-11-3,0 17 1,0-8 2,0-9-2,-3 19 0,3-19-2,-9 17 1,4-10-6,-4 6 4,-5-3-1,0-3 1,1 1-2,-4-5-2,3 5 0,-3-1-3,2-7-10,1 0-1,-4 2-13,7-2-14,11 0-19,-29-6-24,15 3-28,0-2-40,1-2-40,3 0-37,0 1-204,-1-5-460,11 11 203</inkml:trace>
          <inkml:trace contextRef="#ctx0" brushRef="#br0" timeOffset="245188.1765">4158 14838 8,'0'0'264,"0"0"-16,0 0-13,0 0-19,0 0-23,0 0-18,0 0-15,0 0-21,0 0-8,0 0-13,20-27-12,-15 21-7,-5 6-12,9-11 0,-1 6-11,-8 5 0,12-7-5,-12 7-5,11-7-3,-1 2-5,-10 5-7,14-10-2,-14 10-7,14-4-5,-5 1-3,-9 3-4,20-3-4,-9 2-2,-11 1-4,23 0-5,-12 3-1,-1 1-4,1 0 3,1 6-2,2-2-3,-5 4 2,2 2-4,-5-1 5,5 2-4,-8-2 5,4 2 0,-3 2-3,-1-1-3,4 1 3,-7 0-3,0-1-1,3-1 0,-6-2 0,3-4 1,-3 7 0,-1-8-2,4-8 3,0 16-9,0-16-1,-3 17 0,3-17-3,0 0 1,-4 10 3,4-10-1,0 0 4,0 0-8,0 0-4,0 0-3,0 0-4,0 0 0,0 0 3,0 0-6,-13-34 1,13 34 1,0-19 2,3 7-5,-3 12 1,3-22 0,-3 8 1,7 5 2,-3-4 0,-1 2 5,1 0 0,-1 2 2,3-3 2,-1 3 0,1 0 1,0 1 4,-3-3 1,5 0 2,-2 4-1,2-2 2,1 0 4,1 2-6,-3 0 0,0 2-2,0-1-2,9-2 2,-2 3 1,-3-2 3,-2 4 0,2-1-2,-1 1 3,-10 3-1,20-3-1,-9 2 0,-11 1 0,17 0 2,-17 0 4,20 0-1,-11 3 4,-9-3 1,18 4 0,-15 2 2,8 0 2,-5 1-1,-6-7 6,11 14 3,-8-6-6,0 0 7,3 5 3,-1 1-2,-2 1 4,3-2 0,-6 0-2,6 2-5,-2 0 1,-4-1 1,0 0-2,0 1-3,1-1 1,2 2-3,-3-2 0,0-3-1,0-4 2,0-7-12,0 19-12,0-19-19,0 14-12,0-14-21,3 10-19,-3-10-21,0 0-29,3 14-37,-3-14-40,0 0-200,0 0-439,0 0 195</inkml:trace>
          <inkml:trace contextRef="#ctx0" brushRef="#br0" timeOffset="245657.9069">4887 14049 149,'12'-7'226,"-12"7"-25,0 0-20,8-11-21,-8 11-14,0 0-20,0 0-12,0 0-6,17 12-6,-11-5-11,0 8-9,-1-3-13,-2 5-3,3 0-9,-3 9-4,-3 1-2,0-3-7,-3 3-7,0-3-10,-3 0-4,1-4-9,-1 2 3,3-4-10,-3-6 2,1 1 0,2-1-5,-3-3 1,3-1-1,3-8-1,-5 15 1,5-15 7,-3 12 2,3-12 8,0 0 8,-6 10 8,6-10 5,0 0 9,0 0 4,0 0 7,11 11-1,-11-11 6,15 6 0,-4-3-10,-11-3-3,23 2-4,-9-1-8,4 1-1,-3-2-5,-4 4-7,6-3-2,-3-1-3,5 2-1,-8-1-6,3 2 1,-2-2-9,-12-1-6,22 3-9,-10-3-9,-1 1-4,-11-1-15,17 0-15,-17 0-12,19 0-20,-19 0-22,14-5-33,-6 2-32,-8 3-40,16-4-169,-16 4-406,10-9 180</inkml:trace>
          <inkml:trace contextRef="#ctx0" brushRef="#br0" timeOffset="246127.637">5271 14913 153,'0'0'271,"0"0"-25,0 0-21,0 0-20,23 7-18,-12-7-15,7 1-10,2-1-17,8 0-8,-5 3-13,4-2-13,1-1-11,-2 2-10,4-1-9,-2 2-4,1-3-10,-4 4-7,-1-2-7,2 4-7,4-6-5,-12 2-2,9-1-10,-1 1-12,-5-2-6,-1-2-13,0 2-12,-3 0-14,0-1-10,-3-1-19,7-4-18,-7 1-25,-5 4-25,2-3-34,-2-3-38,-9 7-146,17-13-371,-9 8 165</inkml:trace>
          <inkml:trace contextRef="#ctx0" brushRef="#br0" timeOffset="246420.4745">5657 14722 106,'0'0'182,"0"0"-17,0 0-7,-9 5-5,9-5 7,0 12 5,0-12-1,-5 14 0,4-4-7,1 5 0,-2 1-9,2 4-9,0-2-3,-3 5-15,6 3-9,-3-4-8,-3 6-12,6-2-10,-3-3-9,0 5-5,0-2-11,-3-8-16,3 7-23,0 0-24,0 1-26,-3-3-29,3-5-36,3 1-44,0-5-45,0 2-40,0-5-137,-3-11-392,11 14 174</inkml:trace>
        </inkml:traceGroup>
        <inkml:traceGroup>
          <inkml:annotationXML>
            <emma:emma xmlns:emma="http://www.w3.org/2003/04/emma" version="1.0">
              <emma:interpretation id="{8D533D4A-E8EA-41C9-A80B-1C8976AEB0B8}" emma:medium="tactile" emma:mode="ink">
                <msink:context xmlns:msink="http://schemas.microsoft.com/ink/2010/main" type="inkWord" rotatedBoundingBox="9926,15329 12656,14985 12865,16635 10134,16980"/>
              </emma:interpretation>
              <emma:one-of disjunction-type="recognition" id="oneOf52">
                <emma:interpretation id="interp260" emma:lang="en-US" emma:confidence="0.5">
                  <emma:literal>an')</emma:literal>
                </emma:interpretation>
                <emma:interpretation id="interp261" emma:lang="en-US" emma:confidence="0">
                  <emma:literal>an?)</emma:literal>
                </emma:interpretation>
                <emma:interpretation id="interp262" emma:lang="en-US" emma:confidence="0">
                  <emma:literal>an',</emma:literal>
                </emma:interpretation>
                <emma:interpretation id="interp263" emma:lang="en-US" emma:confidence="0">
                  <emma:literal>an']</emma:literal>
                </emma:interpretation>
                <emma:interpretation id="interp264" emma:lang="en-US" emma:confidence="0">
                  <emma:literal>an'}</emma:literal>
                </emma:interpretation>
              </emma:one-of>
            </emma:emma>
          </inkml:annotationXML>
          <inkml:trace contextRef="#ctx0" brushRef="#br0" timeOffset="247368.8771">6710 14552 143,'-14'-3'194,"14"3"-15,0 0-3,0 0-13,-22 3-3,22-3-1,-14 5-16,6 1-5,8-6-6,-20 12-5,8-5-5,1 4-2,-2 3-9,-2-2 1,2 2-4,-1 0-5,6 3-5,-4 4-9,4-4-4,0 1 0,-2 4-5,3-4-6,0 0-3,3-2-7,1 1 1,3-2-11,-1 4-5,-1-2-9,4-3-3,2 3-5,0-4-3,2 1-16,2-3-21,2 1-16,-2-2-18,5 2-15,-4-6-27,5-1-27,-1 1-20,4-5-28,-3 3-22,3-4-4,0 0-1,2-5 5,-4 3 4,4-2 14,-5 4 17,3-8 16,-5 5 22,-1-4 15,3-1 18,-4 1 24,-3-1 26,0 4 23,4-2 22,-11 6 21,9-12 18,-1 5 21,-8 7 11,6-7 7,-6 7 8,6-6-2,-6 6-4,0 0-5,8-5-6,-8 5-13,0 0-8,0 0-7,0 0 3,0 0 6,0 0 11,0 0 6,0 0-2,-3 32-6,3-32-3,-5 17-6,1-8-5,4-9-7,-5 19-7,2-8-2,1 2-4,2-13-4,-3 19-1,6-12-8,2 5-3,0-2-16,-1-2-10,9 4-12,-6-6-13,9 1-12,1 0-11,-1-5-10,4 3-9,0-4-9,-3 0-3,4-2 2,-1 0 0,-1-5 2,-2 3 8,1-4-1,-2 4 8,-4-3 5,-2 4 11,1-4 0,-4 0 8,-7 6 5,10-9 15,-10 9 6,12-12 5,-6 3 21,-6 9-4,7-7 11,-7 7 11,3-11 6,-3 11 8,0 0 10,0-17 8,0 17 9,0 0 8,3-9 7,-3 9 3,0 0 6,0 0-4,6-11-3,-6 11 1,0 0-11,0 0-6,0 0-6,0 0-11,0 0-9,0 0-8,0 0-11,0 0 0,0 0 5,0 0 0,0 0 3,0 0-7,-6 52 10,0-37-12,6-1 1,0 8-1,0 0 0,0 2-4,0-5-5,-2 4 4,-1-5 8,3-1-19,0 2-9,3-1-10,-1-1-16,-2-2-18,0 1-16,3 0-29,0 0-23,-3-2-27,-3-2-36,6-1-32,-3-11-38,3 14-36,-3-14-205,3 12-517,-3-12 228</inkml:trace>
          <inkml:trace contextRef="#ctx0" brushRef="#br0" timeOffset="248258.097">7442 14858 87,'0'0'233,"0"0"-26,0 0-20,0 0-17,0 0-11,0-21-26,0 21-10,0 0-14,15-20-11,-8 11-11,-3 2-8,-4 7-2,14-12 1,-7 6-11,2-2-6,-3 3-2,2-3 1,-8 8-7,17-10-1,-12 7-10,4-4 0,-9 7-6,16-4-4,-9 0-1,-7 4-6,19-3-2,-10 1-1,-9 2-3,22 3-7,-11-3 1,-2 7-3,6 0-1,-3 3-1,0-3 3,-2 6 0,2 0 3,-4-2 1,4 4 1,-4 2 1,-2-2-2,2 1-2,-5 2 1,1 0 1,-3 0-4,1 0 1,-2-1 4,3-4-7,-3 4 1,0-2-4,0-4 0,0-11 3,-5 16-7,5-16-5,0 13-2,0-13-3,0 0-1,0 11 9,0-11-3,0 0 0,0 0-4,0 0-4,0 0-4,0 0-1,0 0-5,0 0 7,0 0 2,0 0 1,11-35-2,-9 25 4,-1-1 2,4 1-3,-2-1 2,2-3 2,-2 3 3,3-4 0,-1 8 10,1-10-7,-3 6 3,6-2-1,-4 0-4,4 2 1,-1 1 3,1-1-2,-1 5-2,5-7 4,-6 8 2,1-4 6,3 4-1,-3-1 5,-2 1-1,-6 5 3,17-11 0,-7 6 0,-3 2-1,-7 3 0,14-8-3,-14 8 0,16-6 0,-8 3-1,-8 3-2,18 0-1,-10-1-2,-8 1-1,20-2 1,-10 1 0,-10 1-4,20 1 2,-9 2-1,-2 0 4,-9-3-1,19 7 2,-13 1 1,0-1 5,2 1-3,2 3 3,-3 3 0,-2-3 2,1 0 7,-3 3 1,0 2-5,-1-2 1,-2 4-1,2-3-3,-4 2 1,2-1-2,-2-1-2,2 2 0,0-3-5,-3-2-3,3-12-14,3 19-14,-1-6-23,-2-5-16,0-8-22,0 17-16,0-17-22,0 13-18,0-13-22,6 6-35,-6-6-155,0 0-381,0 0 169</inkml:trace>
          <inkml:trace contextRef="#ctx0" brushRef="#br0" timeOffset="249295.8845">8157 13992 21,'0'0'190,"14"-7"-16,-14 7-8,17-5-9,-6 3-12,-11 2-10,20-4-14,-12 3-5,4-3-5,-12 4-13,20 4-11,-20-4-7,16 0-9,-16 0-6,19 1-9,-19-1-2,18 7-6,-11-1-7,0 2-5,0 2-4,0 2-3,1 2 0,-2-2 1,-3 2-8,1 1-3,0-5 2,-1 5-4,-6-1 1,3 1-3,-3 0-1,2-3 6,-4-1-11,-1-2-2,3 1-3,3-10-5,-11 11-3,4-6-8,7-5-2,-7 15 0,7-15-3,-8 4 3,8-4 9,0 0-2,-5 9 1,5-9 4,0 0 7,0 0 7,0 0 1,-3 11 8,3-11-2,0 0-4,0 0-1,0 0 6,0 0-5,14 11-3,-8-6-6,-6-5 0,11 9 0,-5-2 1,1 3 1,0-4 1,0 4 0,-1-1 6,0 0 1,0 3-2,2 2 3,0-3 5,-6 1 4,2 4 3,1-3-1,-8 1 7,3-14-5,-3 21 3,3-11-2,-3 0 3,-2 3-2,0-2 0,-1 0-4,-2-4 0,-4 3-2,4-4 2,-5 2-5,-1 1 3,-1-4-9,-1-1 1,-1 1-4,2-3 0,-6 2-16,3-3-15,-4 3-17,0-4-22,2 0-23,-7 2-27,6-2-30,0-2-35,4 2-28,-5-3-164,-4 6-392,7-3 173</inkml:trace>
          <inkml:trace contextRef="#ctx0" brushRef="#br0" timeOffset="249683.6518">8924 14028 9,'0'0'182,"5"8"-12,-5-8 1,3 9-5,-3-9-1,11 8-9,-11-8-6,11 12-4,-5-4-3,-1-2-11,4 9-5,2-4-3,-5-4-14,4 7-3,0-1-9,-5 1-5,8-1-4,-2 4-7,-1-5-5,1 7-4,2-1-5,-4-2-4,5 5-8,-6-4 18,6 4-9,-2 2-6,-2-1-5,-1-5-4,5 6-7,-5-1-3,4 3-5,-7 1-4,2-2 9,-2 0-14,0 5-5,-3-1 1,4 0-1,-1 0 1,-3 1-2,-3 0 5,0 0-5,0 0-3,3 2-3,-3-4 5,2-1-9,-2 3 1,0-3-3,0-3 2,-2 1 4,2-4-6,0 4-4,-3 0 3,1-7 3,-1 10-1,3-10 2,-4 5-8,-4 2 3,2-2 5,-1-5 0,1 8-2,-3-1-1,1 3 2,-3 0 5,-1-2 3,2 1-2,-2-3 12,3 1-10,-4 2 0,1-8 4,-2 2-3,0 1 1,3-8-1,0-2-2,2 6-3,-5-6 1,1 2-2,2-3-8,3 0-6,-1-2-7,-3 0-21,4 3-19,-3-6-24,2-2-28,-1 4-33,-2-4-38,-2 0-38,0-3-36,-5 1-235,2-1-519,-3 0 229</inkml:trace>
        </inkml:traceGroup>
        <inkml:traceGroup>
          <inkml:annotationXML>
            <emma:emma xmlns:emma="http://www.w3.org/2003/04/emma" version="1.0">
              <emma:interpretation id="{4FF2ECF8-EE3B-4ADE-B7EF-454AD69DA287}" emma:medium="tactile" emma:mode="ink">
                <msink:context xmlns:msink="http://schemas.microsoft.com/ink/2010/main" type="inkWord" rotatedBoundingBox="12999,16019 14380,14669 15131,15438 13750,16787"/>
              </emma:interpretation>
              <emma:one-of disjunction-type="recognition" id="oneOf53">
                <emma:interpretation id="interp265" emma:lang="en-US" emma:confidence="0.5">
                  <emma:literal>(in</emma:literal>
                </emma:interpretation>
                <emma:interpretation id="interp266" emma:lang="en-US" emma:confidence="0">
                  <emma:literal>(is</emma:literal>
                </emma:interpretation>
                <emma:interpretation id="interp267" emma:lang="en-US" emma:confidence="0">
                  <emma:literal>(is"</emma:literal>
                </emma:interpretation>
                <emma:interpretation id="interp268" emma:lang="en-US" emma:confidence="0">
                  <emma:literal>(in'</emma:literal>
                </emma:interpretation>
                <emma:interpretation id="interp269" emma:lang="en-US" emma:confidence="0">
                  <emma:literal>(i]</emma:literal>
                </emma:interpretation>
              </emma:one-of>
            </emma:emma>
          </inkml:annotationXML>
          <inkml:trace contextRef="#ctx0" brushRef="#br0" timeOffset="252664.5105">9944 14460 149,'0'0'149,"0"0"-11,0 0-7,0 0-11,0 0-14,0 0-6,0 0-5,0 0-10,0 0-12,0 0-6,0 0-9,0 0 3,0 0-12,0 0-3,0 0 7,-29 13-7,29-13-4,-16 10 2,4 1-5,-1 0 2,-7 4-5,9-2 0,-3 1 0,0-1-5,0-2 1,0 4 1,-3-1-4,4 7 2,2-6 2,1-1-4,0 0 3,-1 0 0,5 2 1,1-2 8,2 2-5,-3 2 0,1 0 0,1 5 0,-1-6 2,5 5-1,0 0 0,-1 0-9,1 3 6,-2 1-3,2 0-3,3-4-8,2 3 6,-4 0-4,-1-6 0,5-1-4,-3 7-1,5-10 1,0 2-3,3 6 0,4-4 1,-3-5 0,2 0-4,1 1-3,5-4 5,-5 0-11,3 0-10,8-4-18,-2 4-16,2-6-27,-5-1-26,-3-3-36,3-2-20,1-5-50,-1 4-144,0-4-372,-1-1 165</inkml:trace>
          <inkml:trace contextRef="#ctx0" brushRef="#br0" timeOffset="253025.3565">10251 14619 53,'0'0'240,"0"0"-10,0 0-26,0 0-21,0 0-17,0 0-17,0 0-12,0 0 7,0 0 5,0 0-2,2 34-7,1-18-7,6-1-7,-4 3-5,-1 0-7,3 4-8,-4-4-7,3 6-9,0-7-7,0 1-6,2 7-9,-2-3-6,-1-5-3,1-1-9,-3 2-6,2-4-8,-2 1-13,3-2-21,-1-1-23,-3 0-26,2-1-29,-2-2-37,-2-9-33,1 12-42,1-1-49,-2-11-165,0 0-434,0 14 192</inkml:trace>
          <inkml:trace contextRef="#ctx0" brushRef="#br0" timeOffset="253448.1126">10576 14389 7,'0'0'252,"14"-4"-17,-14 4-20,11-2-15,-11 2-20,0 0-16,19 2-13,-19-2-13,14 4-12,-6-1-7,3 4-6,-3 0-8,2 1-2,3 5-6,-1 3-2,4 3-6,-4 1-2,4 0-4,-2 5-4,0-3-5,-2 4-8,2-1-9,-3 4-3,-1-1-2,-1-1-7,-3 2-3,2 0-8,-3 0-2,-1 0 0,0-4-10,-4 1 6,0 0-7,-2 0 1,0-2-3,4-1-4,-8 2-2,4-6 1,-1-5-10,-2 5-10,-1-2-15,-5 2-19,2-5-19,-2 0-30,2 1-31,-1-2-39,1-7-42,-2 1-43,-3 0-148,2-4-422,-1-3 186</inkml:trace>
          <inkml:trace contextRef="#ctx0" brushRef="#br0" timeOffset="254359.6629">10698 13893 78,'0'0'203,"0"0"-16,1-15-17,-1 15-11,0 0-8,7-17-6,-7 17-10,9-13-10,-7 6-15,-2 7-10,7-13-2,-7 13-10,10-8-7,-10 8-8,12-6-11,-12 6-5,11-5-5,-11 5-9,11-3-8,-11 3 3,0 0-8,26 10-6,-15 0 2,-1-2-8,2 6 1,-2-4-5,0 7 1,1 0-2,-4 2-2,-1-5 0,2 8 0,-4-7-3,2 4-2,1-5-1,-3 4 7,-1 0-6,-1-3-1,-4-1-3,4-6-7,-2-8-9,-2 22-9,2-22 1,0 15-12,0-15 3,-3 10 7,3-10 2,0 0 2,0 0 3,-1 11 3,1-11 0,0 0-3,0 0 6,0 0 3,0 0 0,0 0 3,0 0 0,-3-42 1,3 32 0,1-4 5,1 3 4,-2-5 4,0 2 3,1 1 5,4-1 2,-3 0-2,1 2 9,-2 3-1,1-5 4,1 4-2,-3 10-1,8-22-4,-7 13 0,4-3-9,-5 12 6,8-15-5,-2 4-1,-3 3-2,-3 8 0,11-15-3,0 5-2,-2 5 0,-4-4-5,6 6 5,-2-2-2,-9 5 1,14-10 0,-8 4-7,-6 6 4,14-7-1,-14 7 1,13-1-3,-13 1 2,9-5 0,-9 5-7,13-1 5,-13 1-2,0 0 0,0 0-1,18 6 1,-18-6 6,11 8 1,-5-1-1,1 2 2,-3 2-1,-4-11 4,13 13 0,-5 1 0,-1-3 3,0 2-1,-1 1-1,3-6 3,-1 7-3,0-5 2,-4 1-2,4 1-3,-2 1 1,-1-5-3,0 3 3,-1 0-3,1-3-8,-3 3-17,-2-11-12,6 16-17,-5-7-20,-1-9-26,5 14-29,-2-6-24,-3-8-34,3 17-134,-3-7-342,0-10 151</inkml:trace>
        </inkml:traceGroup>
        <inkml:traceGroup>
          <inkml:annotationXML>
            <emma:emma xmlns:emma="http://www.w3.org/2003/04/emma" version="1.0">
              <emma:interpretation id="{5BD43154-757C-492F-A91E-63DA1CA38554}" emma:medium="tactile" emma:mode="ink">
                <msink:context xmlns:msink="http://schemas.microsoft.com/ink/2010/main" type="inkWord" rotatedBoundingBox="15214,15148 18254,15083 18285,16548 15245,16613"/>
              </emma:interpretation>
              <emma:one-of disjunction-type="recognition" id="oneOf54">
                <emma:interpretation id="interp270" emma:lang="en-US" emma:confidence="0.5">
                  <emma:literal>+</emma:literal>
                </emma:interpretation>
                <emma:interpretation id="interp271" emma:lang="en-US" emma:confidence="0">
                  <emma:literal>x</emma:literal>
                </emma:interpretation>
                <emma:interpretation id="interp272" emma:lang="en-US" emma:confidence="0">
                  <emma:literal>X</emma:literal>
                </emma:interpretation>
                <emma:interpretation id="interp273" emma:lang="en-US" emma:confidence="0">
                  <emma:literal>*</emma:literal>
                </emma:interpretation>
                <emma:interpretation id="interp27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54981.3862">11709 14996 188,'0'0'257,"0"0"-10,0 0-6,0 0-5,0 0-7,0 0-5,0 0-16,0 0-11,0 0-8,0 0-17,0 0-18,0 0-14,0 0-15,46-6-12,-29 5-10,7-1-7,4-2-2,1 4-22,1-1-8,10-2-8,-7 4-2,-2-2-7,11 2-5,-9-1-3,-3-1-7,4-2 3,-3 3-9,-1 0 1,-1 0-9,-2-4-9,-7 4-11,0-1-12,0-5-9,-1 5-11,-3 2-12,-4-2-14,-1-3-16,-11 4-19,20-1-20,-12-1-36,-8 2-33,17-7-25,-11 2-37,-6 5-168,0 0-447,3-14 198</inkml:trace>
          <inkml:trace contextRef="#ctx0" brushRef="#br0" timeOffset="255355.1697">11993 14600 113,'0'0'221,"0"0"-12,0 0-23,0 0-14,0 0-15,0 0-10,0 0 8,0 0 8,0 21-1,0-6-1,7 0-10,-3 4-5,-2-1-1,4 7-7,2 1-10,-2-2-10,-3 6-3,2-4-11,-5 2-7,6 1-9,-4-2-10,2 1-3,-2 0-8,3 2-4,-4-4-13,4 0-4,-2-1-3,-3-2-6,5 2-1,-5 1-8,-3-2-12,6 0-16,-2 0-23,-1-4-17,0-6-19,-4 3-35,2-6-28,2-11-42,0 20-42,-2-11-41,2-9-197,-1 16-480,1-16 213</inkml:trace>
        </inkml:traceGroup>
        <inkml:traceGroup>
          <inkml:annotationXML>
            <emma:emma xmlns:emma="http://www.w3.org/2003/04/emma" version="1.0">
              <emma:interpretation id="{22500EDB-9D2F-4474-AF62-4AA51964FF30}" emma:medium="tactile" emma:mode="ink">
                <msink:context xmlns:msink="http://schemas.microsoft.com/ink/2010/main" type="inkWord" rotatedBoundingBox="16515,15071 18386,15441 18109,16842 16239,16473"/>
              </emma:interpretation>
              <emma:one-of disjunction-type="recognition" id="oneOf55">
                <emma:interpretation id="interp275" emma:lang="en-US" emma:confidence="0.5">
                  <emma:literal>(est</emma:literal>
                </emma:interpretation>
                <emma:interpretation id="interp276" emma:lang="en-US" emma:confidence="0">
                  <emma:literal>(et</emma:literal>
                </emma:interpretation>
                <emma:interpretation id="interp277" emma:lang="en-US" emma:confidence="0">
                  <emma:literal>(eat</emma:literal>
                </emma:interpretation>
                <emma:interpretation id="interp278" emma:lang="en-US" emma:confidence="0">
                  <emma:literal>(at</emma:literal>
                </emma:interpretation>
                <emma:interpretation id="interp279" emma:lang="en-US" emma:confidence="0">
                  <emma:literal>(it</emma:literal>
                </emma:interpretation>
              </emma:one-of>
            </emma:emma>
          </inkml:annotationXML>
          <inkml:trace contextRef="#ctx0" brushRef="#br0" timeOffset="256685.9471">13515 14593 78,'0'0'107,"0"0"0,1-12-3,-1 12 8,0 0-3,0 0 0,0 0-3,0 0 5,0 0-4,0 0-3,0 0 0,7-6-8,-7 6-4,0 0-10,0 0-6,0 0-8,0 0-4,0 0-11,0 0-4,0 0-4,0 0-4,0 0-5,0 0-6,0 0 7,-16-15-10,16 15-8,0 0 1,0 0 1,-14-4-7,14 4 0,0 0 0,-14 0 3,14 0 4,0 0-1,-26 9 2,15-4 1,1 2 2,-1 2 6,-4 1 19,2 3 0,-2-1-1,-4 9 3,5 0-4,-1-1 3,-1-1-5,2 3 1,0-1-6,3-6 0,3 3-2,2-2 1,0 4-2,4-4 0,-1 1-3,0-1 1,3 2-1,0-3-3,3-1-4,2 3-2,-1-6-2,3 4-1,-1 0 0,3-3-9,4 0-13,1 0-20,-2-1-28,4-2-31,-2 3-46,4-7-49,7 2-38,-6 1-218,0-6-464,1-1 206</inkml:trace>
          <inkml:trace contextRef="#ctx0" brushRef="#br0" timeOffset="257262.6168">13744 14948 131,'0'0'184,"0"0"-19,0 0-15,18 10-17,-18-10-10,22-5-15,-11 4-8,0-1-19,2 0-14,-13 2-14,23-2-7,-12 1-4,0-1-9,-11 2-2,18 0-3,-8-5-4,-10 5-1,17-1-3,-17 1-1,9-2-1,-9 2-5,0 0 0,0 0 1,13-3-5,-13 3 2,0 0-10,0 0-4,0 0-4,0 0 1,0 0 0,0 0 3,0 0-4,0 0 3,0 0-4,0 0 2,-47 11 2,34-11 3,-1 2 1,0 1 4,0 1 5,-1 1 9,1-3 4,-2 3 7,-1-1-1,2 0 7,2 0-3,-2 0-1,2 3 2,2-2-1,0-1-1,2 1 0,9-5-3,-17 7-2,7 0-1,4-2 3,6-5 0,-8 14 2,4-7-1,4-7 5,3 22-1,-3-22 5,5 16 1,1-3 2,0-2 1,5 5 1,-2 0-2,1-1 5,8 2-5,-7-1-2,0-5 1,2 4-3,-4-1-3,3-3-3,1 3-2,-5-1 0,2 0 4,1-2-7,-3 0 2,2 0-4,-6-3-2,6 5-1,-7-6-1,1 1 5,-1 2 2,-3-10 3,5 16 2,-3-11-1,-2-5 10,0 0-7,-8 23 8,5-16-11,-7-2 0,1 2-3,-2 0 0,-3-3-4,0-1 1,-1 4-6,-1-5-5,-1 0-4,-2-2-13,0 1-18,-7-4-18,9 1-18,0-1-30,0-3-30,-1 1-40,4-2-37,4-2-47,-1-1-173,1-1-448,10 11 199</inkml:trace>
          <inkml:trace contextRef="#ctx0" brushRef="#br0" timeOffset="257596.3158">14306 14881 39,'0'0'281,"0"0"-26,0 0-27,0 0-23,0 0-17,0 0-19,0 0-15,6 12-5,-6-12-7,14 6-9,-5-6-7,4 3-15,4-2-10,0 0-6,3 2-14,7-3-4,-7 3-10,5-3-5,2 0-8,-1 0-6,-6 0-14,8 0-12,-1-3-16,-10 3-12,3-1-16,-6-1-19,5 1-16,-7 1-27,-1-4-20,2 4-30,-13 0-35,20-6-39,-14 2-126,-6 4-361,14-8 159</inkml:trace>
          <inkml:trace contextRef="#ctx0" brushRef="#br0" timeOffset="257888.231">14429 14662 102,'0'0'254,"0"0"-23,0 0-22,0 0-21,0 0-23,-5 8-4,5-8-2,0 0 2,3 21-6,-3-21-7,2 27-4,-1-14-9,1 6-6,3 1-11,-4 0 0,2 7-12,-1-7-5,-1 5-10,-1-3-8,2 4-10,-2-1-6,0-7-4,3 4-11,-3 0-2,2 1-14,-2-3-18,1 3-21,-1-7-26,3 1-27,-1 1-25,0-4-43,-1-2-37,5-1-38,-1-4-44,-2 6-161,6-6-437,-9-7 194</inkml:trace>
          <inkml:trace contextRef="#ctx0" brushRef="#br0" timeOffset="261840.875">13213 13987 59,'0'0'156,"0"0"-14,0 0-5,0 0-10,0 0-13,0 0-8,0 0-1,-8 8-10,8-8 0,-9 3-8,2 4-7,7-7-6,-15 12-1,5-5 2,0 2-4,-3 1 4,-6 8 0,5 3-6,-3 1-4,0 0-2,0 3 2,-5 7-10,2 2 5,0 1-2,0 0 14,-2 4-5,3 3-3,3 1-4,-1 1-5,3-1 0,3 1-2,1-4-3,0-1-4,2 4-1,2-5-3,-2 1-2,-1-2-2,6-8-1,0 9-1,1-10-4,2 2 5,2-2-4,-2 5-1,3-8 0,0 5-4,2-2 6,1 2-9,6 7 0,-2-1-2,-1-9-2,4-2-5,-1 3-3,2-5 2,2 1-12,1-3-19,0-2-17,5 2-28,1-5-29,0 2-39,2-3-38,0 0-46,2-5-44,-1 1-134,-6-4-423,7-2 186</inkml:trace>
        </inkml:traceGroup>
        <inkml:traceGroup>
          <inkml:annotationXML>
            <emma:emma xmlns:emma="http://www.w3.org/2003/04/emma" version="1.0">
              <emma:interpretation id="{6753E29F-3A70-4BCB-ABD1-A5B5993C1702}" emma:medium="tactile" emma:mode="ink">
                <msink:context xmlns:msink="http://schemas.microsoft.com/ink/2010/main" type="inkWord" rotatedBoundingBox="18700,15475 20727,15081 20990,16432 18963,16826"/>
              </emma:interpretation>
              <emma:one-of disjunction-type="recognition" id="oneOf56">
                <emma:interpretation id="interp280" emma:lang="en-US" emma:confidence="0.5">
                  <emma:literal>con)</emma:literal>
                </emma:interpretation>
                <emma:interpretation id="interp281" emma:lang="en-US" emma:confidence="0">
                  <emma:literal>can)</emma:literal>
                </emma:interpretation>
                <emma:interpretation id="interp282" emma:lang="en-US" emma:confidence="0">
                  <emma:literal>Con)</emma:literal>
                </emma:interpretation>
                <emma:interpretation id="interp283" emma:lang="en-US" emma:confidence="0">
                  <emma:literal>Can)</emma:literal>
                </emma:interpretation>
                <emma:interpretation id="interp284" emma:lang="en-US" emma:confidence="0">
                  <emma:literal>don)</emma:literal>
                </emma:interpretation>
              </emma:one-of>
            </emma:emma>
          </inkml:annotationXML>
          <inkml:trace contextRef="#ctx0" brushRef="#br0" timeOffset="258515.0902">15615 14468 51,'-15'1'165,"15"-1"-2,-19 6-5,10-3 2,9-3-5,-25 9 3,14-6-15,-6 6-1,1-2-1,1 0-5,-2 7-2,0-3-8,-2 7-3,-1 1-6,2-1-2,0 3-6,2-2 0,2 1-9,0 1 0,-3 0-2,6 2-4,0-2-5,5-4-3,0 2-3,3-1-5,0-3-8,-1 2 0,6-2-9,-4 4-3,6-6-8,2 4-2,0-4-2,2 1-4,4-3-5,-1 0-5,-1 3 2,4-2-4,0-1-10,1-3 4,-1 3-9,5-4-14,-4 0-16,4 0-10,0 0-20,6-2-17,-7-3-20,-2 2-29,4-4-32,0 0-34,2-4-37,5 2-37,-7 1-190,0-5-478,4-1 211</inkml:trace>
          <inkml:trace contextRef="#ctx0" brushRef="#br0" timeOffset="258920.1153">16011 14920 11,'0'0'239,"0"0"-10,0 0-15,0 0-10,-45-10-12,45 10-9,-19 0-11,19 0-7,-26 4-9,10 2-5,1 1-10,-3 1-7,3 3-10,-4 1-4,0 5-10,-1-2-2,0 3-11,0 0-6,1 1-13,5 2-7,0 2-7,5 2-6,-4 1-3,5-1-8,4 0-1,1 0-4,3-2-7,1-6-2,2 2-13,4-1-3,2-3-6,2 0-5,0-2-9,3-2-3,0-3-4,3 3 0,0-6-1,-3-1 3,-5 2 0,4-3 4,-1 1-4,-4-1 9,-8-3 7,14 0 12,-14 0 4,0 0 4,16-6-2,-16 6-3,6-10 1,-6 10-6,0-13 1,0 13-2,-2-14-4,2 14 1,-6-16-3,1 7-1,-1 1-1,6 8-12,-14-16-17,11 10-21,-8 1-28,3 0-30,8 5-38,-17-12-47,6 8-37,11 4-36,-17-3-175,6 1-468,11 2 207</inkml:trace>
          <inkml:trace contextRef="#ctx0" brushRef="#br0" timeOffset="260307.6998">16259 14845 106,'0'0'229,"0"0"-24,-5-20-19,5 20-12,0 0-14,0-17-13,0 17-11,0 0-4,3-15-9,-3 15-2,6-10-3,-6 10-4,3-15-1,-3 15-4,2-15 1,-2 15-10,6-12-5,0 9-5,-6 3-9,11-11-2,-3 4-12,-8 7-7,16-7-10,-9 7-3,-7 0-4,19-7-4,-6 7-4,-13 0-7,23 0-4,-15 2-3,4 3-2,-2 0-4,2 1-2,0 4-2,1 5 0,-5-7 2,4 8-1,-10 0-5,4-1 3,-3-1 0,0 0-4,-1 5 2,-2-4 1,-2 2-4,-1-4-1,0 4 1,0-3 0,1-3-1,-1-1-2,-2 1 0,5-11 1,-4 17-1,-1-11-4,5-6-1,-3 14-1,3-14 0,-6 8 1,6-8 3,0 0 3,-3 11 0,3-11 1,0 0 0,0 0-1,0 0-8,0 0-6,0 0-4,0 0-3,0 0-5,0 0 2,3-39-5,1 28-2,3-4 1,-1 2-4,0 0 0,2-4 3,0 3-3,-2-2 0,2 1 0,0 0 4,-1 1 2,1 3 2,5-3 3,-6 2 2,0 0 4,7-1 3,-7 2 1,3 3 2,-6-2 1,3 0 1,0 5 3,3-2 2,-2 0 3,-8 7-3,12-14 6,-7 10 1,-5 4 3,14-11 1,-14 11-1,12-6 4,-12 6 3,13-5 3,-13 5-2,7-4 1,-7 4-2,0 0-1,0 0-2,16 0-2,-16 0 3,0 0 0,0 0 1,17 5 3,-11-1 1,-6-4 1,10 12 4,-4-7 2,2 6-5,-2-4-1,3 2-2,-3 1 3,2 3-7,2-1 3,-6 2-3,6 1-1,-9-5-4,5 5 1,-2-4 1,0 0-5,-2 1 3,-1 2-2,2-4-4,-1-2-8,-2-8-17,2 22-18,1-15-19,-2 3-21,-1-10-23,2 15-41,2-8-39,-4-7-39,0 0-187,0 0-443,4 14 196</inkml:trace>
          <inkml:trace contextRef="#ctx0" brushRef="#br0" timeOffset="260548.1611">16981 13995 65,'0'0'188,"0"0"-14,0 0-8,0 0-11,0 0-11,0 0-5,0 0-9,0 0-5,0 0-8,0 0-7,0 0-4,17 11-8,-17-11 1,10 6-8,-4 1 1,-6-7-5,11 10-3,-3-6-7,-1 5-2,0-1-4,2 3 1,3 1-8,-2-1 2,2 2-2,1-2-3,-1 2-5,2 2-2,-5-2-3,4 4-1,-1-2-7,2 7 2,-3-4-4,2 3-2,-1-6-5,1 4 2,-6-1-7,1 0 2,0 5-3,1 2-5,4 0 0,-5-3 1,1 5-1,-1-4-3,-2 2-2,-1 2 2,-1-2-2,4 1-5,-2 0 0,-1 2-4,-2 0 1,2-1 1,-2-2-3,0 1 3,-1 3-6,-4-2 3,-1 1 1,1 0 1,2 0-2,-4-4-1,-1 2-4,-4-1 0,5 4 2,0-4-3,-6-1 4,0 3-3,2-4-1,0 2 1,0 1 1,-4 11 1,6-17 0,-2 3-2,2-5 0,-4 0 0,-1 5-1,2-10 2,-2 3-2,6-2-1,-4 0-13,1-2-6,2-5-21,-2 3-20,2-3-28,-2-1-25,8-6-36,-15 13-39,10-9-39,5-4-40,-20 4-144,10-3-442,10-1 196</inkml:trace>
        </inkml:traceGroup>
        <inkml:traceGroup>
          <inkml:annotationXML>
            <emma:emma xmlns:emma="http://www.w3.org/2003/04/emma" version="1.0">
              <emma:interpretation id="{9BCBD71E-5B9E-485A-987F-AD8CEB72A242}" emma:medium="tactile" emma:mode="ink">
                <msink:context xmlns:msink="http://schemas.microsoft.com/ink/2010/main" type="inkWord" rotatedBoundingBox="21001,15435 22772,14353 23376,15342 21606,16424"/>
              </emma:interpretation>
              <emma:one-of disjunction-type="recognition" id="oneOf57">
                <emma:interpretation id="interp285" emma:lang="en-US" emma:confidence="0.5">
                  <emma:literal>(2)"</emma:literal>
                </emma:interpretation>
                <emma:interpretation id="interp286" emma:lang="en-US" emma:confidence="0">
                  <emma:literal>(2,"</emma:literal>
                </emma:interpretation>
                <emma:interpretation id="interp287" emma:lang="en-US" emma:confidence="0">
                  <emma:literal>(s,"</emma:literal>
                </emma:interpretation>
                <emma:interpretation id="interp288" emma:lang="en-US" emma:confidence="0">
                  <emma:literal>(21"</emma:literal>
                </emma:interpretation>
                <emma:interpretation id="interp289" emma:lang="en-US" emma:confidence="0">
                  <emma:literal>(s"</emma:literal>
                </emma:interpretation>
              </emma:one-of>
            </emma:emma>
          </inkml:annotationXML>
          <inkml:trace contextRef="#ctx0" brushRef="#br0" timeOffset="266577.8308">18172 13897 118,'0'0'156,"0"0"-10,0 0-3,0 0-4,0 0-8,0 0-7,0 0-7,0 0-9,0 0-5,0 0-19,0 0-2,0 0-5,0 0-14,0 0-4,0 0-10,0 0 0,0 0-4,0 0-8,-21 3-5,21-3-1,-11 8-6,11-8-1,-16 7-3,8-4-2,1 4-3,-3-2 1,10-5-2,-18 7 1,10 2-5,0-3-2,0 3 2,-3-3 1,2-4-3,1 9 3,-3-2-5,2 1 4,-4-1 0,3 0 3,2 2 0,-2 1 1,-1-2 1,1 5-3,-1-3 4,3 4 0,0-4-1,0 6-2,-4 0 0,4-3 0,-3 10 2,0-2-3,2-2 1,1 4-2,-1 0 0,1 1 0,0 1 1,-1 1-2,1-3 4,0 1-4,4 1 17,-6-3 0,4 5 0,0-6-1,0 3 1,4 2-1,-1-6-3,0 3 0,3 0 0,-2-3-2,4-2 3,-4 1-2,2-2 1,5-3-1,-3 2-6,1 0 0,0-4 3,3 3-5,3-1-2,-1-1 1,3-2 0,-3 1-9,4-4-18,-2 2-24,2 0-28,-4-6-30,4 5-41,-1-1-34,6-5-36,-6-2-158,-1 1-393,0 1 173</inkml:trace>
          <inkml:trace contextRef="#ctx0" brushRef="#br0" timeOffset="267458.3269">18591 14211 128,'0'0'167,"0"0"-12,0 0-6,-22 17-2,16-10-20,6-7-6,-11 8-7,11-8-9,-11 9-11,2-7-5,9-2-8,-11 7-4,11-7-8,-14 3-5,14-3-8,-17 4-3,17-4-10,-16-4-2,16 4 1,-15-1-7,15 1-3,-13-6-2,13 6 4,-14-7 0,14 7 3,-10-11-4,10 11 0,-8-8 0,2 1-4,6 7-1,-4-13 2,4 13-5,-6-12-3,6 12-2,0 0 1,0-16-5,0 16 2,-1-12-2,1 12-6,0 0 0,4-18-1,-4 18 0,10-12-4,-7 7 1,3-5-3,-6 10 3,14-10-1,-8 6-3,-6 4 1,14-7-2,-8 3-3,-6 4 2,14-4-4,-14 4 2,16 0 1,-16 0-3,17 7 2,-12-3 3,6 0-4,-5 6-2,0-3 1,2 7 4,0-2-2,-2 3 2,-3 0 0,2-1 1,-4 4 1,-1 0 0,0-1 3,-1 10-1,1-8 1,-5 6 0,2-3-1,-3 0-3,0-6 4,-2 1 0,0 0-2,-3 0-1,3 0 2,-1-1-1,1-3 4,-4 2-8,-7 2-6,7-6-1,1 2-6,-3-2 0,0-4-6,0 3 3,0-3 6,3-1-4,4-2 0,7-4 3,-17 5 0,10-3 2,7-2 4,-16 5-1,16-5 2,0 0 0,-17-12 2,17 12 0,-6-13-3,6 13 4,-8-8 4,8 8 3,0 0 1,-6-16 0,6 16 4,0 0 2,0 0 11,-5-10-5,5 10-2,0 0 1,0 0 1,0 0-2,0 0-1,0 0-2,0 0-1,0 0 4,-5-7-5,5 7-1,0 0-1,0 0-1,0 0 5,0 0 5,0 0 1,0 0 2,24 22 2,-17-17 0,0 4-1,2-4-2,0 2-3,1 4-2,2-1 2,-3 1-1,4 1-2,-4-5-2,2 7 2,2-7-3,-4 4-1,5-4-2,-3 5-4,0-4-13,1 2-19,2-4-16,-1-1-27,-6 2-26,6 0-40,-5-5-30,-8-2-43,18 5-146,-8-5-385,-10 0 171</inkml:trace>
          <inkml:trace contextRef="#ctx0" brushRef="#br0" timeOffset="267866.0925">18872 13947 239,'0'0'225,"0"0"-24,0 0-22,0 0-18,0 0-16,0 0-20,0 0-6,0 0-4,0 0-5,0 0 1,12 28 1,-7-11-8,1-1-10,-1 4-5,4 5-3,-4 2-7,1 2-3,2 1-9,-2-2-5,0 11-5,5-2-6,-8 2-4,0-4-6,-1-4-4,1 10-2,-3-12-2,3-1-6,-9 8 3,4-6-7,-1-4-2,0 3-3,0 0-1,-5-4-3,5-2 0,0 3-2,-3-2-1,1-5-1,0 2-6,1-6-8,0-2-12,-2-2-23,2-1-19,4-10-22,-8 13-19,5-8-28,3-5-38,0 0-33,-11 6-172,11-6-399,0 0 177</inkml:trace>
          <inkml:trace contextRef="#ctx0" brushRef="#br0" timeOffset="268754.432">19107 13569 104,'0'0'235,"0"0"-28,0 0-20,0 0-19,0 0-20,0 0-15,0 0-8,0 0-8,0 0-4,0 0-7,12 33-7,-7-19-8,-2 0-5,2 0-10,-2 2-5,0-2-6,0 1-7,0 2-7,-3-6-2,2 0-4,-1 1-6,-1-12-11,0 21-5,5-14-18,-5-7-5,0 17-2,0-17-1,0 0-3,0 14 8,0-14-1,0 0 1,1 10 2,-1-10 6,0 0-4,0 0-1,0 0 2,0 0-4,0 0 1,24-24-1,-20 16 4,3-3 1,0 3-2,4-7-4,-3 0 1,3 1 1,6 1-1,-6-2 1,2 2 0,4 0 4,-6 1 1,3-2 4,0 3 3,-2 4 2,0-4-3,1 4 4,-4 0 1,-1 2 5,3-1-5,-11 6 0,11-8-1,-11 8-5,11-6 1,-11 6 1,9-3 0,-9 3-1,0 0-1,0 0 2,20 3-3,-20-3 3,13 6 6,-5 1 7,-4 0-3,4 2 2,-2-2-2,2 7 1,-2 0 0,1 0-3,-3 0 1,7 1-8,-5-2 0,2 1-3,-2 0 1,1 1-7,-1-1-21,-2 2-26,6-3-34,-7 0-36,3 1-40,-1-7-47,0 3-48,-2-2-144,0 1-420,3-1 186</inkml:trace>
        </inkml:traceGroup>
        <inkml:traceGroup>
          <inkml:annotationXML>
            <emma:emma xmlns:emma="http://www.w3.org/2003/04/emma" version="1.0">
              <emma:interpretation id="{FF1CF600-E408-4D6D-A9D8-FD2C8EEA83C1}" emma:medium="tactile" emma:mode="ink">
                <msink:context xmlns:msink="http://schemas.microsoft.com/ink/2010/main" type="inkWord" rotatedBoundingBox="24033,15342 24293,15770 23862,16033 23601,15605"/>
              </emma:interpretation>
              <emma:one-of disjunction-type="recognition" id="oneOf58">
                <emma:interpretation id="interp290" emma:lang="en-US" emma:confidence="0.5">
                  <emma:literal>x</emma:literal>
                </emma:interpretation>
                <emma:interpretation id="interp291" emma:lang="en-US" emma:confidence="0">
                  <emma:literal>+</emma:literal>
                </emma:interpretation>
                <emma:interpretation id="interp292" emma:lang="en-US" emma:confidence="0">
                  <emma:literal>X</emma:literal>
                </emma:interpretation>
                <emma:interpretation id="interp293" emma:lang="en-US" emma:confidence="0">
                  <emma:literal>=</emma:literal>
                </emma:interpretation>
                <emma:interpretation id="interp294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269100.3909">20111 14516 66,'0'0'278,"0"0"-17,-9 4-20,9-4-16,0 0-13,0 0-17,0 0-15,0 0-14,0 0-13,0 0-16,0 0-18,0 0-10,0 0-10,0 0-12,0 0-10,0 0-6,51-7-9,-31 6 18,1-1-7,5 1-11,1-3-3,4 2-9,0 1-1,0 0-7,2-1-11,-1 4 0,-2-2-6,4 1-9,-4-1 2,-2 1-10,3-1-7,-6 3 1,-6-3-2,-1-1 0,-2 1-5,-4 0-4,1 1-12,-13-1-8,17 4-18,-17-4-16,11 2-22,-11-2-25,0 0-36,0 0-34,0 0-37,0 0-179,0 0-428,0 0 189</inkml:trace>
          <inkml:trace contextRef="#ctx0" brushRef="#br0" timeOffset="269411.2166">20405 14276 174,'-4'7'196,"4"-7"2,0 0-6,0 22-1,0-10-13,0 2-8,4 3-8,-4 3-7,2 4-10,-1-2-3,-1 3-15,0 1-5,4-2-12,-4 0-8,0 0-13,1 2-8,1-3-1,-2 2-14,4-3-1,0 0-11,-1-3-5,0-3-9,-2 0-20,4 0-18,1 0-21,-3-5-20,4 2-23,-1-4-24,-2 2-30,3-4-31,-1 0-33,-6-7-198,14 8-408,-6-5 182</inkml:trace>
        </inkml:traceGroup>
        <inkml:traceGroup>
          <inkml:annotationXML>
            <emma:emma xmlns:emma="http://www.w3.org/2003/04/emma" version="1.0">
              <emma:interpretation id="{16FF6EAC-0E72-464F-A963-75C45034674D}" emma:medium="tactile" emma:mode="ink">
                <msink:context xmlns:msink="http://schemas.microsoft.com/ink/2010/main" type="inkWord" rotatedBoundingBox="24743,14930 32560,14411 32669,16052 24852,16571"/>
              </emma:interpretation>
              <emma:one-of disjunction-type="recognition" id="oneOf59">
                <emma:interpretation id="interp295" emma:lang="en-US" emma:confidence="0.5">
                  <emma:literal>(Untighten)</emma:literal>
                </emma:interpretation>
                <emma:interpretation id="interp296" emma:lang="en-US" emma:confidence="0">
                  <emma:literal>(Untighten')</emma:literal>
                </emma:interpretation>
                <emma:interpretation id="interp297" emma:lang="en-US" emma:confidence="0">
                  <emma:literal>(untighten')</emma:literal>
                </emma:interpretation>
                <emma:interpretation id="interp298" emma:lang="en-US" emma:confidence="0">
                  <emma:literal>(untightens)</emma:literal>
                </emma:interpretation>
                <emma:interpretation id="interp299" emma:lang="en-US" emma:confidence="0">
                  <emma:literal>(untighten)</emma:literal>
                </emma:interpretation>
              </emma:one-of>
            </emma:emma>
          </inkml:annotationXML>
          <inkml:trace contextRef="#ctx0" brushRef="#br0" timeOffset="272185.0145">24297 14254 16,'0'0'201,"-11"0"-1,11 0-5,0 0-15,-20 5-10,10-1-7,10-4-5,-17 9-4,9 1-9,-4 1-3,-2 1-2,3 2 0,2 2-7,-5 0-2,7 7-8,-3-5-2,0 3-4,-1 2-11,5-1-9,-3 7-5,4-10-10,-1 2-5,6-5-10,-3 5-8,6-4-2,-3 2-11,3-1-10,0-4-23,5 1-18,-2 1-26,3-2-25,2-1-29,3-1-36,0 3-39,2-8-43,4 1-40,-3 2-167,0-2-444,11-2 197</inkml:trace>
          <inkml:trace contextRef="#ctx0" brushRef="#br0" timeOffset="273781.177">24652 14633 73,'0'0'177,"0"-12"-8,0 12-2,0 0-13,0-14-8,0 14-7,0 0-9,-11-18-9,5 15-8,6 3-4,-14-8-5,4 5-6,10 3-4,-23-7 1,12 4-7,11 3 1,-26-1-8,15 1-7,11 0-4,-24 1-8,13-1 0,-1 3-11,1 0 0,2 4-3,1-3-6,-1 3-3,2 2-5,0 2 0,0-1-1,4 1-9,3-11 5,0 25-2,0-10-2,3 0 0,7 1-1,-3 1 3,0-4 1,2 2 6,2 1-1,0 0-5,-2-1 2,5 0 0,-4 2 0,0-2-2,3 3-3,-2-4 0,3 7-4,-2-8-4,-4 2-1,5 1-2,-3-3 6,0 2-7,-2 2-1,1-2-4,-1 1-3,-2 0-11,0 2-11,-1 1-9,-2-1-7,-3-3-6,0 0 4,-3-1 4,-2 5 2,5-5 1,-6 1 1,3-6 8,-8-3 2,5 2-1,-8 2 4,1-3 5,-4-3 4,3-1 8,5 1 5,9-4 5,-22-1 2,22 1 3,-20-8 5,10 5 2,3-3 4,7 6 0,-16-15-2,11 4 1,-1-1-5,3-5-1,3 2 0,0-3 0,6-7-7,2 0-5,-5 6-2,10-4-9,-6 2 1,3 3-4,-3 3-1,7-3-2,-1-1 3,-2 6-2,1-2 1,-1 4-1,-1-4 0,4 3-1,-5 2 3,-1-3-2,3 2 1,1-1-14,-1 1-4,-2 0-7,2 0-14,2 0-10,-6-1-20,3-1-17,1 5-28,1-3-24,-4-3-34,-2 3-42,2 4-161,1-8-409,-3 4 181</inkml:trace>
          <inkml:trace contextRef="#ctx0" brushRef="#br0" timeOffset="273790.1717">24943 14328 102,'0'0'267,"0"0"-26,0 0-29,0 0-22,0 0-19,0 0-20,0 0-10,-3 24-17,3-24-11,3 18-8,0-3-8,-3-1-6,3 0-9,0 0-10,-3 3-4,3-1-6,-6 0-6,3 2-7,0-3-5,0-1-5,3 0-2,-6-1-3,6 1-3,-3-14-4,4 15-6,-3-8-6,-1-7-5,0 0 1,0 21-3,0-21-2,0 7 4,0-7 2,0 0-3,0 0 0,0 0-1,0 0-2,0 0 0,0 0 3,30-18 0,-21 8-3,2 1 3,0-3-3,4-1-3,-1-1 1,7 2-1,-1-4 1,-6 5 0,6 1-2,0-6-1,-6 5 2,7 3-3,-7-3 1,3 4 0,-2-5 1,3 5 6,-4-3-1,0 3 9,-5 2 0,5-1 6,-5 0 11,-9 6 0,14-8 1,-4 7-1,-10 1 0,11-7-1,-11 7-7,9-5-5,-9 5-4,0 0 2,0 0-4,0 0 1,14 7 8,-14-7 6,8 16 2,-5-6 0,0 1 5,0 1-4,0 6-5,-3 0-3,0-3-4,5 4 1,-5-2-6,-5 0 2,5-1-4,0 2-3,0-3-21,6 2-23,-4-2-20,-2 0-22,0-3-29,3 4-27,0-4-36,-3-1-42,0-2-42,0-9-159,3 17-446,0-10 197</inkml:trace>
          <inkml:trace contextRef="#ctx0" brushRef="#br0" timeOffset="273796.1699">25776 14417 52,'0'0'315,"0"0"-20,0 0-23,0 0-31,0 0-17,0 0-23,0 0-19,27 8-18,-27-8-17,23-1-13,-3 2-10,0-1-16,7-1-10,1 1-8,1 1-12,3-1-6,-1 2-9,1-2-15,9 0-23,-10 0-23,-4 0-20,4 0-23,-5-2-28,-6 1-31,7 0-26,-7-1-31,-4 2-25,4-4-36,-8 0-120,-12 4-365,28-9 161</inkml:trace>
          <inkml:trace contextRef="#ctx0" brushRef="#br0" timeOffset="274126.9788">26056 14176 30,'0'0'272,"0"0"-29,0 0-23,0 0-21,0 0-23,0 0-14,-4 16-2,4-16-10,-7 25 1,7-11-10,-3 3-10,6-1-10,-6 7-8,0 6-12,6-1-5,0-2-15,-3 4-5,4 1-8,-4-2-5,4-1-11,-2-3-16,-1 4-21,2-4-20,4 1-25,-4-1-25,2-3-26,1-5-34,-3 2-32,0-4-29,5 3-29,-5-3-136,-3-5-369,6 6 164</inkml:trace>
          <inkml:trace contextRef="#ctx0" brushRef="#br0" timeOffset="274484.7742">27114 13999 157,'-22'6'200,"8"-5"-12,0 3-10,-2 3-6,-1 0-8,2 4-5,-1 0-8,-4 3-3,6-1-2,-5 2-5,0 2-6,5-1-4,5 0-5,-2 0-4,2 1-6,-1 5-13,4-8-1,-2 1-12,5 2-4,0-3-9,0 4-11,3-4-3,5 3-10,3-2-20,-4-3-19,6 4-18,2-4-25,2 0-26,-2 3-31,4-3-30,0 0-47,7 2-34,-1-1-48,-5-4-126,9 3-403,4-2 179</inkml:trace>
          <inkml:trace contextRef="#ctx0" brushRef="#br0" timeOffset="274978.6567">27406 14345 121,'0'0'189,"-9"-5"-15,9 5-19,-14-6-17,14 6-9,-19 1-9,19-1-3,-25 9-5,11-6-6,-4 6 2,-4-2-7,-3 4-2,3 3 0,0-2-11,7 1-5,-10 1-4,11-2-6,-2 0-11,-1-1-8,6 2-3,-1 0-5,1 0-11,3-4-7,2 0-16,3-1-7,0 2-14,3-10-8,0 15-10,0-15-7,11 15-16,-4-11-7,4 3-8,3-4-6,2 2-13,3-5-6,-2 0 6,3 0 3,-1-4 7,-2 3 8,0-2 11,-1 0 12,-1-2 13,-1-1 23,-3 2 16,1-4 21,-4 3 29,0 1 5,-8 4 14,12-10 13,-8 4 9,-4 6 2,6-11 9,-6 11 2,8-7 1,-8 7 2,0 0 1,6-7 1,-6 7 5,0 0 1,0 0-9,6-12-4,-6 12-11,0 0-10,0 0-13,0 0-8,0 0-10,0 0-12,0 0-14,0 0 6,0 0-1,9 23 3,-9-10-6,0-2 2,4 6 2,-4-1-5,3 2-7,-3 8-4,0-3 3,0 4-2,3-1-7,-2 4 5,-1-5-9,3 1 2,2-1-9,-3-2-17,4 2-14,-1-3-18,-5-4-16,7 5-14,0-3-15,-1-4-19,-3 0-19,2 0-26,-2-2-25,1-2-38,1-5-33,-2 0-206,-3-7-491,5 18 216</inkml:trace>
          <inkml:trace contextRef="#ctx0" brushRef="#br0" timeOffset="275679.9204">27765 14203 5,'0'0'242,"0"0"-17,17-15-16,-17 15-9,9-3-12,-9 3-10,8-4-12,-8 4-11,0 0-14,14-5-15,-14 5-10,0 0-4,0 0-13,22 9-4,-18-2-8,6 0-10,-3 2-6,4 3-4,-3 0-8,-2 4-6,1-1-2,-4 2-6,1 1-5,3 0-6,-6-4-1,4 4-17,-4-4-13,4 3-15,-3-4-12,-1-3-15,-1 2-11,0-12-8,0 17 0,0-17 1,0 12 9,0-12 7,6 8 7,-6-8 12,0 0 4,0 0 7,0 0 5,0 0 6,0 0 0,0 0 6,0 0 0,24-22 2,-20 16 1,-4 6 0,13-21 0,-5 12 1,1-3 4,2-1 2,-2 5-1,5-5 3,-3 1 3,-1 3 1,4-1-1,0-3 1,-2 3 6,4-3-3,-2 3-5,0-1 3,4 2 8,-2-2-4,1 3 5,-1 1 2,-4 0 0,2 1 3,0 1 4,-1 3 1,-4-3-2,-9 5 0,15-5-10,-15 5-2,14-2 0,-14 2-8,13 7 5,-5-2-4,-8-5 4,12 14-1,-6-4 2,1 4-3,-4-1 1,3 4-5,-1-2 0,-4 3-4,-1 1 5,2-2-28,-2 2 2,0-2-3,3 1 2,-2-2-14,-1-2-16,0 0-19,2 2-18,-2-4-26,0-12-31,0 20-28,2-12-31,-2-8-33,0 14-178,0-14-433,6 10 192</inkml:trace>
          <inkml:trace contextRef="#ctx0" brushRef="#br0" timeOffset="276127.7524">28349 13567 115,'0'0'251,"12"-13"-22,-6 8-26,-6 5-16,16-9-22,-5 5-17,-11 4-18,17 0-13,-17 0-12,20 10-11,-9 0-9,-5 3-12,2 4-4,-5-1-7,0 7-9,-7 3-5,-3-1-3,-2 0-9,-3 2-16,-2-1-10,-1-3-2,6-7-6,-3 5 4,1-8-2,3 2 3,0-4-6,4-3 1,-1 0 5,0 1 0,5-9-2,-6 8 12,6-8 6,0 0 11,-3 11 12,3-11 2,0 0 8,0 0-1,22 7-1,-13-3-1,8-4-6,0 0-6,2 1-7,1 3 0,5 1-4,-5-5-5,1 0-4,0 0-3,0 4-12,-1-1-16,2 1-18,-4-3-20,3 2-17,-3-3-20,-1 1-28,-1 2-12,-16-3-29,31 3-22,-22-3-25,4 1-122,-13-1-347,0 0 153</inkml:trace>
          <inkml:trace contextRef="#ctx0" brushRef="#br0" timeOffset="276512.5397">28823 13623 115,'0'0'247,"0"0"-13,16 0-13,-16 0-10,19 2-16,-19-2-9,14 5-16,-8 0-9,8 1-12,-5 2-6,4 1-9,-4 6-8,8 4-1,-3 3-9,0-1-8,0 5-7,3 8-13,1-1-7,-1 8-6,-5-2-11,1-1 0,-1 5-8,-4 1-4,0 0-4,-7 0-11,4-1 0,-4 1-10,-1-2 2,-3 4-17,-1-2-7,-1-3-7,-1 2-7,-8 0-8,3-4-4,-2 2-1,4-2-1,-2 1 0,-3-4-3,6-10-7,-6 13-8,7-14-9,-6-4-16,1 0-20,-1 2-32,4-8-31,-1-2-29,-2 0-24,0-5-191,-4-2-424,-1 3 189</inkml:trace>
          <inkml:trace contextRef="#ctx0" brushRef="#br0" timeOffset="270115.5697">21785 13773 121,'0'0'202,"-16"-2"-16,16 2-14,0 0-16,-18-5-12,18 5-10,0 0-12,-22 7-2,10 0-4,-1 4-1,-1-3-6,-2 2-4,-2 7-5,-4-1-3,5 6-2,-10 6-4,1 3-4,4 5-5,0 3-5,-4-1-9,4 5-2,-3 4-11,5 1-1,-3-1-4,1 1-3,1 0-1,4 2-8,2-4 12,2-1-11,2 0 4,2-4-1,1 3-4,5-6-5,-3-9-2,6 10 0,0-11-3,2 2-2,2 1-2,6-3-4,-3 8-4,1-10-1,8 0 4,-7-1-4,5-3-3,-2 0-7,10-3-7,-3 2-15,-2-5-21,-3-3-26,3-3-12,5 6-34,0-4-38,6-3-51,-2-7-45,-1 1-164,8-3-441,-3-4 195</inkml:trace>
          <inkml:trace contextRef="#ctx0" brushRef="#br0" timeOffset="270685.2425">22198 14334 66,'0'0'204,"0"0"-21,0 0-23,0 0-15,0 0-19,17-22-11,-11 17-9,-6 5-11,17-6-15,-6 6-6,2-1-12,-13 1-6,23-2-2,-11 2-7,1-2-4,-13 2-2,23-2-6,-12 2-5,-11 0-3,17 2-4,-17-2-3,13 0-5,-13 0-6,14 0 2,-14 0-5,0 0 3,0 0-7,0 0-2,17-2 0,-17 2-1,0 0 3,0 0-3,0 0-8,0 0-10,0 0 6,0 0 9,0 0-8,0 0-5,0 0 6,0 0-3,0 0 1,0 0 6,-47-1 8,36 4 15,-6 2 9,0 2-2,-3 1 5,3 0 9,-7 2 2,1 1 1,-1 2 3,4-1 4,0 3 12,3-4 3,-2 6 0,0-1 1,5-1 0,-1 3 4,4-2 2,3 1 1,-3-2 4,2 8-1,3-6 0,3 1-3,0-4-6,1 4-2,0-4 5,4 4-8,3-3-7,-2 2-6,3-3-1,2 2-5,1-2 0,0-2-6,-1 0-1,5 2-4,-2-4-7,6-4-22,0 2-21,-3-2-27,5 0-31,1-5-42,0 2-39,8-5-46,-8 2-45,4-1-172,2 0-458,-4-5 203</inkml:trace>
          <inkml:trace contextRef="#ctx0" brushRef="#br0" timeOffset="271630.7011">22536 14739 173,'0'0'252,"0"0"-26,0 0-21,0 0-20,0 0-16,0 0-24,0 0-22,0 0-17,0 0-15,0 0-10,0 0-10,14 0-10,-3-5-5,-2 3 1,2-3-14,1 5-4,-12 0-3,17-7-2,-17 7 12,14 0-3,-14 0 0,11-3 0,-11 3 0,0 0 4,13-4-2,-13 4-4,0 0-1,0 0-4,11 0-3,-11 0-1,0 0 3,0 0 12,9 14 7,-9-14 5,3 14 3,-3-5 0,0-9 1,3 18-2,2-2-4,-5-3 5,0 4-9,6 1-1,-6 1-8,2 2-4,-1-2-3,4-3 1,-5 5-7,0-3-3,1 1-4,4-1-1,-5 0-10,3 0-19,-3-1-20,0-6-24,5 1-26,0 0-33,-1-5-41,-4-7-46,3 14-50,4-7-210,-7-7-493,7 7 219</inkml:trace>
          <inkml:trace contextRef="#ctx0" brushRef="#br0" timeOffset="271638.6972">22970 14543 87,'0'0'302,"0"0"-17,0 0-28,0 0-25,0 0-22,0 0-21,0 0-17,0 0-17,0 0-16,30 11-14,-10-8-14,5-3-10,4 7-7,12-6-12,-7 1-9,10-1-5,-13-1-14,3 2-11,-1-2-18,1-2-8,0 4-11,-7-4-3,2 1-11,-1 1-7,-7-2-13,-1 1-12,-3-3-13,-3 1-12,-1 3-13,-3-3-16,-10 3-24,14-7-40,-7 2-36,-7 5-137,9-11-356,-6 2 158</inkml:trace>
          <inkml:trace contextRef="#ctx0" brushRef="#br0" timeOffset="271880.1896">23291 14291 228,'0'0'231,"0"0"-20,-16 2-24,16-2-15,0 0-12,0 0-3,-1 15-6,-2-4-6,3 1-4,-4 5-10,4 3-7,0 2-8,-3-2-8,3 6-9,-4-2-9,4 3-5,-2-2-11,4 0-7,-2 2-4,1-5-7,-1 6 0,0-6-11,3 0-6,0-3-22,1 1-19,-1-4-22,-2 2-27,1 1-26,2-5-36,3 6-28,-4-8-37,0 3-29,0-1-153,2-2-390,-5-4 172</inkml:trace>
        </inkml:traceGroup>
        <inkml:traceGroup>
          <inkml:annotationXML>
            <emma:emma xmlns:emma="http://www.w3.org/2003/04/emma" version="1.0">
              <emma:interpretation id="{9DE03BF8-48CD-4F34-919C-675F60935102}" emma:medium="tactile" emma:mode="ink">
                <msink:context xmlns:msink="http://schemas.microsoft.com/ink/2010/main" type="inkWord" rotatedBoundingBox="33446,14382 35709,14334 35741,15843 33478,15892"/>
              </emma:interpretation>
              <emma:one-of disjunction-type="recognition" id="oneOf60">
                <emma:interpretation id="interp300" emma:lang="en-US" emma:confidence="0.5">
                  <emma:literal>(is</emma:literal>
                </emma:interpretation>
                <emma:interpretation id="interp301" emma:lang="en-US" emma:confidence="0">
                  <emma:literal>(35.</emma:literal>
                </emma:interpretation>
                <emma:interpretation id="interp302" emma:lang="en-US" emma:confidence="0">
                  <emma:literal>(357.</emma:literal>
                </emma:interpretation>
                <emma:interpretation id="interp303" emma:lang="en-US" emma:confidence="0">
                  <emma:literal>(3]</emma:literal>
                </emma:interpretation>
                <emma:interpretation id="interp304" emma:lang="en-US" emma:confidence="0">
                  <emma:literal>(3;</emma:literal>
                </emma:interpretation>
              </emma:one-of>
            </emma:emma>
          </inkml:annotationXML>
          <inkml:trace contextRef="#ctx0" brushRef="#br0" timeOffset="277145.4133">30328 13748 202,'0'0'206,"0"0"-15,0 0-16,0 0-20,0 0-15,0 0-11,-21 1-4,21-1-2,-15 12-8,6-1-4,-12 3-4,3 5-3,-3 3-4,0 9-8,-6-3-4,4 4-4,-2 9-9,1 1-5,-2 3-5,1 2-8,6-1-3,-1-2-25,1-2-2,4 2 0,2-6-5,4 3 2,3-1 1,1-4-3,5-6-1,5 5-5,-5-4 1,6 5 0,-1-10-3,6 3-2,-2-4-21,2-3-27,3 0-26,2-1-41,2-2-45,2-7-43,4 2-191,-10-7-415,5 0 184</inkml:trace>
          <inkml:trace contextRef="#ctx0" brushRef="#br0" timeOffset="277965.4904">30406 14056 181,'17'-10'168,"-17"10"-9,20-10-11,-9 7-6,3-2-10,3 1-10,-17 4-13,26-7-11,-10 2-2,-16 5-10,27 0-7,-12 1-9,-15-1-6,20 4-4,-20-4-14,24 7-1,-24-7-6,14 7-4,-14-7-5,11 14-1,-11-14-4,6 12-3,-6 4 0,0-16-5,0 0 0,-11 28-5,3-17-7,0 0-8,-3 3-11,2-8-3,9-6-3,-14 16 3,14-16 3,-8 12-4,8-12 5,-11 10 9,11-10-9,0 0 3,-10 11 1,10-11 6,0 0 10,0 0 6,0 16 9,0-16 6,7 9 3,-7-9-10,10 8 13,-6-1-6,3 0-2,-7-7-2,10 13 2,0-4-5,-2-2 2,1 0-2,-3 0-5,2 4 1,0-3 0,-2 3-1,-1 3-2,-2-9 5,1 5-4,-4-10 2,2 15 2,-2-15 5,-2 18 3,2-18 2,-4 18 6,-1-14 1,-1 6 0,-2-5 4,-1 1-2,-1 1-1,-1-4-4,-4 4-3,1-4-6,-3-1-1,-2 2-4,0-8-15,-1 4-12,20 0-18,-36-3-28,16-2-28,3-1-19,-3 4-44,3-8-34,-2 3-37,2 1-118,1-4-361,4-5 159</inkml:trace>
          <inkml:trace contextRef="#ctx0" brushRef="#br0" timeOffset="278329.2823">30826 13734 235,'0'0'251,"11"-1"-23,-11 1-23,0 0-24,19 5-14,-10-2-15,2 3-12,3 2-10,0 2-9,0 2 0,5 6-11,-4 4-12,4 2-5,0 10-9,-5-7-10,0 1-4,1 4-9,-6-3-3,4 9-8,-5 0-5,-4-10-1,3 11-5,-7-9-6,1 5 0,-2-3-5,-3-2 6,0 9-7,-9-2-10,1 1 2,-1 0-3,3-1 1,-8 0-7,4-14 0,-6 11-8,1-1-12,2-10-11,0-2-12,0 2-13,2-3-15,-6 0-20,9-5-24,1-1-27,-3-7-22,5 0-38,-1 0-170,-4 0-391,14-7 173</inkml:trace>
          <inkml:trace contextRef="#ctx0" brushRef="#br0" timeOffset="278941.9311">31018 13264 134,'6'-7'291,"-2"0"-26,6 1-20,-10 6-23,14-8-26,-6 3-21,-8 5-17,17-2-16,-17 2-13,18 5-14,-5-2-16,-4 1-7,2 2-12,0 3-8,1 3-5,-1-1-16,-1-1-12,-1 1-18,-3 1-13,-1-7-8,-2 6-13,-3-11-5,9 18-1,-7-11-3,-2-7 4,6 12-8,-6-12 9,2 7-3,-2-7 3,0 0 2,4 9 3,-4-9 1,0 0 6,7 7 11,-7-7 10,0 0 14,0 0 2,0 0 5,0 0 2,0 0-6,0 0-7,0 0-3,0 0-7,21-16 4,-13 11-9,0-5-2,4 2-1,3-2-2,0-1 1,4 0-2,-4 1-2,6 3 10,-6-2-11,7-1 1,-3 1 1,1 3-1,-5-2-1,4 1 6,-5 1 5,-5 1 7,4 2-1,-2 0 8,-11 3-3,15-5-3,-15 5-2,14 0-6,-14 0 3,0 0-2,14 0-9,-14 0 5,10 8 2,-10-8 7,11 13 0,-5-5 1,0 0-3,-1 7 1,1-4-5,0 3 6,1-3 1,-3 5-7,-1-2-5,5 4 4,-2-4-3,2 1-15,-2 2-21,-1-2-21,-2 2-26,2-3-34,3 0-35,-4 2-40,2-4-52,1 4-153,-6-2-420,9 0 186</inkml:trace>
          <inkml:trace contextRef="#ctx0" brushRef="#br0" timeOffset="279217.3063">32178 13549 135,'0'0'149,"6"-10"-51,-6 10-53,6-11-53,-6 11-63,0 0-74,0 0 32</inkml:trace>
        </inkml:traceGroup>
      </inkml:traceGroup>
      <inkml:traceGroup>
        <inkml:annotationXML>
          <emma:emma xmlns:emma="http://www.w3.org/2003/04/emma" version="1.0">
            <emma:interpretation id="{8C2CA7DC-597E-4E33-8E17-F72D1ED39D1E}" emma:medium="tactile" emma:mode="ink">
              <msink:context xmlns:msink="http://schemas.microsoft.com/ink/2010/main" type="line" rotatedBoundingBox="16040,17076 20866,17305 20834,17984 16008,17755"/>
            </emma:interpretation>
          </emma:emma>
        </inkml:annotationXML>
        <inkml:traceGroup>
          <inkml:annotationXML>
            <emma:emma xmlns:emma="http://www.w3.org/2003/04/emma" version="1.0">
              <emma:interpretation id="{141399A8-1BD4-42E0-917F-7762A6FF52B2}" emma:medium="tactile" emma:mode="ink">
                <msink:context xmlns:msink="http://schemas.microsoft.com/ink/2010/main" type="inkWord" rotatedBoundingBox="16019,17194 18139,17176 18144,17847 16025,17866"/>
              </emma:interpretation>
              <emma:one-of disjunction-type="recognition" id="oneOf61">
                <emma:interpretation id="interp305" emma:lang="en-US" emma:confidence="0">
                  <emma:literal>~X</emma:literal>
                </emma:interpretation>
                <emma:interpretation id="interp306" emma:lang="en-US" emma:confidence="0">
                  <emma:literal>.x</emma:literal>
                </emma:interpretation>
                <emma:interpretation id="interp307" emma:lang="en-US" emma:confidence="0">
                  <emma:literal>=X</emma:literal>
                </emma:interpretation>
                <emma:interpretation id="interp308" emma:lang="en-US" emma:confidence="0">
                  <emma:literal>*X</emma:literal>
                </emma:interpretation>
                <emma:interpretation id="interp309" emma:lang="en-US" emma:confidence="0">
                  <emma:literal>-X</emma:literal>
                </emma:interpretation>
              </emma:one-of>
            </emma:emma>
          </inkml:annotationXML>
          <inkml:trace contextRef="#ctx0" brushRef="#br0" timeOffset="280625.162">12538 16347 128,'0'0'306,"0"0"-15,-15-2-20,15 2-24,0 0-23,0 0-24,-13-2-18,13 2-13,0 0-18,0 0-12,0 0-15,-14-3-8,14 3-10,0 0-12,0 0-10,0 0-7,0 0-5,0 0-6,0 0-6,0 0 0,0 0-3,0 0-2,38 17 5,-21-11-2,3 1-5,8-3-4,2 8-9,3-5 4,10 0-7,1 4-2,4-6-5,3 5-7,-1-4 0,0-1-2,3 1-2,-2-5-5,-1 4-1,3-3-4,-3 0 0,4 2-6,-1 1 1,0 0-3,-4-3 4,-1 3 1,-3-2-9,-1 1-3,-15 0-6,4 1-14,-5 0-6,-3 2-10,-8-3-12,0-1-5,2 3-4,-7-3-4,-4 3-4,3-3-4,-2-3-8,-9 0-8,17 7-8,-17-7-8,11 4-15,-11-4-15,11 3-8,-11-3-14,0 0-22,17-9-35,-17 9-116,11-19-357,-11 19 158</inkml:trace>
          <inkml:trace contextRef="#ctx0" brushRef="#br0" timeOffset="280976.0449">13903 16072 123,'0'0'327,"0"0"-23,0 0-22,0 0-25,0 0-26,7 19-26,-7-19-22,0 0-17,0 0-15,7 14-15,-1-7-18,0 0-7,2 4-11,6 3-10,0 0-2,1 3-12,6 4-12,-3-1-2,10 11-11,-7-13-3,4 16-9,-7-9-2,9 9-15,-5-11-10,1 10-10,3-4-30,1 2-6,-5 1 0,-4-9-10,4 1 4,-3 0 0,-2-3 0,3 0-6,-1-1 2,-2 0-8,-3-7-7,-2-1-20,1 3-22,-5-7-21,-2-2-27,2-3-23,-8-3-33,9 4-128,-9-4-361,0 0 160</inkml:trace>
          <inkml:trace contextRef="#ctx0" brushRef="#br0" timeOffset="281282.8689">14613 16047 24,'0'0'237,"0"0"-9,-22 3-21,22-3-15,-22 7-6,10 4-19,-2 0-6,-7 4-9,0 3-6,-6 11-6,10-7-15,-11 11-10,0 0-10,1-4-12,3 8-4,-1-1-10,-2-3-12,-1-1-4,3 2-10,2-1-16,-2-5-18,3 6-19,5-14-16,0-1-25,6-1-20,0-4-38,2-5-44,2 1-26,0-3-36,0-3-121,0 2-352,7-6 156</inkml:trace>
        </inkml:traceGroup>
        <inkml:traceGroup>
          <inkml:annotationXML>
            <emma:emma xmlns:emma="http://www.w3.org/2003/04/emma" version="1.0">
              <emma:interpretation id="{26FB2E11-4CF6-46E7-8478-8AD88AF70186}" emma:medium="tactile" emma:mode="ink">
                <msink:context xmlns:msink="http://schemas.microsoft.com/ink/2010/main" type="inkWord" rotatedBoundingBox="18618,17570 20849,17651 20845,17761 18614,17681"/>
              </emma:interpretation>
              <emma:one-of disjunction-type="recognition" id="oneOf62">
                <emma:interpretation id="interp310" emma:lang="en-US" emma:confidence="1">
                  <emma:literal>_</emma:literal>
                </emma:interpretation>
                <emma:interpretation id="interp311" emma:lang="en-US" emma:confidence="0">
                  <emma:literal>-</emma:literal>
                </emma:interpretation>
                <emma:interpretation id="interp312" emma:lang="en-US" emma:confidence="0">
                  <emma:literal>~</emma:literal>
                </emma:interpretation>
                <emma:interpretation id="interp313" emma:lang="en-US" emma:confidence="0">
                  <emma:literal>)</emma:literal>
                </emma:interpretation>
                <emma:interpretation id="interp3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81693.6336">15092 16442 246,'14'8'339,"2"0"-20,4 3-20,3 0-24,5 3-25,5-6-24,5 5-28,7-4-16,-8-4-16,8 8-14,-3-5-14,3-2-14,4 0-23,2-2-15,-3 1-9,2-3-14,2 0-6,1 0-13,3-1-5,25-1-4,-2-1-2,-23 1-2,25-2-3,-5-3-5,2-1-4,2 4 5,-1 2 3,2 0 6,-2-2 3,2 2 5,-6 2 5,-20-2 11,2 0 4,-1 0 3,-3 4 17,-3 0 0,-3-1-4,-5 2-1,-11 0-9,-5-4-7,1 1-2,-8-2-6,-4 3-7,-1-3-9,-4 1-2,-10-1-1,14 1-11,-14-1-12,17 0-19,-17 0-15,0 0-13,0 0-24,14 0-15,-14 0-21,0 0-22,0 0-27,0 0-39,11 0-43,-11 0-40,0 0-50,0 0-200,0 0-560,0 0 248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5:52.33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FD3EA99-96F4-4323-9281-671079D82405}" emma:medium="tactile" emma:mode="ink">
          <msink:context xmlns:msink="http://schemas.microsoft.com/ink/2010/main" type="inkDrawing" rotatedBoundingBox="1463,4159 4379,4231 4377,4327 1461,4255" semanticType="underline" shapeName="Other">
            <msink:sourceLink direction="with" ref="{479E7CE8-F41E-4976-9D33-D172E7C5D7A6}"/>
          </msink:context>
        </emma:interpretation>
      </emma:emma>
    </inkml:annotationXML>
    <inkml:trace contextRef="#ctx0" brushRef="#br0">180 93 61,'0'0'79,"0"0"-6,0 0 2,0 0-2,0 0-10,0 0-1,0 0-10,0 0 1,0 0 0,0 0-7,0 0-9,0 0 1,0 0-11,0 0 6,0 0-9,0 0 1,0 0-4,0 0 0,0 0-4,0 0-2,0 0-1,0 0-1,33-5 7,-33 5-5,14 1-6,-14-1 4,11 2 2,-11-2 5,14 2-4,-14-2 1,17 0-5,-17 0 3,16 0 4,-16 0 2,15 3-2,-15-3 1,19 2 1,-19-2-7,16 0 11,-16 0-7,14 1 0,-14-1 0,14 0-6,-14 0 5,14 0 0,-14 0-6,14 3-2,-14-3 4,0 0 1,20-3-3,-20 3 3,19-1 0,-19 1-3,15-5-2,-15 5 3,19 0 0,-10-4 1,-9 4 0,24 0-3,-15-1-2,-9 1 2,26-2-1,-10 0 5,-2 2-9,2 0 3,-2 0 1,-14 0-2,23-2-3,-8 2 3,-2 0-1,-13 0-6,22 0 3,-10-1 0,-12 1-2,16 0-3,-16 0 3,20 0 3,-20 0-3,16 0-2,-16 0 2,14 1 0,-14-1 1,12 2-4,-12-2 6,14 2 0,-14-2 8,20 3-4,-12-3 1,-8 0-4,19 0 5,-19 0-1,17-1 0,-17 1-2,20 0 0,-9-2 1,-11 2-1,22 2 0,-13-4 3,-9 2-2,25 2 4,-16-4-3,-9 2 5,22 0-5,-9 2 4,-1-2-6,-12 0 4,22 0-4,-22 0 2,19 0-6,-12 1 4,-7-1 1,16 2-1,-16-2-3,16 0 1,-16 0-2,14 0 0,-3 2-1,-11-2 1,0 0 0,23-2 1,-14 4-4,-9-2 1,16 0 3,-16 0-4,17 0 1,-17 0-3,17-2 3,-5 2 1,-12 0-2,19 2 2,-8 1 0,-11-3 4,20 0-7,-7 0 3,1 0-2,-14 0 1,18 0 2,-5 2 0,-13-2 0,22 0-1,-11 1-1,-11-1 1,20 3-2,-11-3 1,-9 0 1,20 0-1,-20 0-4,21-3 3,-12 3-1,-9 0 2,20 3 1,-9-2-2,-11-1 3,22-1-4,-8-2 0,0 6 2,-2-3-3,-12 0 8,22 1-6,-9-1-1,-2 0 0,-11 0 3,20 0-6,-9 0 6,-11 0-1,20 0 1,-11 0-3,-9 0-2,21 3 4,-21-3 1,18 0-1,-18 0-1,21 0 3,-12-3-2,-9 3-1,20 3 2,-20-3 1,19-3-2,-19 3-3,19 0-1,-9 0 0,-10 0 4,18 0 0,-18 0-1,17 0-1,-17 0 5,15 0-6,-15 0 4,16 0-7,-16 0 4,14 0 1,-14 0 3,17 0-5,-17 0 1,14 0 2,-14 0 1,16 3-2,-16-3-5,15 1 5,-15-1 3,17 0-5,-7 2 1,-10-2-2,17 4 3,-8-3 0,-9-1 4,20 4-6,-20-4 5,16 0-6,-5 0 6,-2 2-2,-9-2 2,19-1-5,-19 1 3,17 2 0,-8-2 0,-9 0 0,16 4-1,-16-4 0,17 0 2,-17 0 1,17 1-6,-9 1 2,-8-2 3,15 0-3,-15 0 4,18 4-5,-18-4 3,14 1-2,-14-1 4,17 0-4,-9 2 1,-8-2 1,18 0 0,-18 0-2,16 2 1,-16-2 2,20-4-3,-8 4-1,-12 0 1,19 0-1,-19 0 2,17 0 1,-4 2 1,-13-2-6,15-3 5,-15 3-5,19 0 5,-19 0-3,17 0 0,-17 0 3,14-2 1,-14 2 1,17 0-1,-17 0-2,14-2 1,-14 2-1,16 0-1,-16 0-2,0 0 6,19-2-6,-19 2 5,10 0-1,-10 0 1,13-1 0,-13 1-2,0 0-1,17 0-1,-17 0 0,0 0 5,14 0-5,-14 0 5,0 0-7,14 0 6,-14 0-4,0 0 1,0 0 3,14 0-1,-14 0-3,0 0 9,11-4-9,-11 4 1,0 0 2,0 0 0,20-1-1,-20 1 0,13-2-1,-13 2 2,12-4-2,-12 4 0,0 0 0,17-1 0,-17 1 2,13 0 2,-13 0-3,14 1 2,-14-1-2,0 0 3,15-1-5,-15 1 3,0 0-4,17 0 5,-17 0-5,0 0 5,14-3-5,-14 3 0,0 0 2,0 0 1,16 0 2,-16 0 4,0 0-5,0 0-2,0 0 3,14-1 2,-14 1-2,0 0-2,0 0 1,0 0 0,0 0 1,14 0-4,-14 0 2,0 0 1,13-2-2,-13 2 0,0 0 0,15 0-1,-15 0 2,0 0 1,14-1-2,-14 1 5,0 0-2,14-3-4,-14 3 1,0 0 1,19 0-1,-19 0 2,12-1 4,-12 1-5,16-3-2,-16 3 4,15 0-2,-15 0 0,11-1-3,-11 1 6,0 0-6,17-2 0,-17 2 4,0 0-4,14 0 2,-14 0-1,13-3-1,-13 3 4,0 0-4,0 0 5,0 0-1,19 0 1,-19 0-5,0 0 3,0 0-3,9-4 1,-9 4-1,0 0 0,0 0 5,0 0-1,0 0-2,16 0 2,-16 0-1,0 0 2,0 0-3,0 0 3,0 0-2,0 0 3,15-1-4,-15 1 2,0 0-3,0 0 3,0 0-1,0 0 3,0 0-4,0 0 2,0 0 4,0 0-2,9 3-2,-9-3-2,0 0-3,0 0 6,0 0-1,0 0 3,0 0-8,0 0 4,0 0 0,0 0 2,0 0-4,0 0 5,0 0-5,0 0 5,0 0-7,0 0 2,0 0 0,0 0-1,0 0 0,0 0 2,0 0 1,0 0-1,0 0-2,0 0 1,0 0-1,0 0 2,0 0-1,0 0 1,0 0-1,0 0 1,0 0 0,0 0-1,-53-2-1,44 4 2,-10-4 2,2 4-4,-1 0 1,2-2 4,-4 3-7,1-6 0,-1 6-3,1-3 2,-1 2 2,0-2-2,-1 1-2,0-1 8,0 0-5,3 3 0,1-6-3,-1 6 5,3-2 0,1-1 1,14 0 1,-22 0-2,11 0 0,11 0 0,-22-1-1,22 1 0,-21 0 1,10 0 3,11 0-5,-22 0 4,13-3-1,9 3 3,-22 0-5,22 0 6,-24 0-4,15-1 5,9 1-6,-25-2 3,11-3 0,3 5-2,11 0 2,-31-3 6,20 3-13,-3 0 11,14 0-5,-25-4 0,25 4-1,-22 0 4,12 0-7,10 0 5,-19-3-5,19 3 6,-19 0 0,19 0 0,-14-4-1,14 4-1,0 0-2,-22 0 6,22 0-5,-14 0 3,14 0-3,-17 0 4,17 0 1,-15 0-3,15 0 1,-21-2 0,21 2-2,-17 2 1,0-2-3,5 0 1,-4 0 1,1 0 3,-3 0-2,18 0 2,-28 0-4,13 4 0,-1-8 0,2 8 4,-3-4-2,2 1-3,15-1-2,-22 0 8,11 0-2,11 0-2,-17 2 3,17-2-1,-19 0-2,19 0 2,0 0-2,-20 0-3,20 0 5,-14 0-3,14 0 6,-11 0-5,11 0 1,-17 2-2,17-2 1,-16 2 1,16-2-1,-14 0 2,14 0-2,-15 1 4,15-1-1,-18-1-1,18 1-1,-17-2 3,17 2-3,-25-2 0,16 0-1,-8 2 2,3 2-4,-2-2 1,-2 0-1,1 0 3,-2 0 1,-1-2 3,2 2-6,0 2 3,-2-2-1,4 0-1,-3 2-2,4-2 0,1 2 0,0-2 1,14 0 4,-21 0-2,12 1-2,9-1 4,-20 0-6,9 2 3,11-2 1,-17-2-1,17 2-2,-14 2-3,14-2 0,-14 0 2,14 0 1,-14 2-1,14-2-4,-17-2 5,17 2 0,-17 0 3,17 0-3,-21 2-1,21-2-5,-20 3 4,9-3-4,0 2-1,11-2 3,-31-2 1,16 4-1,-1-1-6,-1 2 6,1-3 1,-2 1-2,0-1 5,1 0-9,0 0 4,0 3-2,1-6 1,1 3 3,-1 0 6,-1 0-6,3 0 8,0-1-6,14 1 1,-23-3-1,10 3 1,13 0 6,-28-3-2,16 3-5,-1-3-1,13 3 5,-25-2-1,13 0 5,12 2-8,-25-1 1,14-1 3,11 2-1,-23 0 2,12-2-7,-6 2 8,17 0-5,-22-3 1,10 3 1,12 0 2,-24-4 2,15 4 0,-8-2-8,17 2 5,-24-1-5,12 1 7,12 0-4,-22-4 2,5 4 0,6-4 0,11 4-5,-25-1 3,16-1 1,-8 2 0,6-4 2,11 4 0,-25-3-5,11 1 4,1 0-3,-1-1 4,14 3-1,-25-4 1,15 1-2,-4-1 0,1 3 5,13 1 1,-22-3-2,13 2 2,9 1 4,-20-6-7,12 1 2,8 5 1,-19-8-2,19 8-2,-14-6 0,6 5-1,8 1 2,-14-3-1,14 3-6,-14 0-1,14 0-5,-14-4 3,14 4 2,0 0 1,-21-1-8,21 1 3,-14 0 0,14 0 1,0 0 2,-21 1-1,21-1-3,-12 4 5,12-4-5,-16 0 2,16 0 1,-14 3 5,14-3-3,-12 3 2,12-3-1,0 0 5,-14 0-6,14 0 7,0 0-5,0 0 6,-14 2-8,14-2 8,0 0-7,0 0 2,0 0 3,0 0-3,0 0 5,0 0-4,0 0 2,0 0 3,0 0-3,0 0-2,0 0-2,0 0 6,0 0 0,0 0-1,0 0-2,0 0-1,0 0 3,0 0-3,0 0 1,0 0 4,0 0-5,0 0 4,0 0-2,0 0 1,0 0-2,0 0 10,0 0-1,0 0-1,0 0-2,0 0 5,0 0-1,37 8 7,-37-8-8,17 0 1,-7 0-2,-10 0 1,18 1 0,-18-1 0,21 0-5,-21 0 1,25-1 4,-8 1-2,0-1-1,-3 1 1,4 1-5,-2-2 5,1 2 1,-3 0-8,-3-1 2,6 1 2,-17-1-2,27 0 1,-16 0-2,3 0-5,3 4 7,-3-4 2,1 1-5,1-1 5,-4 0-1,4 0 2,4 0-4,-3 0 0,2 0 0,0 0-2,-1 4 3,3-2 1,-4-1-3,3-1 0,-1 0-3,-2 0 5,1 3-1,1-3-2,0 0 2,-2 1-3,0-1-1,3 0 3,-1 0-2,-2 3 2,2-2 0,-4-1 7,4 0-10,-3 0-2,2 2-8,1-2 3,-2 0-4,2 1-5,1-2 0,0 1 1,-1 1-5,4 2-4,-2-2-2,-3-1-5,6 3-8,-3-1 8,0-2 1,-1 4 2,0-4-3,-3 0 8,-1 0 1,1 5 3,-1-5 2,-4 2 2,1-2 4,-13 0-3,20 1 9,-11-1 0,-9 0-3,19 4 2,-10-4-2,-9 0 8,20 0-5,-10 0 10,-10 0 1,20 0-5,-9 0-7,-11 0 9,20 4 1,-11-4-1,-9 0 4,21 0-1,-9 1 3,4-2-1,-16 1-7,26 1 5,-16-1-7,7 0 5,-17 0-2,18 0 2,-5 0 2,1 0 1,-3 2 0,-11-2-1,23 0-2,-12 0 0,-11 0 7,25 0-6,-11 4 3,-2-3 1,1 1 0,2-2 0,3 0 1,-3 0-6,2 2 5,-1 0 0,-1-1 0,3-1 5,-1 2-14,-3-2 5,1 2-5,1-2 11,1 3-8,-2-3 8,1 2-9,1-1 2,-6 2-3,-11-3 0,25 1 2,-9-1 2,-2 0-3,-2 3 4,-12-3-4,23-3 8,-7 3-6,0 0-5,-1 0 2,4 0 1,1 0-2,0 0 6,-1 0 0,1-1 3,7-2-15,-7 3 12,0 0 2,0 0-1,-4-1-2,3-1 4,-4 2 0,1 2-4,1-2 5,-8 0-3,-9 0-5,25 0 4,-17 1-5,-8-1 5,16 0 1,-16 0-4,14-1 0,-14 1 6,17 1-4,-17-1-5,0 0 7,18-1-6,-18 1-3,14-2 8,-14 2 0,14 2 6,-3-1-7,-11-1 0,21-1 2,-21 1-6,17 0-2,-17 0 7,18-2-8,-18 2 15,19-3-7,-19 3 4,16-2-8,-16 2 5,14-2 1,-14 2 3,0 0 3,14-1-2,-14 1 7,0 0 4,0 0-10,15 0 6,-15 0-2,0 0 3,0 0 3,0 0-3,0 0-6,0 0 4,0 0 0,0 0 0,14-2-1,-14 2-1,0 0 1,0 0-5,0 0 3,0 0-4,0 0-3,0 0 1,0 0 3,0 0-6,0 0-3,0 0-1,0 0-7,0 0 3,0 0-2,0 0-10,0 0-4,0 0-8,0 0-9,0 0-8,0 0-16,0 0-10,0 0-16,0 0-101,0 0-205,0 0 91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6:30.14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51A8C1-234C-436D-9B1B-87164D47716F}" emma:medium="tactile" emma:mode="ink">
          <msink:context xmlns:msink="http://schemas.microsoft.com/ink/2010/main" type="writingRegion" rotatedBoundingBox="31103,4955 33981,4895 34017,6638 31140,6698"/>
        </emma:interpretation>
      </emma:emma>
    </inkml:annotationXML>
    <inkml:traceGroup>
      <inkml:annotationXML>
        <emma:emma xmlns:emma="http://www.w3.org/2003/04/emma" version="1.0">
          <emma:interpretation id="{074994A9-7152-4996-95A5-DA96FFD5BBE1}" emma:medium="tactile" emma:mode="ink">
            <msink:context xmlns:msink="http://schemas.microsoft.com/ink/2010/main" type="paragraph" rotatedBoundingBox="31103,4955 33981,4895 34017,6638 31140,6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41A7D6-4B2B-4370-97C5-6030D422A514}" emma:medium="tactile" emma:mode="ink">
              <msink:context xmlns:msink="http://schemas.microsoft.com/ink/2010/main" type="line" rotatedBoundingBox="31103,4955 33981,4895 34017,6638 31140,6698"/>
            </emma:interpretation>
          </emma:emma>
        </inkml:annotationXML>
        <inkml:traceGroup>
          <inkml:annotationXML>
            <emma:emma xmlns:emma="http://www.w3.org/2003/04/emma" version="1.0">
              <emma:interpretation id="{A662D9F4-053F-4E5F-9EE3-3FFC33A37C7B}" emma:medium="tactile" emma:mode="ink">
                <msink:context xmlns:msink="http://schemas.microsoft.com/ink/2010/main" type="inkWord" rotatedBoundingBox="31109,5215 31439,5208 31450,5716 31119,5723"/>
              </emma:interpretation>
              <emma:one-of disjunction-type="recognition" id="oneOf0">
                <emma:interpretation id="interp0" emma:lang="en-US" emma:confidence="0">
                  <emma:literal>3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}</emma:literal>
                </emma:interpretation>
                <emma:interpretation id="interp4" emma:lang="en-US" emma:confidence="0">
                  <emma:literal>]</emma:literal>
                </emma:interpretation>
              </emma:one-of>
            </emma:emma>
          </inkml:annotationXML>
          <inkml:trace contextRef="#ctx0" brushRef="#br0">0 54 35,'0'0'195,"0"0"-18,13-10-13,-10 5-10,-3 5-7,12-6-3,-12 6-13,13-7-14,-13 7-9,12-7-4,-3 4-11,1-1-5,4 1-14,-3-1-10,1 3-2,-12 1-8,19-4-8,-19 4-5,23 0-5,-12 0 2,2 4-10,-1-3-2,-3 3-3,4-1-2,1 3-5,-5-1-1,1 2-4,-3-1 5,3 2-6,-4-1-2,-1 3-4,1-3 4,-3 5 3,-2-4-9,-1-8-6,0 20 3,-3-9-8,-1 1-4,-3-5-4,3 2-4,-10 3-9,1-1-1,-1-1-3,0-1 6,-3-1-3,6 0-7,3-2-1,-2-3 6,10-3 5,-14 8 4,7-5 4,7-3 8,0 0 7,-9 8 18,9-8 0,0 0-2,0 0 15,0 0-5,0 0 7,-8 4-2,8-4 1,0 0-2,0 0-3,0 0 0,0 0-6,0 0 4,0 0-7,0 0 1,38 0-3,-38 0 3,10 5-6,-10-5 2,15 2-4,-15-2-1,15 9 4,-7-6 1,4 3 0,-4-1 3,8 4-1,-5 0 7,-2 0-2,-1-1 0,-1 1-9,4 1 10,-4 0-1,0 2 0,0 1-5,-1 1 1,0-5-4,-4 1 2,-1-1-2,4 1 1,-5-10 0,1 18-4,-1-18 3,0 15-2,0-15 2,-6 14-2,5-7-1,-6 0 5,0-1-5,-1 0 2,-3-1 0,11-5-2,-23 9-3,15-8 4,-6 2-1,1 2 2,2-3-5,11-2-2,-32-2-5,15 2-12,-2-4-14,2 1-21,1 2-10,4 0-16,-5-2-12,1 0-14,4 2-9,12 1-20,-19-7-10,5 2-26,1 4-95,-4-4-282,17 5 124</inkml:trace>
        </inkml:traceGroup>
        <inkml:traceGroup>
          <inkml:annotationXML>
            <emma:emma xmlns:emma="http://www.w3.org/2003/04/emma" version="1.0">
              <emma:interpretation id="{830419BF-C738-45FD-8DFF-E34AEF50D886}" emma:medium="tactile" emma:mode="ink">
                <msink:context xmlns:msink="http://schemas.microsoft.com/ink/2010/main" type="inkWord" rotatedBoundingBox="32590,4924 33981,4895 34017,6638 32627,6667"/>
              </emma:interpretation>
              <emma:one-of disjunction-type="recognition" id="oneOf1">
                <emma:interpretation id="interp5" emma:lang="en-US" emma:confidence="0">
                  <emma:literal>(in</emma:literal>
                </emma:interpretation>
                <emma:interpretation id="interp6" emma:lang="en-US" emma:confidence="0">
                  <emma:literal>(inn</emma:literal>
                </emma:interpretation>
                <emma:interpretation id="interp7" emma:lang="en-US" emma:confidence="0">
                  <emma:literal>(it's</emma:literal>
                </emma:interpretation>
                <emma:interpretation id="interp8" emma:lang="en-US" emma:confidence="0">
                  <emma:literal>(is</emma:literal>
                </emma:interpretation>
                <emma:interpretation id="interp9" emma:lang="en-US" emma:confidence="0">
                  <emma:literal>(Ton</emma:literal>
                </emma:interpretation>
              </emma:one-of>
            </emma:emma>
          </inkml:annotationXML>
          <inkml:trace contextRef="#ctx0" brushRef="#br0" timeOffset="1371.3733">1741 342 44,'0'0'130,"0"0"-9,0 0-11,0 0 0,0 0 0,0 0-12,0 0 0,0 0-12,0 0 4,-6 7-6,6-7-3,0 0-4,0 0-2,-9 6 1,9-6-3,-10 8-5,4-3-1,-2 2-4,8-7 0,-12 11-5,1-3-1,3-1-7,-1 4 4,-2-2-1,3 0-2,-1 2-2,-2 0-2,3 0-3,0 1 14,-3 1-6,4-1-1,-1 6-3,0-6 0,2 2 2,-1 2-3,4-2-4,-1 0 5,-3 4-8,1-1 5,3 0-4,-3 0 2,1 1-4,4 7 1,-4 1-1,2 2-5,-2-2 2,4 3-4,-4 0-2,8 1 1,-8-5 2,4 1-3,2 2 1,-1-5-1,0 5-1,0-2-4,-1-4-1,1-1 2,3 2-1,0-2-4,0 1 1,0-3 1,2 6-3,1-7-3,0 4-3,-1-4 4,3 1-5,-2-1 2,0-2-5,-1 2 2,1-1-4,4-3-2,-3 1 0,3-1 1,-2-3 1,2 2 6,-3-5-17,2 4-8,-1-5-9,-2 0-4,5 0-13,-3-2-11,-1 1-19,3-2-15,-10-4-20,19 3-24,-12-2-23,-7-1-18,21 0-29,-9-3-19,-12 3-172,23-7-420,-10-1 186</inkml:trace>
          <inkml:trace contextRef="#ctx0" brushRef="#br0" timeOffset="1950.127">2074 513 78,'0'0'193,"0"0"-7,0 0-13,0 0-12,0 0-10,0 0-7,0 0-8,0 0-9,0 0-9,0 0-10,0 0-11,0 0-8,0 0-13,0 0-7,0 0-7,0 0-4,0 0 4,0 0 1,0 0 2,0 0-1,0 0 2,0 0-2,7 44-4,-7-36 0,0-8-3,0 29-3,0-18-3,0 7-1,-2-3 1,0 4-6,-1 4 7,2 2-8,1-8-1,-2 4 0,2 5-6,0-1 5,0 1-12,-4 0 2,4-3-6,-2 1-4,0-6-3,2 2 0,-3-4 2,3 0-5,-1 0 2,1 1-4,0-3-2,0-1 0,1-1 8,-1-12-16,0 20-13,3-10-13,-3-10-13,0 17-15,2-10-17,-2-7-21,2 14-17,-2-14-27,3 12-24,-3-12-21,0 0-32,4 11-177,-4-11-418,0 0 185</inkml:trace>
          <inkml:trace contextRef="#ctx0" brushRef="#br0" timeOffset="4345.2252">2162-220 145,'0'0'136,"0"0"-1,0 0 3,0 0-7,0 0-4,0 0-2,0 0-1,6-11-9,-6 11-8,0 0-6,0 0-13,6-11-12,-6 11-7,8-9-8,-8 9-5,8-8-3,-2 1-5,-6 7-7,9-4 0,-1-3-7,-8 7-1,11-12-8,-11 12-2,15-2 2,-7-2-2,-8 4-3,13-3-6,-13 3-1,14-4-1,-14 4-2,15-1 3,-15 1-6,11-3 0,-11 3-4,14 0 0,-14 0 0,13 4-4,-13-4 4,11 6 0,-5-1 0,-6-5-6,12 10 4,-6-2 1,-1-1-5,-2 3 7,5-2-3,-3 0 1,-2 1-1,3 1-1,0 3-2,0-2 6,1 3 0,-4-6 2,0 3 0,0 0 2,2 3-7,-1 0 3,-2-3-3,0-1 4,2 1 1,-4-11-5,2 17-2,-2-7 1,0-10 3,4 17 1,-4-17-1,0 16 0,0-16-1,2 12 1,-2-12 0,-2 13-2,2-13-2,0 0 1,0 14 1,0-14 0,0 0 1,0 0 1,-3 12 4,3-12-5,0 0 1,0 0-1,0 0 5,0 0-3,0 0 2,0 0-1,0 0 5,0 0-5,0 0 2,0 0-3,0 0-4,0 0 5,0 0-4,0 0-4,0 0 0,0 0-6,-9-39-1,9 39 1,0-17-2,0 17-4,2-16-1,-1 5 4,2 0 3,-3 11-2,2-17-3,-1 6 4,-1 11 1,5-17 3,-2 6-2,-3 11 0,5-18-2,-4 11 2,7 0-3,-8 7 4,6-18 1,-1 10-1,-5 8-1,6-14-3,0 5 5,-6 9-8,5-11 6,1 4-7,-6 7 5,13-11 4,-9 5-6,-4 6 0,11-8 6,-4 1 1,-7 7-10,14-10 8,-7 4-1,-7 6 5,13-5 0,-5-2-2,-8 7-1,14-5 0,-14 5-4,12 0 7,-12 0-1,14-4 1,-14 4-2,17 0 2,-17 0 0,14-3 1,-14 3 1,0 0-1,11-4-1,-11 4-3,0 0 2,0 0 1,0 0-4,0 0 7,14 0 0,-14 0-7,0 0 6,0 0-3,0 0-4,0 0 2,13 5 3,-13-5 2,7 6-10,-7-6 10,5 12-3,-5-12 3,3 7-1,-3-7 3,6 12-1,-6-12-1,4 14 2,-4-14-3,1 14 1,-1-14 4,0 16-3,0-5 3,0-11 1,3 21 3,-3-10 2,3-2-1,-1 7 4,-2-16-3,0 22 10,1-6-5,-1-7-4,4 9 0,-4-6-1,0 2 4,1 1-4,-1-6-3,3 5 1,-3-14-2,-1 21 4,5-12-1,-2 0-2,-2-9 0,8 15-4,-2-6 5,2-1-5,-2-5-10,5 2-9,-3 1-2,1-1-18,-9-5-11,20 3-22,-10-4-22,-10 1-22,34-7-275,-22 1-133,-1 1 120</inkml:trace>
          <inkml:trace contextRef="#ctx0" brushRef="#br0" timeOffset="2721.79">2211 287 33,'0'0'160,"0"0"-2,0 0-8,0 0-8,0 0-7,0 0-9,0 0 0,0 0-13,0 0-7,28 7-5,-28-7-10,0 0-7,14 7-10,-14-7-2,8 6-9,2 0-6,-10-6 1,14 8-8,-7-2 2,3-1-2,1 2-4,-4 0 0,1 1-5,2 1 2,2 3-4,0-4 0,-4 2-1,5-2 1,-6 3-4,1 3-4,3-3 3,-3 0-6,0 2-4,0-4 0,-2 2-4,-2-3 2,0 2-5,2 0 0,0 2 2,0 4-4,-3-9-4,2 6 3,3-2-2,-4 3-1,-2 2 0,1-2 1,2-3-3,-4 4 0,2 4 5,-1 2-6,0-5 1,-2 5 3,-2 4-1,2-3-5,-2 4 2,-1-3 1,0 0-7,3-5 3,-6-1 0,4-1 5,-4 3-5,2-2 8,0 2-5,0-1 0,-1 1-2,0 0 1,1-1 0,-1-2 1,2 0 0,1 3-1,-4-2 1,2-2 4,0-1-6,1 1 2,0 0-3,-3-1 0,3 1-1,-2-3 3,0-3-4,4 2 2,-4 1-1,2-5 3,3-7-2,-6 18 3,1-10-2,-1 2 2,0 0-4,1-3 3,-4 3-2,3-3 2,1 1-2,-1-1 4,-2 0-4,-1-1 2,1 1-6,8-7 3,-10 11 0,10-11-2,-7 9-11,7-9-14,-10 9-19,10-9-20,-4 5-17,4-5-26,0 0-27,0 0-19,-7 10-25,7-10-41,0 0-125,0 0-370,0 0 164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17:25.68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B05EF5-F4C1-4C3A-9328-F3313A8C15C6}" emma:medium="tactile" emma:mode="ink">
          <msink:context xmlns:msink="http://schemas.microsoft.com/ink/2010/main" type="inkDrawing" rotatedBoundingBox="2711,11323 28477,7768 28597,8640 2832,12196" semanticType="underline" shapeName="Other">
            <msink:sourceLink direction="with" ref="{27BD1CAE-7EB7-4FA5-9071-D361010A89D6}"/>
            <msink:sourceLink direction="with" ref="{20034FDE-A774-4055-8845-1F4E846EA246}"/>
            <msink:sourceLink direction="with" ref="{7E026C9D-5E8D-4EEA-8B38-3B3510D3F9F3}"/>
            <msink:sourceLink direction="with" ref="{CC23AACE-F074-4068-B640-21DDC72C94CA}"/>
            <msink:sourceLink direction="with" ref="{E97FD17E-33D0-4549-98F6-E13C651BEAFD}"/>
            <msink:sourceLink direction="with" ref="{5FA81E05-27A4-42FF-98D1-C61431975A36}"/>
            <msink:sourceLink direction="with" ref="{3BB5E7BC-A766-4C79-8B76-8DB8D5BFF2F8}"/>
            <msink:sourceLink direction="with" ref="{A54452FE-C957-4E22-B773-DF431A1C4A59}"/>
          </msink:context>
        </emma:interpretation>
      </emma:emma>
    </inkml:annotationXML>
    <inkml:trace contextRef="#ctx0" brushRef="#br0">25814-4 88,'0'0'243,"0"0"-20,0 0-12,6-14-12,-6 14-9,0 0-13,0 0-20,0 0-15,0 0-18,-25813 3139-1621,25810-3152 1659,3 13-4,0 0 2,0 0-9,0 0 0,0 0-6,0 0-8,-5-8-8,5 8-7,0 0-9,0 0-6,0 0-4,0 0-10,0 0-1,0 0-9,0 0-5,-6-10-3,6 10-3,0 0-8,0 0-1,0 0-1,0 0-10,0 0-4,0 0-3,0 0-2,0 0-6,0 0-4,0 0 0,0 0-4,0 0-1,0 0-5,0 0-12,0 0 1,0 0-6,0 0 2,0 0 0,0 0-3,0 0-1,0 0-4,0 0-1,0 0-2,0 0 0,0 0 1,0 0 0,0 0 3,0 0-3,7 32 1,-3-21 1,-3 5 3,1 2-2,2 7 0,-1-2 4,1 1-1,-1 5-1,3-3 5,-5 6-1,6 7 1,-3 0 1,3-11 4,0 9-2,1 0 1,-3-9 1,-2 2-1,5 6 2,-2-10 0,0 3 5,-1-3-5,-4 1 2,4-1 1,-3-3-3,2 2 3,-2-9-3,1 3 0,2-1-3,-1-2-1,-1 0 3,-1-2-4,3 0-3,-1-2 4,-2-3-4,-1 0-1,-1-9-9,5 13-8,-5-13-10,3 12-8,-3-12-17,5 7-10,-5-7-17,0 0-30,0 0-27,0 0-53,0 0-51,0 0-169,0 0-438,0 0 195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0:04.33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06D6AD-E78F-4598-8CBD-FD7F4AEEE1F1}" emma:medium="tactile" emma:mode="ink">
          <msink:context xmlns:msink="http://schemas.microsoft.com/ink/2010/main" type="writingRegion" rotatedBoundingBox="-536,-333 30784,-666 30889,9254 -430,9586"/>
        </emma:interpretation>
      </emma:emma>
    </inkml:annotationXML>
    <inkml:traceGroup>
      <inkml:annotationXML>
        <emma:emma xmlns:emma="http://www.w3.org/2003/04/emma" version="1.0">
          <emma:interpretation id="{C92982C9-B805-4B8E-8D2E-C058E296A0A2}" emma:medium="tactile" emma:mode="ink">
            <msink:context xmlns:msink="http://schemas.microsoft.com/ink/2010/main" type="paragraph" rotatedBoundingBox="-530,-339 25882,-210 25872,1826 -540,1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AF4D2A-D012-4FAF-918F-FEFECD48971F}" emma:medium="tactile" emma:mode="ink">
              <msink:context xmlns:msink="http://schemas.microsoft.com/ink/2010/main" type="line" rotatedBoundingBox="-530,-339 25882,-210 25872,1826 -540,1697"/>
            </emma:interpretation>
          </emma:emma>
        </inkml:annotationXML>
        <inkml:traceGroup>
          <inkml:annotationXML>
            <emma:emma xmlns:emma="http://www.w3.org/2003/04/emma" version="1.0">
              <emma:interpretation id="{A5BF3614-EDE2-44D2-A678-E82229EC017D}" emma:medium="tactile" emma:mode="ink">
                <msink:context xmlns:msink="http://schemas.microsoft.com/ink/2010/main" type="inkWord" rotatedBoundingBox="-530,-339 2147,-326 2137,1710 -540,1697"/>
              </emma:interpretation>
              <emma:one-of disjunction-type="recognition" id="oneOf0">
                <emma:interpretation id="interp0" emma:lang="en-US" emma:confidence="0">
                  <emma:literal>OIF</emma:literal>
                </emma:interpretation>
                <emma:interpretation id="interp1" emma:lang="en-US" emma:confidence="0">
                  <emma:literal>QIF</emma:literal>
                </emma:interpretation>
                <emma:interpretation id="interp2" emma:lang="en-US" emma:confidence="0">
                  <emma:literal>GIF</emma:literal>
                </emma:interpretation>
                <emma:interpretation id="interp3" emma:lang="en-US" emma:confidence="0">
                  <emma:literal>CGIF</emma:literal>
                </emma:interpretation>
                <emma:interpretation id="interp4" emma:lang="en-US" emma:confidence="0">
                  <emma:literal>QGIF</emma:literal>
                </emma:interpretation>
              </emma:one-of>
            </emma:emma>
          </inkml:annotationXML>
          <inkml:trace contextRef="#ctx0" brushRef="#br0">-2200 250 101,'5'-13'122,"-5"13"-5,0 0-7,0 0-4,6-10-9,-6 10 1,0 0-8,0 0-8,1-9-1,-1 9-7,0 0-9,0 0-3,0 0-5,0 0-7,0 0-7,5-12 1,-5 12-3,0 0 4,0 0-10,0 0-5,0 0 2,0 0-5,0 0-3,0 0 2,2-13-3,-2 13-4,0 0 0,0 0 3,0 0 5,0 0 3,0 0-3,0 0 0,0 0 0,0 0 1,0-12 3,0 12 1,0 0 1,0 0 1,0 0 3,0 0-3,0 0 5,0 0-2,0 0 1,0 0-1,0 0 2,0 0 0,0 0-5,0 0 5,-7-13 1,7 13-2,0 0-5,0 0-1,0 0-2,0 0-1,0 0-4,0 0 0,0 0-4,0 0-2,0 0 0,0 0-7,0 0-4,0 0 3,0 0-8,0 0 1,0 0-1,0 0 0,0 0-1,0 0-2,0 0-1,0 0 2,5 38 0,-3-30 3,-2-8-1,1 20 0,-1-7 0,0 1 5,5 3-1,-4-1 2,4 2-1,-3 1 5,2-1 2,-4 0-2,3 1 1,1 3 0,-3-4 0,2 7 0,2 0 2,0-9-1,-4 3-1,2-1 0,-3 3 2,5 0 2,-4-3-4,4 0 3,-3-3-3,-1 3 0,2-4-4,-1 4 3,-2-2-1,5 0 2,-2 0 5,0-4-8,-2 4-1,-1-6-1,2 0 0,-2-10-4,1 20-2,3-12 1,-4-8 1,1 17 1,-1-17 1,5 13-7,-5-13-14,3 12-11,-3-12-11,0 0-23,1 9-23,-1-9-21,0 0-28,0 0-22,0 0-40,7 7-208,-7-7-435,0 0 193</inkml:trace>
          <inkml:trace contextRef="#ctx0" brushRef="#br0" timeOffset="368.7908">-2340 877 138,'0'0'187,"0"0"-11,0 0-13,0 0-13,0 0-13,0 0-10,0 0-14,0 0-11,0 0-4,0 0-7,0 0 3,28 3-11,-14-3-5,0 1-5,5 0-5,1-1-9,0-4-6,0 4-1,2 2-4,5-4-6,-3 1-1,-3 1-4,7-6-5,-6 8-2,-2-5-2,0-1-3,0 4-4,0-2 1,-1-3-6,-2 5 1,0-5-5,4 0 1,-7 5-1,-5-4-1,-9 4-5,16-4-9,-16 4-14,12-3-17,-12 3-19,0 0-26,0 0-44,19-9-30,-19 9-43,0 0-104,0 0-324,0 0 143</inkml:trace>
          <inkml:trace contextRef="#ctx0" brushRef="#br0" timeOffset="766.5619">-2466 10 81,'0'0'203,"0"0"-23,0 0-12,0 0-11,0 0-12,0 0-8,42-9-8,-27 11-9,4-4-13,0 2-11,-1-1-4,9 1-12,-7-1-13,8 1 3,-1 0-12,-1 0-3,-6-5-4,5 4-6,-5 1-5,7 0-1,-7 0-9,-1 0-3,3-1-3,-7 1 3,4 0-9,-4 0 2,1-4 1,1 4-8,-6 0-10,-11 0-17,23 0-15,-13 0-19,-10 0-27,14 0-11,-14 0-25,15 0-22,-15 0-20,17-1-123,-17 1-299,0 0 132</inkml:trace>
          <inkml:trace contextRef="#ctx0" brushRef="#br0" timeOffset="1584.8113">-1557 135 136,'0'0'169,"17"-4"-13,-17 4-16,0 0-6,28-8-9,-17 4-17,6-3-12,-3 0-7,3 1-6,2 0-15,1 0-4,7-1-7,-2 3-4,-5-1-3,0 0-9,0 1-2,2-1-5,-3 0-1,1 0-5,-3-2-3,4-1-3,-4 1-1,-2 4 1,-1-5-5,-1 2 0,1 1-4,-5 1 2,2-3-2,-3-2-6,0 4-4,-2-3 2,-6 8-8,8-14 1,-8 14-8,4-14-8,-2 6 6,-2 8-10,-5-18 0,5 18-5,-8-19-3,2 8-8,0 4 3,-2-7-7,0 3 4,-1 2 0,-2-3 5,3 5 12,-1 2-11,-4-5 12,1 2 2,3 3 9,-4-5-12,2 5 9,2 2 0,-4-8-6,13 11 12,-17-7-2,10 4-8,7 3 6,-16-9-5,16 9 4,-16-6 2,16 6 7,-14-1-1,14 1 2,-14-2-4,14 2 1,0 0-3,-20 7 3,20-7 16,-14 4-4,14-4-2,-12 7 5,12-7 4,-11 10 2,3-5-1,2 1 13,6-6-7,-11 11-2,5-4 9,-1-1 2,3 4-3,-1 0-1,5-10 5,-8 15 4,2-2-5,0-5 4,4 0-3,-2 4 4,0-1-1,4 2 3,-3 1-1,3-1-3,0 1 3,-1 3 2,1-3-3,1 2-2,2-4 2,-1 8 1,-2-8-2,2 6 1,-2-1 1,3-1 2,-3 2-2,3 0 0,3 4-1,0-4-1,-4 1 2,4 5-1,-1-4-2,3 4 2,-2 0 3,-3 1-1,3 0 0,-4 1 2,1 1 1,0 0 1,0-1-3,0 2-2,-1 9 3,2-10 1,-4 0 3,2 3-5,1-2-2,-1 3 1,1 5 0,-5-7 1,7-2-6,-4-2 2,4-5-2,-5 2-1,3 3-2,2 0-1,-5-6-1,0-3-2,3 9 0,0-2-3,-3-4 0,3-3 6,-3 3-15,2-2 1,1-3-1,0 3 0,2-4-3,-4-5 2,-1 3-3,0-11-1,3 16-8,-3-16-11,3 10-17,-3-10-16,0 10-23,0-10-17,0 0-23,5 11-26,-5-11-41,0 0-32,0 0-51,0 0-161,0 0-450,0 0 199</inkml:trace>
          <inkml:trace contextRef="#ctx0" brushRef="#br0" timeOffset="1868.6481">-1439 529 181,'0'0'232,"0"0"-12,0 0-14,0 0-17,0 0-12,0 0-11,0 0-14,0 0-17,0 0-11,0 0-17,0 0-5,0 0-13,0 0-9,0 0-6,0 0-8,0 0-9,46-1-5,-32 1-13,1-3-16,1 2-17,1 1-20,-3-2-17,1 2-28,-1-2-20,2 0-15,-16 2-20,25-1-14,-13-2-16,-12 3-26,21-3-104,-14 1-298,-7 2 132</inkml:trace>
          <inkml:trace contextRef="#ctx0" brushRef="#br0" timeOffset="5337.8132">-3530-860 101,'0'0'148,"-8"-10"-10,8 10-11,-7-8-5,7 8-14,-8-8-1,8 8-7,-13-11-5,13 11-10,-11-7-4,11 7-7,-11-5-12,11 5-5,0 0-1,-15 1-6,15-1-8,-20 18 5,7-5-3,-1 7 6,-1 2-6,2 4 5,1 4-3,-5 8-1,3-5-4,1 4-6,2-10 1,8 1 0,2-2-4,1-1 1,0-7-1,4 7-3,1-7 2,1 1 1,0-4-3,4-1 3,4-1-2,0-2-5,0 1-1,4 0-1,1-4-2,4 1-3,1 1-3,-4-5 3,0-3-3,7 0-3,-5 1-3,4-3-1,2-5-4,0 0-8,-8-2-7,5-1-6,0-3-3,2-2-10,-2 1-4,-4-4-11,1-2 2,0-1-3,-3-2 0,-5-1 0,0-1-1,-5-3-5,2 4 6,-8-1 3,2 4 9,-4-9 3,-2 5 6,-4-3 5,2 1 10,-5 1 8,-1-2 1,-1 4 5,-2 0 0,0 3-2,2 5 8,-4 3 0,6-3 5,-6 3-2,-3 0-5,6 4 0,-3 2 1,-3 2-3,2-1 0,2 2 0,13 2-7,-29 6 6,16-2-2,1 3 0,1 4 0,-2 2 4,1 4 0,6-2 1,-1 10 4,3 0 2,-3 1 6,4 0-2,2-2 4,2 2 3,9-4-2,-9 3-1,5-7 0,1 10 4,1-5-6,-1 0-2,3 2 1,1-4-3,-4-5-2,3-2 3,2 8-7,-1-5-6,0-5-14,-2 3-17,5-1-26,-6 0-38,5-5-34,-4 0-32,-1 1-150,-1-3-332,-7-7 146</inkml:trace>
          <inkml:trace contextRef="#ctx0" brushRef="#br0" timeOffset="5682.6165">-3617 15 222,'0'0'228,"0"0"0,0 0-3,-6 7-3,6-7-2,0 0-18,0 0-18,0 0-12,40-23-18,-15 9-20,19-8-11,-2 0-12,3-4-9,3 1-11,2 1-15,-2-4-3,1 3-9,-1 1-9,5-1-6,-5 1-11,-1 2-11,-11 3-5,1-1-8,3 3-1,-10 8-3,-4-4-3,-1 1-1,-8 5-1,1 0-8,-4-2 2,-7 6-3,3-1-5,-10 4-10,14-7-8,-14 7-10,11-4-12,-11 4-8,0 0-14,0 0-20,9-14-17,-9 14-35,0 0-26,8-12-48,-8 12-129,0 0-374,4-20 166</inkml:trace>
        </inkml:traceGroup>
        <inkml:traceGroup>
          <inkml:annotationXML>
            <emma:emma xmlns:emma="http://www.w3.org/2003/04/emma" version="1.0">
              <emma:interpretation id="{BED95754-181F-4302-86DC-71AF6F34DDBA}" emma:medium="tactile" emma:mode="ink">
                <msink:context xmlns:msink="http://schemas.microsoft.com/ink/2010/main" type="inkWord" rotatedBoundingBox="3218,393 5240,403 5236,1201 3214,1191"/>
              </emma:interpretation>
              <emma:one-of disjunction-type="recognition" id="oneOf1">
                <emma:interpretation id="interp5" emma:lang="en-US" emma:confidence="1">
                  <emma:literal>the</emma:literal>
                </emma:interpretation>
                <emma:interpretation id="interp6" emma:lang="en-US" emma:confidence="0">
                  <emma:literal>tire</emma:literal>
                </emma:interpretation>
                <emma:interpretation id="interp7" emma:lang="en-US" emma:confidence="0">
                  <emma:literal>The</emma:literal>
                </emma:interpretation>
                <emma:interpretation id="interp8" emma:lang="en-US" emma:confidence="0">
                  <emma:literal>tve</emma:literal>
                </emma:interpretation>
                <emma:interpretation id="interp9" emma:lang="en-US" emma:confidence="0">
                  <emma:literal>twe</emma:literal>
                </emma:interpretation>
              </emma:one-of>
            </emma:emma>
          </inkml:annotationXML>
          <inkml:trace contextRef="#ctx0" brushRef="#br0" timeOffset="2629.6829">0 110 202,'0'0'220,"0"0"-2,0 0-7,0 0-3,0 0-11,0 0-5,0 0-8,0 0-4,0 0-18,0 0-8,0 0-17,0 0-15,0 0-6,0 0-9,50 6 3,-19-6-16,14 0-9,8-3-5,5 3-9,3-3-7,20-1-5,-5 1-6,-18-2-10,-1-1 0,23 0-2,-26 5-10,-1-4-1,1 3-1,3-3-4,-3 3 0,-4-4-4,-2 0-2,-3 4 0,-3-1-2,-10-1-2,-3 4-1,-4-3-5,-8 1 4,0-2-5,-3 3-6,-3 1-3,-11 0-2,14-4-12,-14 4-5,0 0-14,13-4-21,-13 4-29,0 0-35,0 0-38,0 0-40,0 0-27,-27-21-28,15 18-160,-2-1-446,-5 0 197</inkml:trace>
          <inkml:trace contextRef="#ctx0" brushRef="#br0" timeOffset="2994.1835">444-197 46,'-9'-5'249,"9"5"-20,0 0-12,0 0-15,0 0-17,0 0-15,0 0-18,0 0-13,0 0-16,0 0-12,0 0-9,-11 16-1,11-16 4,11 25-1,-5-3 1,3 4-2,-1 3-4,3-1-2,3 9-7,-3 6-7,-2-8-8,2 5-3,2-1-2,-3 0-10,1-2-6,0 0-4,-1-3-3,-4-2-5,3 4-4,0-8-5,-1-7 1,0 7-3,0-5-4,0 1-9,-1-6-12,0-2-21,-3 1-21,6-2-34,-4-1-40,0 0-45,0-5-45,-1 0-54,-3-1-185,-2-8-474,0 0 210</inkml:trace>
          <inkml:trace contextRef="#ctx0" brushRef="#br0" timeOffset="3838.6999">836 178 208,'0'0'236,"0"0"-25,0 0-29,0 0-14,0 0-13,0 0-7,0 0-10,0 0-5,16 40-9,-14-24-5,2 1-11,-1 1-9,2 5-5,0 2-11,1-7-7,-3 7-8,8-3-6,-8 0-5,2-1-5,-2-2-6,0-7-2,5 8-6,-7-4-4,6-2-3,-4-3-6,0 0-8,0-4-8,3 0-7,-6-7-8,6 11-2,-6-11-3,8 9-6,-8-9-6,0 0-9,17-1 2,-17 1-7,16-11 1,-7 4 0,0 0 3,1-4 3,-1 0 2,4 1 5,-2 1 0,-1-2 1,3 0 6,-2 0-3,-2 0 2,4-1 6,-3 3 3,1-2 4,-1 0 5,-1 4 4,-1 0 3,-2 0 7,2-1-2,0 3 1,-1-2 6,1 0 1,-8 7 0,13-10 6,-13 10-3,7-8 4,-7 8-4,11-6 3,-11 6-7,0 0-3,8-7-3,-8 7 0,0 0-4,0 0 4,0 0 3,0 0 13,17 14-8,-12-7 7,-2 0 6,2 4-4,-5-11 9,8 19-6,-4-10-3,4 6-3,-3-7-3,-2 1 0,3 3 2,0-1-3,-3-6-3,7 5 1,-3 0-5,3 0 2,2 1-4,4-6-1,-5 2-9,4-3-1,4 0-7,-3-1-18,4-1-8,0-2-13,2-2-10,4-1-8,2-3-16,-1-1-2,-4 0-17,4 2-5,-6-6 1,3 3 6,-5-2-8,-1 2-2,-2-1 6,-4 0 8,2-2 15,0 3 11,-6-3 2,-2 0 6,0 3 6,1-6 6,1 1 17,-5 5-1,-3-3 13,0 11 6,4-22 1,-4 12 15,0 10 0,2-19 2,-2 9 12,0 10 1,-2-19 5,2 19 7,0-12 6,0 12 3,0 0-8,-4-16 5,4 16 2,0 0-4,-3-8-6,3 8-2,0 0-2,0 0-1,0 0 5,0 0 9,0 0 4,-32 21 10,29-10-2,-8 2 6,4-1 2,0 3 5,4-3 3,-1 2 6,0 0-9,0-2-1,4 1-2,0-2 2,0-11-5,6 22-5,-3-10-2,3 1-5,4-4-5,-1 0-5,5 3 1,0-5-11,2 4-18,-2-7-16,4 2-22,3-5-27,0 0-20,0-1-33,-1-1-18,3 0-29,2-5-26,2 2-25,-7-5-189,-5 4-428,-2-2 190</inkml:trace>
        </inkml:traceGroup>
        <inkml:traceGroup>
          <inkml:annotationXML>
            <emma:emma xmlns:emma="http://www.w3.org/2003/04/emma" version="1.0">
              <emma:interpretation id="{58593C19-AFCE-4F50-AE6B-F6B092E25F31}" emma:medium="tactile" emma:mode="ink">
                <msink:context xmlns:msink="http://schemas.microsoft.com/ink/2010/main" type="inkWord" rotatedBoundingBox="6023,462 8587,474 8584,1026 6020,1014"/>
              </emma:interpretation>
              <emma:one-of disjunction-type="recognition" id="oneOf2">
                <emma:interpretation id="interp10" emma:lang="en-US" emma:confidence="0">
                  <emma:literal>000</emma:literal>
                </emma:interpretation>
                <emma:interpretation id="interp11" emma:lang="en-US" emma:confidence="0">
                  <emma:literal>800</emma:literal>
                </emma:interpretation>
                <emma:interpretation id="interp12" emma:lang="en-US" emma:confidence="0">
                  <emma:literal>0000</emma:literal>
                </emma:interpretation>
                <emma:interpretation id="interp13" emma:lang="en-US" emma:confidence="0">
                  <emma:literal>own</emma:literal>
                </emma:interpretation>
                <emma:interpretation id="interp14" emma:lang="en-US" emma:confidence="0">
                  <emma:literal>oohs</emma:literal>
                </emma:interpretation>
              </emma:one-of>
            </emma:emma>
          </inkml:annotationXML>
          <inkml:trace contextRef="#ctx0" brushRef="#br0" timeOffset="7398.2589">2805 112 167,'1'-14'170,"-1"14"-12,0 0-7,3-15-15,-3 15-11,5-8-3,-5 8-10,3-11-3,-3 11-13,8-8-6,-8 8-9,12-8-8,-7 2-4,-5 6-7,16-7-10,-7 3-7,-9 4-5,20-3-2,-6 3-1,-14 0-8,28 3-2,-7 0-3,-7 4-8,6 0-2,0 0 3,2 6 1,3-2 1,1 1-2,-6 2-1,4 0 2,-2 0-4,1 2-6,-9-2 4,3-2-4,-1 2-1,1 3 0,-3-5-4,-2 2 3,-1 0 2,-3-1-2,1 1-3,-1 3 0,-3-2 0,-1-3-1,0 2 0,-4-3-3,0-11 3,-8 21-2,3-13 0,4 2 3,-9-2-3,2-2 0,-1-1 3,1 2 1,-4-3-5,12-4 2,-17 7 3,4-7 0,13 0 1,-20 0 0,20 0 3,-17-4-1,6-1 1,11 5 5,-14-11-1,8 6-1,-2-4 0,8 9 2,-6-20 4,3 8-4,3 12-1,0-25-4,0 14 3,3-4-3,1-3-1,3 3-2,2-3 1,-1 0-2,4 3 1,2-6-1,-6 7 3,4-8-4,-2 7 1,1 1 0,-4-1-1,3-1-1,-1-1 2,-1 6-4,1-4 1,-4 5 5,4-3-1,-6 1-2,1 3 2,0 0-1,-4 9 1,6-12-6,-2 3 5,-4 9-4,6-12-3,-6 12-5,0 0-3,1-14-11,-1 14-7,0 0-9,0 0-23,0 0-6,7-8-22,-7 8-24,0 0-9,0 0-8,0 0 6,0 0-23,0 0-112,0 0-278,0 0 123</inkml:trace>
          <inkml:trace contextRef="#ctx0" brushRef="#br0" timeOffset="8176.7545">3694 145 88,'0'0'193,"-11"-4"-9,11 4-19,0 0-21,0 0-12,0 0-12,0 0-11,-19 8-10,19-8-2,-8 11-12,5-4 2,-4 2-2,3 0-7,4-9-2,-3 21-7,0-11-3,0-2-9,3-8-1,3 26-4,-3-17-5,0 1-6,0-10-2,6 18-3,1-11-4,-3 4 0,3-7-5,-7-4-5,10 11-1,-3-7-5,2-1-12,-9-3-3,17 4-8,-6-2-13,-11-2-7,17-3-5,-17 3-7,14-10-11,-4 6 1,-4-3-7,-6 7 8,14-15-2,-11 8 6,0-5 10,-3 12-7,8-20 7,-8 9 7,3 3 4,0-5 5,-3 0 4,0-1 12,0 14 3,3-20 6,-3 9 6,0 11 0,5-17 7,-4 7-5,-1 10-1,8-15-2,-2 4-2,1 4-2,0-5-1,7 5 3,-1-3 3,1 3-9,0 0-3,0 0 3,2 1-1,1 0 0,-3 4-3,0 0 3,1-1-7,-1 1 2,-14 2 4,21-3-2,-21 3-2,14 0-1,-14 0 0,14 3-4,-14-3 5,12 5 0,-12-5-4,8 10 2,-2-5 6,-6-5-7,6 14 9,-3-3 2,2-3 3,-5-8 2,0 20 1,3-8 8,0 6-1,-3-3 0,3 2 1,-3-3-3,3 0 4,1 2-8,0-4 2,-1 4-2,4-3-1,-1-1 4,2-3-4,3-1-1,1 3 2,2-4-4,0 0 3,5-2-1,-2-1-6,3-1-2,0-3-1,-3-1-3,1 1-5,2-2 1,-3-3-12,-3-1 16,0 1-2,2-2 0,-6 0 3,0 0 1,1-5-2,-5 3 1,-3-6 0,2 7 2,-2-4 0,-6-2 5,6 0-2,-6 0 2,-2-3 1,2 1 4,-3 5 2,-1-3 1,3 2-1,-6-2 0,4 6 10,-2-2-2,2 3-6,6 7 3,-11-16-6,8 13 1,3 3-5,-12-7-1,12 7-2,-11-11-7,11 11-20,-14-2-8,14 2-21,-14 0-12,14 0-8,-13 7-16,13-7-22,-14 6-16,8-4-15,6-2-21,-11 8-94,11-8-274,-14 9 121</inkml:trace>
          <inkml:trace contextRef="#ctx0" brushRef="#br0" timeOffset="8514.6502">4644-127 261,'0'0'262,"0"0"-17,0 0-18,0 0-20,0 0-18,0 0-23,0 0-9,0 0-28,0 0-13,0 0-8,0 0-7,0 0-3,11 38-2,-5-20-9,-1 4-4,-2 4-1,0 0-5,3 2-9,-1 2-3,-5-1-9,9 7-3,-6-6-5,0-3-5,5 0-4,-2 2 1,-3 0-7,5-5-11,-2 0-16,-6-9-20,7 4-27,0-5-28,-4 0-32,4 1-30,-7-15-28,6 18-29,-3-10-32,2-4-154,-5-4-405,0 0 180</inkml:trace>
          <inkml:trace contextRef="#ctx0" brushRef="#br0" timeOffset="9058.0726">4709 55 70,'9'-1'154,"5"-4"-18,4 5-20,-1-1-10,3-4-9,10 4-11,-2-2-6,-2 0-6,5 1-11,2 2-7,-2-3-3,10 1-15,-10-2-19,1-1-6,3 2-3,-1 1-3,-8 0-10,2-1-1,-1-4-7,4 1-3,-12 1-17,-1 5 2,1-4 1,-5-1 15,-3 2-10,-2 0 8,-9 3 2,11-4-4,-11 4 5,10-7-1,-10 7 8,0 0-8,0 0 5,0 0-1,0 0 1,-18-25 0,18 25 4,-15-5 1,4-1-4,11 6-2,-20-5 1,9 3 8,1-2 0,10 4 0,-20 3 2,20-3 8,-17 0 2,17 0 3,-17 4-4,17-4 5,-11 7 7,11-7-7,-9 16 14,6-10 1,3-6 14,-3 16-1,3-4 7,0-12-1,6 21 1,-3-7 7,3 2 0,2-2 3,3 7 2,-2-4 2,2-2 5,1 7-8,-1-7-3,-1 7 3,1-7-5,-5 2-4,5 0 1,-2-1-6,-1-2-4,-2-2 0,0 3-8,1-6-3,-6 3-2,5-1-3,1-3-2,-7-8-4,0 14 1,6-7-6,-6-7 6,-3 15-6,3-15 0,0 0-2,-7 16 3,7-16-1,-17 7-3,8-2 0,-2-1 0,11-4-5,-23 0-4,6-3-17,-1 6-17,6-3-17,12 0-16,-22-4-21,10 1-24,12 3-18,-17-8-27,10 1-35,7 7-99,-10-8-308,10 8 136</inkml:trace>
        </inkml:traceGroup>
        <inkml:traceGroup>
          <inkml:annotationXML>
            <emma:emma xmlns:emma="http://www.w3.org/2003/04/emma" version="1.0">
              <emma:interpretation id="{CEF64AF2-5CE4-4EA6-B55D-957E30E581FF}" emma:medium="tactile" emma:mode="ink">
                <msink:context xmlns:msink="http://schemas.microsoft.com/ink/2010/main" type="inkWord" rotatedBoundingBox="9633,316 10458,320 10452,1500 9627,1496"/>
              </emma:interpretation>
              <emma:one-of disjunction-type="recognition" id="oneOf3">
                <emma:interpretation id="interp15" emma:lang="en-US" emma:confidence="1">
                  <emma:literal>of</emma:literal>
                </emma:interpretation>
                <emma:interpretation id="interp16" emma:lang="en-US" emma:confidence="0">
                  <emma:literal>of.</emma:literal>
                </emma:interpretation>
                <emma:interpretation id="interp17" emma:lang="en-US" emma:confidence="0">
                  <emma:literal>ot</emma:literal>
                </emma:interpretation>
                <emma:interpretation id="interp18" emma:lang="en-US" emma:confidence="0">
                  <emma:literal>if</emma:literal>
                </emma:interpretation>
                <emma:interpretation id="interp19" emma:lang="en-US" emma:confidence="0">
                  <emma:literal>of,</emma:literal>
                </emma:interpretation>
              </emma:one-of>
            </emma:emma>
          </inkml:annotationXML>
          <inkml:trace contextRef="#ctx0" brushRef="#br0" timeOffset="9995.56">6506 133 150,'-9'5'168,"-2"1"-2,0 2-3,-1 2-3,4 0-10,-5 3-8,5 1-8,2 3-13,2-1-8,0 2-12,-2 1-10,9 2-10,-3-5-9,5 2-3,1-2-6,0 1-14,4-3-7,1-1-8,3-1-6,1-1-11,1-7-16,1-1-2,-1 1-5,1-3-3,-3-1-8,3-5 4,-3 0-3,-5-1-5,2-2 1,-3-5 2,0 2 9,-2-3-6,-1-1 3,-5-4 0,-7 1 3,3 0 2,1-1 2,-7-5-1,6 5 4,-6 4 5,7-2 8,-3 5 9,-2-4-4,8 2 7,-5 1 5,4 1-2,1 12 5,-2-21-3,2 10 4,0 11-2,2-18-4,-1 10-4,4-4 0,1 5-2,2 0-5,-2 0-4,8-3 5,0 3-6,-1-1-1,4-3 0,0 4 0,3 3-1,4-3-5,2-3-5,-6 5-2,8-2-1,-10 3-3,2-5-3,0 2-1,-1 1 0,-1 2-2,0-3 1,-3-1-2,-1 2 6,-1-1-4,-6 0-2,1 1-2,-2-1-8,-6 7 0,11-18 3,-9 12-5,-2 6-8,1-15-1,-1 15-4,-11-19-2,7 12 5,-4 0-3,-4-3 7,-1 2 10,1-1-2,-2 1 2,4 3 4,-4-2 2,3 4 8,2-5 6,9 8-12,-14-7 19,14 7 2,-14-7 5,14 7 0,-6-4 4,6 4 1,0 0 7,0 0-3,-10-8 7,10 8 2,0 0 2,0 0 1,0 0 2,-10-5-4,10 5 3,0 0-7,0 0-1,0 0-4,0 0 7,0 0-1,0 0 14,-2 24 8,2-24 14,3 20-2,2-3 4,-1-2 5,0 4 0,0 6 2,-2 2 5,4-1-1,3 10-5,-4 1 5,4 1-5,1-1 3,-9 2 1,6 0-10,0 4-2,-4 1 7,4-2-14,-4 0-1,0 1-6,3-1 1,-1-1-8,1 0 11,-3 0-14,3-5 0,-1-7-9,4 9 5,-4-7-3,4 6-5,-2-11 0,-1 4-3,2-5-3,-1 0 1,0-3-7,0-4-1,-5 0-17,4-6-14,-1 4-17,1-6-17,-6 0-19,0-10-25,3 14-26,-3-14-31,5 7-43,-5-7-53,0 0-253,0 0-541,0 0 239</inkml:trace>
          <inkml:trace contextRef="#ctx0" brushRef="#br0" timeOffset="10242.9679">6975 414 213,'0'0'243,"0"0"-23,0 0-21,0 0-21,0 0-15,0 0-20,0 0-11,0 0-19,0 0-7,0 0-9,0 0-10,34 0-9,-34 0-9,23-3-18,-2 1-19,-6 2-17,5 0-21,1-2-21,-1 2-14,-1 0-19,-2-5-26,1 1-9,-2 1-18,-5-1-11,0 2-18,-11 2-100,17-7-260,-17 7 116</inkml:trace>
        </inkml:traceGroup>
        <inkml:traceGroup>
          <inkml:annotationXML>
            <emma:emma xmlns:emma="http://www.w3.org/2003/04/emma" version="1.0">
              <emma:interpretation id="{741D35B4-99B7-4B34-8F12-AFF8C1B18C95}" emma:medium="tactile" emma:mode="ink">
                <msink:context xmlns:msink="http://schemas.microsoft.com/ink/2010/main" type="inkWord" rotatedBoundingBox="11270,323 19834,365 19830,1227 11266,1186"/>
              </emma:interpretation>
              <emma:one-of disjunction-type="recognition" id="oneOf4">
                <emma:interpretation id="interp20" emma:lang="en-US" emma:confidence="1">
                  <emma:literal>characteristic</emma:literal>
                </emma:interpretation>
                <emma:interpretation id="interp21" emma:lang="en-US" emma:confidence="0">
                  <emma:literal>Characteristic</emma:literal>
                </emma:interpretation>
                <emma:interpretation id="interp22" emma:lang="en-US" emma:confidence="0">
                  <emma:literal>characteristics</emma:literal>
                </emma:interpretation>
                <emma:interpretation id="interp23" emma:lang="en-US" emma:confidence="0">
                  <emma:literal>Characteristics</emma:literal>
                </emma:interpretation>
                <emma:interpretation id="interp24" emma:lang="en-US" emma:confidence="0">
                  <emma:literal>characterise</emma:literal>
                </emma:interpretation>
              </emma:one-of>
            </emma:emma>
          </inkml:annotationXML>
          <inkml:trace contextRef="#ctx0" brushRef="#br0" timeOffset="16596.7053">15001-29 66,'0'0'162,"-7"-7"0,7 7-12,-6-8-9,6 8-6,-14-6-12,14 6-13,-17-6-6,17 6-9,-17-3-9,4 3-8,13 0-3,-26 2-6,15-1-8,0 5-2,-1-1-7,1-1-4,-2 3-1,1 1-6,4 3 1,-1-1-2,-1 5-2,6-3 3,-1 2-3,0 4 2,4-6-6,-1 4 5,4 0-2,-1-2 2,2 0 3,1 1-3,2-1 0,0-2 0,-1 2 0,-1-6 0,3-1-1,0 6-3,3-6-3,-3 0-3,0 2 0,4 0-2,1 0-1,-1-2-3,-3 1-1,1 0-2,2-5 0,3 4-3,-6 0 0,0-3-3,-1 1 1,-7-5-3,14 9-3,-9-4 3,-5-5-2,9 10-2,-9-10-5,7 7 2,-7-7-3,6 7 3,-6-7-2,0 0 3,0 0 3,-14 15-8,14-15 3,-19 6 1,8-5-4,-3 4 1,-4-2-10,-1-3-6,2-2-11,0 4-12,-1-2-16,4-2-13,14 2-29,-24-2-28,16-3-27,-2-1-21,10 6-45,-14-10-116,11 2-360,3 8 159</inkml:trace>
          <inkml:trace contextRef="#ctx0" brushRef="#br0" timeOffset="16892.5369">15321-165 236,'0'0'235,"0"0"-23,0 0-22,0 0-9,0 0 3,0 0 2,0 0-8,0 44-6,2-29-11,4 9-10,0 2-11,2 1-12,3 10-8,-3-9-1,0 9-22,-1 2-11,3-2-7,-1-10-11,-3 3 0,4 3-14,-3-6-22,0-1-20,-1-5-28,0 3-29,2-3-33,-2-4-37,-3-3-31,3 0-26,1-1-37,-6-4-176,4-1-417,-5-8 185</inkml:trace>
          <inkml:trace contextRef="#ctx0" brushRef="#br0" timeOffset="17264.0708">15335 216 50,'0'0'228,"-11"-7"-19,11 7-22,0 0-18,0 0-13,0 0-19,0 0-15,0 0-12,35-2-14,-18 2-14,3 0-15,5 2-22,3-2-14,3-2-12,-3 4-7,5-4-6,-2 1-1,-3-2-12,3-1 9,-3 1-2,-3-4-1,-5 1 7,1 4-7,-3-4 4,-5 1 6,-2 4 25,0-3-2,-11 4 10,17-7 13,-17 7 7,9-3 4,-9 3 9,0 0-4,11-6-7,-11 6-2,0 0 3,0 0-14,0 0-5,11-4-7,-11 4-3,0 0 1,0 0-6,0 0 7,0 0 3,0 24 6,0-24 2,0 19-5,0-10 1,1 4-3,1 1-5,-2 1-4,0-3 1,0-1-5,5 3-5,-5 0-11,0-3-13,1 0-21,-1-11-28,2 19-33,1-12-34,-3-7-42,6 14-32,-6-14-49,5 7-134,-5-7-402,0 0 178</inkml:trace>
          <inkml:trace contextRef="#ctx0" brushRef="#br0" timeOffset="17486.9417">15711-176 247,'0'0'276,"0"-19"-22,0 19-25,0 0-21,-2-13-16,2 13-25,0 0-26,0 0-34,0 0-41,0 0-36,0 0-31,0 0-36,0 0-29,0 0-39,0 0-46,23 31-109,-16-18-281,-3 1 125</inkml:trace>
          <inkml:trace contextRef="#ctx0" brushRef="#br0" timeOffset="17956.6725">16242 141 197,'0'0'199,"0"0"-21,21-25-20,-11 21-9,2 4-21,-1-5-9,0 3-14,8-2-11,-1 1-16,-2 3 0,6-4-10,-4 3-6,3 1-12,-3-2-3,-1 1-6,-4-2-2,-13 3-9,19 0-6,-19 0 1,17-4-2,-17 4-7,9 0 3,-9 0 0,0 0-3,17 0-2,-17 0 0,0 0-3,5-7-2,-5 7 0,0 0 3,0 0-1,6-7 0,-6 7 8,0 0-4,0 0 0,0 0-5,0 0 1,0 0 5,0 0-7,0 0 10,-15-20-1,15 20 4,0 0 5,-19-1 3,19 1-2,-22 0 0,8 1 4,-2 0 1,-1 5-1,0 0 3,-3 1 3,6 3-1,-5-2 2,4 3 5,-1-2-4,-7 7 1,12-6 6,-3 2-4,1 3 1,4 0-4,3-2 0,0-1-1,-1 5-4,6-2 4,1-1 2,1 1 0,6-1-5,-1 1-4,3 0 2,5-1-6,0 0-7,2-3-2,2 1-7,7-1-16,-1-1-17,1-1-18,-7-2-15,9-4-22,-7-1-17,2 0-32,-2-2-31,7-4-20,-9 1-23,-2-2-32,3-2-121,-9 0-380,1 0 168</inkml:trace>
          <inkml:trace contextRef="#ctx0" brushRef="#br0" timeOffset="11778.7017">8169 112 171,'0'0'211,"-1"-14"-8,1 14-9,0 0-11,-2-15-11,2 15-14,0 0-9,0 0-14,2-19-14,-2 19-15,7-9-11,-7 9-8,13-8-10,-4 2-9,5 1-7,0 0-11,5 3-14,0 1-2,1-2-8,-3 6-7,3-6-8,-1 3-8,-2 0-6,6 0-2,-7 0-1,1 3 3,0-2-5,-3 1-1,-1-2 3,-13 0 2,21 0 5,-21 0-3,15 0 0,-15 0 1,0 0-1,14-2 1,-14 2-1,0 0-1,0 0-1,0 0 2,12-1-4,-12 1 1,0 0 0,0 0-1,0 0 2,0 0-2,0 0 0,-33-15-3,33 15 3,-18-5 0,7 3-1,11 2 5,-25-2 0,9 2-5,2-1 0,-3 4 12,1-3 2,-2 2 3,1 0 3,1 1 0,-3 2 4,4 1-3,-4-1 9,4 2-3,-3 0 1,3 4 2,-4-3-2,4 3 4,-2 2 2,1-1-1,0 2 4,4 0-4,-2 5 4,0-1 2,5 1 1,-2-4 1,3 4 0,2-1 2,3-2-6,-2 2 0,6-3 4,-1 3-3,5 0-1,0-3-1,4 1 2,4-1-4,5 2-2,4-1-1,1 0 0,5-5-5,11 3 5,-9-4-22,14-1-10,1-2-11,-2-2-11,6-3-11,-4 0-4,-2-2-13,4-5-5,-3-1-9,-1 1-2,-1-2-3,3-2-6,-4 0 0,-4-8-6,-6 8 10,-6-5-1,2-1 11,-1 1 2,-5 0 19,-4-5-3,1 1 5,-2-1 10,-4 5 8,-4-5 3,0 2 13,1-6 1,-4 5-2,0 0 5,-4-5 5,4 1-4,-4 1 6,4 0-9,-8-4 6,3 1-2,-2 6 4,1-5-4,1 5 6,-2 1-6,2 1 3,-4 0-4,-1 0 9,3 2-2,-1-3 6,-1 4 11,-3 0 2,3 5 3,1-3-1,3 11 5,-5-19-3,-1 11-2,6 8-1,-8-13-1,8 13-3,-3-10 2,3 10-4,0 0-5,-8-11 1,8 11 1,0 0-2,-5-7 0,5 7-1,0 0-2,0 0-3,0 0 5,0 0-4,0 0-1,0 0-3,0 0 2,0 0 1,0 0 6,0 0-1,0 0 4,0 0 7,-18 21-1,18-21 5,-3 11 2,3-11 2,-4 17 7,3-1 3,2-5 1,-1 5 3,0-2 4,0 6-2,4 3 4,-4-4-1,1 5-2,4 0-2,-2 3-1,2-1-1,-4 0-2,5 3 0,-4-1-4,3 1-1,1-3-1,2 11-1,-5-11 6,3-1-10,-3 4-2,0-4 0,2-3-6,-2 4 2,0-2-5,0 0 0,-3-6-1,5 7-2,-4-7-2,1-3 3,-2 2-3,3-2-1,-1-4 0,-2-11-4,1 18 1,-1-10-3,0-8-1,3 13-1,-3-13-5,0 0 8,0 0-2,3 9 1,-3-9 4,0 0-5,0 0-1,0 0 0,0 0-4,0 0-3,0 0 0,0 0-2,7-33-1,-3 19-7,-2-1 1,-1 4-6,4-4-6,1 1 1,-1 0 2,4 0-10,-1 0 2,-2 1 0,4 0-4,2 1 7,2-1-1,-1 3 5,-2-1-1,1-1 4,-4 5 1,0 1 0,1-1 3,0 2 2,-1-4-3,0 4 2,-8 5 6,14-9-4,-5 4-1,-9 5 6,11-11 2,-5 8-2,-6 3 3,13-8-1,-5 5 2,-8 3-3,15-7 6,-15 7-4,17-5 1,-7 3-1,-10 2-1,15 0 2,-15 0 0,19 0 1,-19 0-1,15 0-1,-4 3 1,-11-3-1,14 6 6,-6-1-1,0 0 5,0 1 2,1-3 5,-1 5 3,1 3-2,-4-4 3,3 4 0,-2 0-1,2 3 2,-2-2-3,0-3 3,-4 3-3,2 3 2,-2-5-3,4 4-2,-3 0 0,2-5-1,-4 5 2,1-5-2,1 2-7,-3-11 3,2 17-12,-1-8-11,2-1-18,-3-8-20,0 16-22,0-16-23,0 0-19,3 10-19,-3-10-19,0 0-40,0 0-116,0 0-339,0 0 151</inkml:trace>
          <inkml:trace contextRef="#ctx0" brushRef="#br0" timeOffset="14348.6099">9935 193 65,'0'0'146,"-20"-3"-1,20 3-3,-22 0-4,6 2-7,1 2-9,1-1-12,-5 5 3,0-1-3,4 4-2,-5 3 3,4-2-12,-1 2-4,0 1-8,4-1-4,1 0-5,4 1-7,2-1-8,-2-1-5,5-4-5,-2 3-3,4-2-3,1-10-6,3 21-4,2-12 1,4-1-7,2-1-3,1 6-4,4-9-10,-1 3-10,2-2-10,5-2-9,-6-1-3,-1-2-9,4-3-4,1 1-2,1-6-5,-4 4-6,0-4-4,-3-1 0,0-1 3,0 1-3,-5 0 8,2-3 4,-5 4 2,-1-5 14,4 0 1,-5 1 5,0-1 18,-1 5-6,2-3 5,-3 1 9,-2 10 5,0-18 9,0 18 6,1-15 5,-1 15 4,5-11 4,-5 11 1,0 0 2,0-15 0,0 15-4,0 0-7,0 0-6,0 0-2,0 0-5,0 0-5,0 0-4,0 0 2,0 0-2,0 0-2,0 0 4,0 0 7,0 0-1,-13 34 2,10-25 5,-1 7-1,2-5 2,-3 0-6,4 6 3,-1-3 2,2-1-8,-3-2-1,6 3-1,-3-14-3,0 18-1,3-7 0,0-3 0,2 2-4,4-2 4,1-2-6,-1 2-3,2-1-6,8-5-7,-5 1-12,3-1-10,3-2-4,0-2-9,1 1-5,-1-3-3,-3 1-5,3-2-4,-1-3-2,0-1-1,-2 1 4,-2-5 7,2 1 4,-3 0-2,-4-1 6,1-2 8,-2 4-1,-3-5 5,0 3 8,-4-1 2,3 0-2,-5-2 4,1 2 4,-1 0 5,0 0 1,0 14 6,-6-24 6,3 10 6,0 4 3,0 2 6,3 8 4,-7-16 8,3 7-5,4 9-1,-6-11 3,6 11-1,-5-9-2,5 9-9,0 0 4,-5-10-3,5 10-3,0 0 0,0 0-4,0 0-1,-6-11-1,6 11-1,0 0-1,0 0-1,0 0-3,0 0 1,0 0 2,0 0 1,0 0-5,0 0 4,0 0-7,47 14-4,-32-10-8,5-1-6,1-2-6,7 3-1,-2-4-1,4 4-1,-1-2 2,-1-2-9,5 1-1,-3-2-3,2 1 6,-2-2-11,0-2 3,1 3-7,-3-2 5,-2 0-9,-6 2 8,1-3-1,-6 2 7,1 1 2,-4-3 9,-1 2 1,0 1-2,-11 1 6,14-4 17,-14 4 1,14-5-3,-14 5 19,0 0 0,13-2-7,-13 2 8,0 0-2,0 0 0,0 0 3,7-7-3,-7 7-2,0 0-1,0 0 1,0 0-6,0 0 3,0 0-2,0 0-1,0 0 0,0 0 0,0 0 1,0 0 6,0 0-13,0 0 8,0 0 6,0 0-4,0 0 6,0 0 10,0 0-2,-34 14-1,34-14 3,-17 7 5,6-3 4,2-1 2,-2 2-6,3 1 9,-1-1-2,-5 1 1,1 1-1,1 1-1,1 3 2,-3-2 2,1 0-4,3 2 9,-1 0-4,0 0-2,1 0-1,-1 1 1,5-2-6,-2 1 1,2 0-2,2 3-1,0 1 0,4-4-9,0 0 1,0-11 4,8 18-1,2-7 2,0-1-7,8 1 5,0-3-6,9-1-5,1 1-2,11 2-9,-5-5-10,6 1-7,-8-5-8,10 8-7,0-9-2,0-2-4,-2 2-2,-9-1-7,-3 1 2,2-4-3,-2 2-2,0-5 1,-1 0-3,-7 2-2,-3-2 8,0-2 1,-5 0 2,3-2 6,-5 3 7,-2-3-1,3 1 8,-8-5 3,7 4 8,-7 0 1,1-2 6,-2 1 8,-2 0 1,1-2 4,-1 14 7,-1-20-9,1 20 8,-2-18 2,-1 9 0,3 9 7,-4-18 2,-1 10-4,5 8-2,-8-16 1,3 9-5,5 7-2,-10-7 2,10 7-5,-19-3-2,19 3 1,-22 3 0,8 1 1,-5 3 0,4 1 3,-2 3 5,1-2-5,0 3-1,4-3 1,0 4-1,1-1-3,-2 0 2,2 1-2,2-1-1,3-2-4,4-1 0,2-9 1,-4 18-3,4-9-6,0-9-9,4 16-15,2-9-10,4-5-7,5 4-19,-1 0-14,7-4-3,10-3-11,-3 1-4,3-1-5,-2-5-5,1 0-4,-3 0 0,-4-2 7,5-2 1,-3 0 8,-8 2 17,-3-2 14,0-2 15,-2 5 21,1-4 15,-5 4 10,-1-1 13,0 0 25,-7 8 2,6-10 10,-6 10 17,2-12 6,-2 12 0,0 0 0,4-8 5,-4 8-3,0 0-7,0 0-2,0 0 0,0 0-6,0 0 0,-20-6-5,20 6-1,0 0 0,0 0-2,-20 14 1,20-14 2,-8 12-9,3-5-4,5-7 3,-6 14-5,3-6-6,3-8-3,-5 11-4,5-11 2,2 16-1,-2-16-6,3 13 1,-3-13 1,8 12-4,-2-6-5,-6-6 5,12 8-4,-2-5-2,-1 0-6,-9-3-2,23 0-6,-13 0-10,5-3 0,6 0-2,-4-1-3,1-3-1,1 3-4,1-3 0,4-3-9,1 1 3,-7-1 1,-1 3-2,2-4-4,-2 3 2,8-3 2,-3-1 3,0-1 2,-4 4 6,0 0-7,0-1 5,-2 3 3,1-1 1,0 0 1,-3-1-2,0 3 2,0-1 1,-1 3 7,-6 1-4,1-2-3,-8 5 5,20-3 1,-10-1-3,-10 4-6,17 0-4,-17 0-3,15 0-5,-15 0 0,19 0-3,-19 0-3,16 0-2,-7 4 10,-9-4-2,14 0 4,-14 0 6,0 0-2,17-4 8,-17 4-2,0 0 2,14 0 4,-14 0-3,0 0-2,8-7 1,-8 7 6,0 0-1,0 0-3,6-11 7,-6 11-1,0 0-1,0 0 10,0 0-2,0-10-2,0 10 5,0 0-2,0 0-1,0 0 4,0 0-5,0 0-2,-17-15 3,17 15 0,0 0-1,-19-1 6,19 1 1,-15 4 6,15-4-1,-19 4 2,10-1 5,-2 2 5,-2-2 7,-1 3-2,0 3 5,-1 1 2,1-3 11,0 5 0,1-1 1,-1 2 5,3-5-3,-1 5 8,1 0-6,2-2 0,-2 0 1,3 3-1,2-2-2,3 3-3,-2-1-1,3-2-1,2-3-2,5 3-8,-2-1-2,5-2 0,0 2-1,6 1-7,3-3 0,0 1-8,10-1-6,1-2-19,3 0-7,-3-2-13,1-1 0,4-2-8,-2 0-3,-3-6-5,5 4-5,0-5 0,-4-2 2,1-2-1,-4-2 0,-1 0 8,11-8-8,-14 5 1,0-4 2,-2-1-3,-1 1 7,-4-1 5,1-4-3,-9 3 3,9-2 9,-13 6 1,5-2 1,-3 0 3,-2-3 6,1 3 6,1 0-5,-5 3 6,2-3 4,-1 2 5,-2 0-3,1 2 7,1-2-2,-1 2-1,0 2-3,0-6 11,0 7-2,0 11 4,-3-19 3,3 6-1,-3 2 1,0 0-1,3 11 1,-3-26 3,1 15 1,-1 0-1,-3 2-1,3-3-2,3 12 4,-3-15-1,3 15-4,-5-14 0,5 14-5,-6-14 8,6 14-2,-2-8 2,2 8 3,0 0-3,0 0 4,-8-11-2,8 11-2,0 0-2,0 0 1,0 0 2,0 0 1,0 0-1,0 0-3,0 0 4,0 0-2,0 0-3,0 0-4,0 0-4,0 0 3,0 0-3,0 0 2,0 0 4,0 0 3,0 0 13,0 0 0,0 39 2,-1-30 9,4 5 4,-2 5 2,-2-2-1,6 3 1,-9 2 1,8 2 1,-3 3 11,4 0-8,-4-1-2,4 0 3,0-1-5,-1 4-2,1 0-2,-3-4 0,-1 1-7,10 3 3,-9-4 4,1 0-14,0 1-2,-2-1 0,4 1-4,-5-3-4,-3-4 2,8-2-1,1-2-6,0 3-4,0-4-8,2 1-7,0-4-7,1-1-12,2 0-14,0-1-24,5-1-17,-1-2-25,1-2-38,2-3-27,3 2-42,-1-7-39,-5-2-182,6-1-466,-6-2 207</inkml:trace>
          <inkml:trace contextRef="#ctx0" brushRef="#br0" timeOffset="14554.5001">12629 42 45,'0'0'211,"0"0"-14,0 0-20,0 0-17,0 0-16,0 0-13,31-11-15,-15 9-12,2 4-30,1-2-26,0-2-14,7 4-28,-4 1-25,4-6-26,-5 1-28,-1 1-16,5-2-29,-6 3-67,-1-1-198,-2-1 88</inkml:trace>
          <inkml:trace contextRef="#ctx0" brushRef="#br0" timeOffset="15778.3704">13004 280 116,'0'0'177,"0"0"-17,0 0-17,31-11-16,-31 11-13,24-7-12,-10 2-14,0 2-6,0 0-15,3 0-12,-2-1-5,1 1-12,1-1-3,0-1-9,0-2-5,1 5-4,-4-3-2,-4 3-7,1-4 2,0 5-5,-11 1 8,16-13-11,-8 7 2,-8 6-4,9-8-2,-9 8 12,8-13-12,-5 7 9,-3 6-3,3-14 7,-3 14 4,0-11 0,0 11 0,0 0 0,-11-19 9,11 19-4,-6-7 6,6 7-1,-9-11 1,9 11 3,-18-7 0,18 7 7,-14-7-6,14 7 1,-11-4 7,11 4-4,-14 0 0,14 0 0,0 0-1,-20 7-1,9-6 6,11-1 5,-17 10-1,9-4 4,-4 3 3,-1 1-2,6 4-1,-6-2 3,4 1-2,1-1 0,-3 1-5,5 3 2,-2-4-5,5 4-2,3-6-3,-3 1-3,1 0-3,2-11-3,5 21 0,-3-14-2,5 7-4,1-5 1,5 1-2,1-3-3,1 3-1,2-3-18,2 0-5,1-1-6,8 0-7,-3-1-5,-8 1-3,4-5-5,-3 5 1,3-6-1,-3 1 0,-2-1 3,4 0 2,-6 0 2,0-5 3,2 3 1,-1 1-4,2-5-5,-3 2-1,-1-3-8,1 0 4,3-1 7,-3-4-3,6 2-1,0-4 3,1 0 0,2-2 3,-6 6 4,7-4 2,-6 3 0,-2 2 7,-1-1 3,4-2 4,-3 4 6,-2-1 9,0 1 4,-3 4 5,-4-3 14,-7 7-5,10-9 3,-4 4 3,-6 5 0,11-4-4,-11 4-2,0 0-4,12-7-7,-12 7-3,0 0 0,0 0-5,0 0 1,0 0 4,0 0 2,0 0 4,2 27 6,-2-27 3,0 17 4,0-17 0,-6 23 4,6-12 0,-5 3-5,5-3 3,0-11-7,0 21 1,0-9 0,0-12-4,3 17-2,5-2-3,-5-6 4,11 2-4,-2-3-6,2-1-10,4 1-12,6-1-24,3-4-19,1 1-17,0-3-18,3-2-8,-1-2-6,-2 0-6,0-2-7,0-1 6,0-1 8,-2-1 6,1-7 1,-10 7 23,5-2 5,-4-1 12,-5 0 28,-1 0-7,-2 1 30,-3 3 19,-2-2 14,1 0 7,-3 0 22,-3 9 3,7-16 12,-7 16 7,4-16 7,-2 8 10,-2 8 11,5-10-3,-5 10 4,0 0-5,0 0 4,1-13-6,-1 13-7,0 0-7,0 0-4,6-7-5,-6 7-6,0 0-10,0 0-7,0 0-6,0 0-6,0 0 5,0 0-13,0 0-1,0 0 3,7 27-7,-7-27 2,3 20 0,-3-11-6,1 3-2,2 2 0,1 0-5,-4 1 0,0-1-2,3 0-19,-2-3-8,-1-11-20,0 21-22,2-11-24,-1-1-34,-1-9-18,3 19-31,1-13-31,-4-6-38,10 12-203,-3-10-466,-7-2 206</inkml:trace>
          <inkml:trace contextRef="#ctx0" brushRef="#br0" timeOffset="15980.0593">14264-110 11,'0'0'248,"0"0"-15,0 0-20,0 0-23,0 0-21,0 0-10,-2-10-31,2 10-34,0 0-39,0 0-35,0 0-42,0 0-38,0 0-27,0 0-37,0 0-81,0 0-222,0 0 99</inkml:trace>
        </inkml:traceGroup>
        <inkml:traceGroup>
          <inkml:annotationXML>
            <emma:emma xmlns:emma="http://www.w3.org/2003/04/emma" version="1.0">
              <emma:interpretation id="{F835E939-DC1A-4E6E-9305-BDFA3821211D}" emma:medium="tactile" emma:mode="ink">
                <msink:context xmlns:msink="http://schemas.microsoft.com/ink/2010/main" type="inkWord" rotatedBoundingBox="20727,496 22656,505 22652,1259 20723,1250"/>
              </emma:interpretation>
              <emma:one-of disjunction-type="recognition" id="oneOf5">
                <emma:interpretation id="interp25" emma:lang="en-US" emma:confidence="0">
                  <emma:literal>can</emma:literal>
                </emma:interpretation>
                <emma:interpretation id="interp26" emma:lang="en-US" emma:confidence="0">
                  <emma:literal>an</emma:literal>
                </emma:interpretation>
                <emma:interpretation id="interp27" emma:lang="en-US" emma:confidence="0">
                  <emma:literal>Can</emma:literal>
                </emma:interpretation>
                <emma:interpretation id="interp28" emma:lang="en-US" emma:confidence="0">
                  <emma:literal>earn</emma:literal>
                </emma:interpretation>
                <emma:interpretation id="interp29" emma:lang="en-US" emma:confidence="0">
                  <emma:literal>ran</emma:literal>
                </emma:interpretation>
              </emma:one-of>
            </emma:emma>
          </inkml:annotationXML>
          <inkml:trace contextRef="#ctx0" brushRef="#br0" timeOffset="19486.7305">17557 55 1,'0'0'157,"0"0"-9,0 0-5,0 0-3,0 0 8,0 0-9,0 0-3,0 0-4,0 0-7,0 0-12,0 0-5,0 0-8,0 0-9,0 0-12,0 0-10,0 0-4,0 0-6,0 0-8,63 2-6,-43-3-17,0 1-10,10-1-9,-2 0-8,-2-3-6,-1 2-6,2-4 0,-2 0 2,-5 4 0,0-4-2,-4 0-2,-2 1 6,-5 1 5,2-3-11,-3 0 8,-8 7 0,14-7-7,-8 2 10,-6 5-5,3-10 6,-3 10-2,3-11 2,-3 11-4,0 0 8,-11-17 1,3 11-2,8 6 8,-14-13 8,7 9-2,-1 0-2,-3-3 2,11 7 3,-17-8 1,4 5 5,1 0 1,-4 2-2,1 1 0,-4 1 3,0 2-2,4 1-1,-5 3 1,2 1 1,1 1-2,-6 3 4,-2 0 0,3 3 4,7 1-5,-4 0-2,5-4 4,-5 8 0,5-7 3,3 3-6,-1-1-1,4 0 0,0-2 0,4 3-3,2-1-3,2-1 1,2 1 2,2-1 0,3-2-5,2 4-1,11-1 6,2 0-9,8 0-7,1-4-12,12 0-16,-1 0-9,4 1-8,2-3-12,2-4-8,-1 2-9,1-1-3,2-2 2,-3-7-1,-3 2-5,-3 1 15,1-6 4,-2 2 7,-9-4-1,-4-1 9,-1 2 1,0-5 3,-1 0 1,-4-2 7,4 1 2,-6-5 7,-7 5 4,5-5-7,-10 7 15,2-5 1,-3 0-1,0 0 9,-2 2 9,-4 0 9,1 2-5,-2-2 10,-2 1 4,1 13 1,-3-23 1,0 15-5,-4 1-5,7 7 6,-15-13-6,4 11 1,-2-1-3,13 3 1,-29-2-2,10 7 0,2-1 0,1 3 0,-9 4-6,7-3 6,2 5 0,1 0-5,1-3 2,0 2-2,1-2-2,5 3-1,4-3 4,-3-1-4,6-1 1,1-8 1,6 19 0,0-9-1,2-3-3,8 4-15,2-3-8,3-1-13,7-3-6,0-1-4,0 0-9,0-6-4,-2 3 2,1-3 4,-7-1 11,-4-2 6,-2 1 2,-5 1 1,5-3 8,-5 1 4,-1-4 7,-5 3 1,3 0 8,-1-4 7,-5 11 7,2-14 10,-2 14 4,-2-18 8,2 18 3,0-14 3,0 14 8,-5-12 2,5 12 9,0 0 8,-1-14 4,1 14 0,0 0 1,0 0-5,-5-12-6,5 12-4,0 0-6,0 0-2,0 0-5,0 0-8,0 0-8,0 0-3,0 0-11,0 0 6,0 0 2,0 0 2,0 0 5,-3 45 7,0-27 1,1 0 0,2 7 4,-1 1 3,1-1 0,1 3 2,1 7-4,-2-6-8,3-3 3,0 1-5,2 1 3,1 0-12,-3-2 2,2-3-1,3 2-4,-4-1-2,4-2-17,-2-4-13,1-2-20,-3-1-21,2-1-28,2 3-31,-2-9-37,-6-8-44,11 17-32,-3-11-47,-8-6-176,13 13-479,-13-13 213</inkml:trace>
          <inkml:trace contextRef="#ctx0" brushRef="#br0" timeOffset="20050.1734">18897 172 54,'0'0'261,"0"0"-13,0 0-18,0 0-21,4-10-20,-4 10-19,0 0-21,0 0-15,0 0-16,0 0-11,0 0-11,0 0-7,14 19-9,-6-12-14,-3 1-5,-2 2-5,3-2-11,0 1-8,-3 5-7,2-3-15,-3 0-10,-2-11-7,4 21-13,-2-9-3,-2-3-8,0-9-2,0 15-1,0-15-8,1 10 11,-1-10-1,0 0 4,5 11 4,-5-11 6,0 0 9,0 0 1,8 5 11,-8-5-8,0 0 1,0 0 1,20-15-2,-12 7-2,4-2 3,2 0-5,-1-2 0,4-2 4,-3 2-1,9-3 0,-9 3 3,7-5-3,-4 7-2,-3-4 2,0 3 4,-3-2 4,3 2 7,-3 1 2,1 2 14,-6 1 2,2 0 6,-2-3 3,2 6 1,-8 4 2,13-12 3,-13 12 0,9-7-2,-9 7 1,6-6-3,-6 6-5,0 0-2,0 0-6,13-5-6,-13 5-3,0 0-2,0 0-3,0 0-2,0 0-3,26 11 6,-20-4 0,0 0-2,4 5 3,-2-5-1,-1 5-1,4 1 1,-1 1-4,-3 2 2,3-4-1,-6 5-3,1-3-1,1 1 1,-3 0-15,2-1-12,-3-2-20,2 0-18,-1 1-24,1-2-29,-4-11-23,3 17-30,0-10-22,-3-7-29,1 17-139,-1-17-377,2 8 168</inkml:trace>
        </inkml:traceGroup>
        <inkml:traceGroup>
          <inkml:annotationXML>
            <emma:emma xmlns:emma="http://www.w3.org/2003/04/emma" version="1.0">
              <emma:interpretation id="{7D257A52-3638-4565-83DB-4A2820CC6C15}" emma:medium="tactile" emma:mode="ink">
                <msink:context xmlns:msink="http://schemas.microsoft.com/ink/2010/main" type="inkWord" rotatedBoundingBox="23771,584 25878,594 25876,907 23769,897"/>
              </emma:interpretation>
              <emma:one-of disjunction-type="recognition" id="oneOf6">
                <emma:interpretation id="interp30" emma:lang="en-US" emma:confidence="1">
                  <emma:literal>are</emma:literal>
                </emma:interpretation>
                <emma:interpretation id="interp31" emma:lang="en-US" emma:confidence="0">
                  <emma:literal>wee</emma:literal>
                </emma:interpretation>
                <emma:interpretation id="interp32" emma:lang="en-US" emma:confidence="0">
                  <emma:literal>woe</emma:literal>
                </emma:interpretation>
                <emma:interpretation id="interp33" emma:lang="en-US" emma:confidence="0">
                  <emma:literal>ace</emma:literal>
                </emma:interpretation>
                <emma:interpretation id="interp34" emma:lang="en-US" emma:confidence="0">
                  <emma:literal>core</emma:literal>
                </emma:interpretation>
              </emma:one-of>
            </emma:emma>
          </inkml:annotationXML>
          <inkml:trace contextRef="#ctx0" brushRef="#br0" timeOffset="21775.6531">20910 73 17,'0'0'163,"-8"-16"-14,2 9-18,0-1-11,-2 1-8,8 7-11,-14-15-12,3 10-6,2 3-13,9 2-3,-25-5-9,9 10 0,1-1-14,-2 3 6,-4 3-8,0 3 6,0 1-5,-1 4 1,1 1-7,0-3 4,1 1-9,3 1 0,5-2-5,-1 1-6,4-6 5,-1 5-4,6-4 3,-1-2-6,0-2-6,5-8 5,0 16-5,0-16-1,11 18-3,-3-11-16,6-4 0,-1 1-10,4-1-12,0-1-17,3-2-1,0-2-3,2-1 5,-2-1-1,1 1 3,-3-4 1,-1 0 5,-1-2 1,0 2 3,-4 0 10,0-2-1,1-1 9,-5 2 7,-2-1 10,0-1-2,-1 1 11,0 2 8,-1-5 13,1 5 6,-5 7 6,6-18 6,-1 12 5,-5 6 1,3-12 9,-3 12 2,0 0-5,5-10-3,-5 10 0,0 0-12,0 0-5,0 0-5,0 0-8,0 0 5,0 0-3,0 0 1,0 0 2,-27 17 1,21-6 1,3-3 2,-3 0-2,-1 1-5,1-1 2,3 3-5,3-11-2,-5 18-1,4-11-5,1-7 5,1 19-5,4-8 0,-5-11-3,8 14 0,4-3-2,-1-4-5,3 0-8,3 1-6,-1 0-8,4-7-2,-3 1-6,3-2-9,4 0 0,-1 0-6,-1 0-2,-3-2-2,1-3-5,0-2 6,-3 0 1,0 0 4,0 0 2,-2 0 5,-3-2 2,2-2 6,-2 1 3,-4-3-1,0 0 1,1 0 0,1-1 0,-4 0 7,-1 0 3,1-1 9,-3 1-9,-1 0 20,4 0-6,-9-1 4,3 15 1,0-19 0,0 19 5,-2-14-3,2 14 4,-3-14 4,3 14-5,-9-11-2,9 11 2,-10-5-6,10 5-5,-8-9 1,8 9-1,0 0-1,-17-5-4,17 5 1,0 0-4,0 0 1,-15 4 0,15-4 3,0 0-4,0 0 0,-6 12 0,6-12-2,0 0 3,0 0-3,20 14-6,-9-8-4,3 0-6,1 1-14,4-1-14,3-3-9,4 1-1,1 1-13,-1-2-1,5 0 8,0-3-21,1-3-11,-3 3 9,-1-1 1,-6-1-2,4 0 6,-5-1 2,-3-1-1,0 3 16,-1 0 8,-2-5 1,2 4 2,-7-3 14,-2 2 1,-8 3 18,17-8 1,-11 6 5,-6 2 12,14-7 9,-8 3 0,-6 4-5,13-5 3,-13 5 21,7-7-9,-7 7 5,0 0-2,0 0 8,11-7-4,-11 7-1,0 0 6,6-7-2,-6 7 0,0 0 0,0 0-4,0 0 9,0 0-10,0 0-5,0 0-8,0 0-9,0 0 20,0 0-4,0 0-2,0 0 3,0 0 3,-40 11 1,29-8 6,-3 6 0,2-2 1,-2 2 12,3 2 7,-2 1-5,-1-2 4,3 2 1,2 3 0,-2-1 5,3-5-4,1 3-4,0 2-8,1-3 4,3 0-6,1-3-2,2-8-2,0 19-4,4-9 0,2 1-1,8 0-5,0 0-1,-2 0 1,5 0-8,8-3-14,2 3-10,-2-4-13,7-4-5,-4 6-5,2-7-1,3 2-10,-1-8 2,-2 4-16,3 0 10,-4-4 2,-2-3-2,2 4 2,-2-4 4,-1-1-3,2-2-12,-11 1 22,7 0 2,-7-3 3,0 3 12,-1-1 7,-2 0 5,0-1 2,0-2 12,-5-1-4,2 4 5,-3-1 6,-2 0 6,0 4 8,-3-5 4,3 3-2,-6 9 7,8-19 0,-8 8 1,0 11 0,3-18 1,-3 18-7,3-11-2,-3 11 0,0-14-4,0 14-2,0 0-4,-6-12-2,6 12 0,0 0 0,-4-10-6,4 10-2,0 0 4,0 0-2,-18-4 0,18 4-1,0 0-3,-26 11 7,12-4-2,5 1 1,-5 1 5,1-1 5,1 4 3,-2-2 5,3 2 1,-2 2 3,1-4 3,3 2-8,1-1 0,2-1 2,-1 1-5,7 0 1,-3-1-3,3-10 0,3 18 1,4-5-6,3-2 3,1-1-3,5-2 0,6 6-2,4-5-11,1 0-9,1-1-12,1-4-7,-1 2-12,3-1-8,-3-2-13,4 1-5,-3-4-8,1 0-22,-2-4-11,0 1-14,-5-1-12,4-3-8,1 3-10,-14-2-10,0-2-107,3 1-281,-5 0 125</inkml:trace>
        </inkml:traceGroup>
      </inkml:traceGroup>
    </inkml:traceGroup>
    <inkml:traceGroup>
      <inkml:annotationXML>
        <emma:emma xmlns:emma="http://www.w3.org/2003/04/emma" version="1.0">
          <emma:interpretation id="{82944ED3-24A3-49DC-A28A-9C2927A173E6}" emma:medium="tactile" emma:mode="ink">
            <msink:context xmlns:msink="http://schemas.microsoft.com/ink/2010/main" type="paragraph" rotatedBoundingBox="3569,2286 30797,1788 30833,3726 3604,42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97049D-E20F-42C8-9070-3609BDFC9711}" emma:medium="tactile" emma:mode="ink">
              <msink:context xmlns:msink="http://schemas.microsoft.com/ink/2010/main" type="line" rotatedBoundingBox="3569,2286 30797,1788 30833,3726 3604,4223"/>
            </emma:interpretation>
          </emma:emma>
        </inkml:annotationXML>
        <inkml:traceGroup>
          <inkml:annotationXML>
            <emma:emma xmlns:emma="http://www.w3.org/2003/04/emma" version="1.0">
              <emma:interpretation id="{8557C494-22DC-4606-90E5-A19FFB45C7CC}" emma:medium="tactile" emma:mode="ink">
                <msink:context xmlns:msink="http://schemas.microsoft.com/ink/2010/main" type="inkWord" rotatedBoundingBox="3569,2286 5908,2243 5932,3559 3593,3601">
                  <msink:destinationLink direction="with" ref="{87BBBE34-3B54-4516-B6B9-74B96B7F5A72}"/>
                </msink:context>
              </emma:interpretation>
              <emma:one-of disjunction-type="recognition" id="oneOf7">
                <emma:interpretation id="interp35" emma:lang="en-US" emma:confidence="0">
                  <emma:literal>I,1,1,</emma:literal>
                </emma:interpretation>
                <emma:interpretation id="interp36" emma:lang="en-US" emma:confidence="0">
                  <emma:literal>11.1,</emma:literal>
                </emma:interpretation>
                <emma:interpretation id="interp37" emma:lang="en-US" emma:confidence="0">
                  <emma:literal>1.11,</emma:literal>
                </emma:interpretation>
                <emma:interpretation id="interp38" emma:lang="en-US" emma:confidence="0">
                  <emma:literal>1,111,</emma:literal>
                </emma:interpretation>
                <emma:interpretation id="interp39" emma:lang="en-US" emma:confidence="0">
                  <emma:literal>1,!1,</emma:literal>
                </emma:interpretation>
              </emma:one-of>
            </emma:emma>
          </inkml:annotationXML>
          <inkml:trace contextRef="#ctx0" brushRef="#br0" timeOffset="27384.5767">369 1737 66,'0'0'100,"-1"-15"-9,1 15 10,0 0-7,0 0 8,0 0 0,-3-11 0,3 11 3,0 0-6,0 0-2,-4-11 0,4 11-3,0 0-3,0 0-11,0 0 1,0 0-8,0 0-4,0 0-7,-3-12-6,3 12-6,0 0-3,0 0-4,0 0-4,0 0-1,0 0-6,0 0 0,0 0-3,0 0-5,0 0 2,0 0-3,0 0-4,0 0-5,0 0-2,0 0 2,0 0-5,0 0-1,0 0 1,0 0-4,0 0 2,0 0 0,0 0 4,0 0 1,-3 45 3,3-34 3,0 4 5,0 0 2,0 3 5,0-4 3,0 7-2,0-5 3,3 2-1,-3 1 3,2 6-2,-2-9 1,1 3-1,-1 6-1,5-1-8,-3-4 0,-1 2 0,2 2 1,-1-4 2,-1 6 0,3-1-1,-4 0 0,1-1-2,-1 1 2,0-6-3,-1 1 2,1-2-3,-4 1-1,8-3-4,-4-2 1,0-4-2,1 1 2,-1-11-2,0 15-1,0-15 1,2 11-3,-2-11 0,4 11 1,-4-11-1,0 0-5,0 0-1,0 12 5,0-12-3,0 0 8,0 0-12,0 0 0,0 0-12,0 0-12,2 9-18,-2-9-20,0 0-25,0 0-32,0 0-36,0 0-31,0 0-39,0 0-187,0 0-441,0 0 195</inkml:trace>
          <inkml:trace contextRef="#ctx0" brushRef="#br0" timeOffset="27877.0395">766 2432 109,'0'0'195,"0"0"-13,0 0-9,0 0-22,0 0-16,0 0-12,0 0-9,2 12 4,-2-12 4,0 0 1,-8 22 4,3-12-9,2-3-3,-1 5-2,-3 2-6,0-2-5,2 2-5,-3-3-4,0 3-13,2 1-3,0-1-8,-2 0-7,2-2-3,-2-1-6,5-1-7,-3-2-4,6-8-2,-10 15-3,6-8-7,4-7-13,-6 12-14,1-2-16,5-10-24,-8 11-24,8-11-37,-6 7-17,6-7-45,0 0-31,-8 7-203,8-7-425,0 0 189</inkml:trace>
          <inkml:trace contextRef="#ctx0" brushRef="#br0" timeOffset="28936.4318">1185 1773 19,'0'0'124,"0"0"-6,0 0-7,0 0-13,0 0 0,0 0-4,0 0-10,0 0-8,5-17-4,-5 17-2,0 0 1,0 0-1,0 0-3,0 0 4,-5-12-5,5 12-10,0 0 6,0 0 4,0 0-5,0 0 1,0 0 0,0 0-4,0 0-1,0 0-1,0 0 0,0 0-3,5-14-1,-5 14-1,0 0-2,0 0 0,0 0 0,0 0-1,0 0 0,0 0-2,0 0 0,0 0-1,0 0-1,0 0-1,0 0-3,0 0-2,0 0-6,0 0 2,0 0-6,0 0 0,0 0-1,0 0-2,0 0-2,0 0-4,0 0 0,0 0-2,0 0-3,0 0-6,0 0 6,0 0-5,0 0-9,0 0 4,0 0-3,0 0 0,0 0 0,0 0 3,0 0-1,0 0 2,3 36 4,0-25 0,-1 4 3,-1-3 4,-1 4 4,0 3-1,3-3 0,-1 8 3,-1-5 0,-1-3 5,2 1-2,-2 1-2,3 2 1,-1-1 0,-1-1 1,4 6-3,-5 0-2,1-2 2,1-4-1,1 3 2,-3-3-4,2 1-1,-2 0-3,1 3 0,-1-4 2,3 0-3,-3-3-3,0 4 4,2-5-4,-4 1 0,2-1-1,0-4-4,0-10 1,-3 26 0,6-16 1,-3 1-4,0-11 2,-3 20-1,3-20 1,3 14-2,-3-14-2,0 11 3,0-11 0,-3 11 2,3-11-5,3 13-2,-3-13 1,0 0 1,2 12 1,-2-12-3,0 0 4,1 11-1,-1-11-1,0 0 8,0 0-8,5 10-6,-5-10 4,0 0-10,0 0-10,0 0-8,0 0-19,0 0-17,0 0-27,0 0-32,0 0-39,0 0-51,0 0-62,0 0-150,0 0-459,0 0 203</inkml:trace>
          <inkml:trace contextRef="#ctx0" brushRef="#br0" timeOffset="29295.9251">1589 2498 61,'0'0'163,"0"0"-13,0 0 6,-8 22-2,8-22 2,0 0 0,-6 12-4,6-12-8,-10 13-1,4-5-10,3-1-2,-3 4-5,-1 4-9,1-7-10,-2 2-4,2 1-11,-2-2-2,4 1-14,-4-1-7,-1 0-8,-1 4-3,6-5-7,-6 3-8,6-7-7,-6 4-24,4-1-21,1 0-28,5-7-26,-14 10-32,5-9-33,9-1-34,-9 7-35,9-7-145,0 0-370,0 0 164</inkml:trace>
          <inkml:trace contextRef="#ctx0" brushRef="#br0" timeOffset="30227.8842">1995 1861 79,'0'0'158,"0"0"-7,0-13-10,0 13-5,0 0-10,3-9-11,-3 9-7,0 0-7,3-11-8,-3 11-6,0 0-3,2-11 2,-2 11-6,0 0-2,0 0 0,6-7-7,-6 7 4,0 0-5,0 0-5,0 0-4,0 0 0,0 0-4,0 0-3,0 0-3,0 0-3,0 0-3,0 0-3,0 0-4,0 0 2,0 0 0,0 0-1,0 0-1,0 0 3,6-11-2,-6 11 2,0 0-8,0 0 0,0 0-1,0 0-4,0 0-4,0 0-3,0 0-6,0 0-1,0 0 1,0 0-1,0 0 0,0 0 0,0 33 3,0-22 2,0-11 0,3 20 4,-1-4 0,-1-6 2,1 6 0,-2-2 2,2 0-3,2 0 8,-4 1-2,0 0-2,2 1 4,2 1-3,-4 3 8,0 4-4,4-3-8,-4 3 5,3 0 0,-2-7-2,1 8 2,1-1-2,0 1 3,-1-7-1,-2 0-2,-2 1 9,2-1-13,0 0 0,0-4 0,0 1 0,2 1-1,-4-2-5,2 4 0,5-7-8,-5-11 9,3 21 1,-6-11-12,3-10 21,3 16-14,-3-7-9,0-9-2,0 17 4,0-17-1,0 11 1,0-11-3,0 14 4,0-14-2,0 11-2,0-11 12,3 11-14,-3-11 2,0 0-3,1 14 5,-1-14-4,5 8 0,-5-8-3,0 0 7,0 11-4,0-11-2,0 0 2,2 13-1,-2-13 1,0 0-1,3 12-1,-3-12 0,0 0 4,0 0-2,0 11 2,0-11-5,0 0-3,0 0-2,0 0-9,0 0-6,0 0-6,0 0-19,6 7-14,-6-7-22,0 0-25,0 0-35,0 0-49,0 0-44,0 0-68,0 0-175,0 0-516,0 0 228</inkml:trace>
          <inkml:trace contextRef="#ctx0" brushRef="#br0" timeOffset="30628.6551">2710 2668 13,'0'13'170,"0"-13"4,0 0 4,0 0 7,-8 19-10,5-10-5,-2 1 0,-3 3-4,4-1-5,-4-2-6,0 7-8,3-4-6,-4 1-14,1 0-11,-3 0-10,5 0-8,-5 0-8,3 2-14,-2-5-5,0 0-21,2 0-30,-2 0-38,3-3-47,-5 5-49,4-2-61,-3-5-224,2 0-430,-5 1 190</inkml:trace>
        </inkml:traceGroup>
        <inkml:traceGroup>
          <inkml:annotationXML>
            <emma:emma xmlns:emma="http://www.w3.org/2003/04/emma" version="1.0">
              <emma:interpretation id="{B4F81006-1C59-43CD-9FBC-FEB18B3F36C7}" emma:medium="tactile" emma:mode="ink">
                <msink:context xmlns:msink="http://schemas.microsoft.com/ink/2010/main" type="inkWord" rotatedBoundingBox="7428,2468 7667,3310 7239,3431 6999,2589">
                  <msink:destinationLink direction="with" ref="{A69844F2-08A8-4B72-8939-F9AD8B03EA99}"/>
                </msink:context>
              </emma:interpretation>
              <emma:one-of disjunction-type="recognition" id="oneOf8">
                <emma:interpretation id="interp40" emma:lang="en-US" emma:confidence="1">
                  <emma:literal>?</emma:literal>
                </emma:interpretation>
                <emma:interpretation id="interp41" emma:lang="en-US" emma:confidence="0">
                  <emma:literal>&gt;</emma:literal>
                </emma:interpretation>
                <emma:interpretation id="interp42" emma:lang="en-US" emma:confidence="0">
                  <emma:literal>!</emma:literal>
                </emma:interpretation>
                <emma:interpretation id="interp43" emma:lang="en-US" emma:confidence="0">
                  <emma:literal>.</emma:literal>
                </emma:interpretation>
                <emma:interpretation id="interp4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32893.5907">3907 2000 11,'0'0'94,"0"0"1,0 0-9,0 0-8,0 0-3,0 0 3,-8-8-18,8 8 4,0 0 1,0 0-6,0 0-5,0 0-3,0 0-4,0 0 4,-3-10-7,3 10 2,0 0-6,0 0-2,0 0-3,0 0-4,0 0 0,0 0 0,0 0-8,0 0 2,11-17-3,-11 17-5,0 0 0,0 0-3,0 0-2,13-5-3,-13 5-2,7-5 4,-7 5-5,13-6 5,-13 6-1,11-4 0,-11 4 0,14-5-2,-14 5-1,17-3-3,-8-1 1,-9 4-2,14-2-3,-14 2 2,13 0 2,-13 0-5,0 0 2,20 2 0,-12 3-3,-8-5-1,14 7-1,-8-4 6,-6-3 3,11 15 1,-8-8-7,3 4 1,-6-11 3,6 15 0,-2-5 2,0 0 5,-4-1-1,6 2 4,-2-1-7,-4 1 0,3 0 2,0 1 5,2-3-1,-5-9 2,3 24-6,-3-13 1,3 2 1,-3-13 3,-3 22 1,3-10 0,0 3-7,-3-1 5,3 0-1,-5 1 4,-1-1 3,2 0 2,-2-1-8,-2 0 0,2 2 3,0-4-3,-2 5-2,2-7 0,-3 6-1,-2-4-3,5-1 0,-2-3-3,2 1 2,-1 0 6,0-1-8,7-7-2,-10 14 6,10-14-4,-11 5 3,11-5-1,-3 7-3,3-7 0,0 0 1,-8 9 2,8-9-4,0 0 1,0 0-2,-6 9 0,6-9 5,0 0-3,0 0-3,0 0 0,0 0 1,0 0-1,0 0-1,0 0 3,0 0 1,-3 8 1,3-8-3,0 0 3,0 0 1,0 0 4,0 0 5,0 0 4,0 0 8,0 0 6,0 0-2,20 8 3,-20-8 3,17 5 2,-7-3 5,1 0-5,0-1 3,4 5 0,2-5-6,-3-1-4,0 6 1,2-5-3,1 3-5,-6-4 2,6 5 0,0-3-5,-4 3 2,4-3-7,-6-2 3,3 0-4,-2 4 1,-12-4 0,20 0 1,-9 3-3,-11-3 5,16 0-3,-16 0 2,17 0 2,-17 0-2,14 0 2,-14 0 0,14 0-2,-14 0 3,12 0-2,-12 0 2,0 0-5,0 0 0,21 0-4,-21 0 0,0 0-9,0 0-15,0 0-13,0 0-18,14 0-15,-14 0-26,0 0-21,0 0-30,0 0-39,0 0-38,0 0-129,6-9-370,-6 9 164</inkml:trace>
          <inkml:trace contextRef="#ctx0" brushRef="#br0" timeOffset="108884.4948">4022 2834 18,'0'0'19,"0"0"-8,0 0-14,0 0-5,0 0-8,0 0 4</inkml:trace>
        </inkml:traceGroup>
        <inkml:traceGroup>
          <inkml:annotationXML>
            <emma:emma xmlns:emma="http://www.w3.org/2003/04/emma" version="1.0">
              <emma:interpretation id="{AEAD4A39-8DDE-4215-9372-7C4D73ACCD7D}" emma:medium="tactile" emma:mode="ink">
                <msink:context xmlns:msink="http://schemas.microsoft.com/ink/2010/main" type="inkWord" rotatedBoundingBox="6919,2619 9283,2464 9362,3666 6997,3821">
                  <msink:destinationLink direction="with" ref="{A69844F2-08A8-4B72-8939-F9AD8B03EA99}"/>
                </msink:context>
              </emma:interpretation>
              <emma:one-of disjunction-type="recognition" id="oneOf9">
                <emma:interpretation id="interp45" emma:lang="en-US" emma:confidence="0">
                  <emma:literal>to,</emma:literal>
                </emma:interpretation>
                <emma:interpretation id="interp46" emma:lang="en-US" emma:confidence="0">
                  <emma:literal>to.</emma:literal>
                </emma:interpretation>
                <emma:interpretation id="interp47" emma:lang="en-US" emma:confidence="0">
                  <emma:literal>A,</emma:literal>
                </emma:interpretation>
                <emma:interpretation id="interp48" emma:lang="en-US" emma:confidence="0">
                  <emma:literal>too,</emma:literal>
                </emma:interpretation>
                <emma:interpretation id="interp49" emma:lang="en-US" emma:confidence="0">
                  <emma:literal>ta,</emma:literal>
                </emma:interpretation>
              </emma:one-of>
            </emma:emma>
          </inkml:annotationXML>
          <inkml:trace contextRef="#ctx0" brushRef="#br0" timeOffset="33238.1921">4729 2491 45,'0'0'163,"0"0"-17,0 0-14,0 0-4,0 11 1,0-11 5,0 0-6,-3 23 1,3-23-1,-8 25-9,8-11-3,-6 0-5,-3 2-2,4 0-2,-1 3-10,0-4-8,-5 9-2,2 0-5,-2-3-6,-3 0-6,1 2-10,5-4-5,-1-4-1,-2 3-9,5-1-4,-2-3-11,-4-2-18,4 2-23,-1-5-35,2 3-32,3-7-26,4-5-32,-10 11-17,10-11-18,0 0-150,0 0-347,0 0 153</inkml:trace>
          <inkml:trace contextRef="#ctx0" brushRef="#br0" timeOffset="34270.4636">4996 1967 6,'0'0'150,"11"-5"0,-11 5-7,3-7-10,-3 7-9,14-8-6,-14 8-13,6-3-1,-6 3-14,0 0-2,14-6-9,-14 6-9,11-5 2,-11 5-9,0 0 0,12 0-3,-12 0 0,11-2 2,-11 2-9,16 0 0,-16 0-4,0 0-4,22 0 0,-13 2-7,-9-2 0,20 7-6,-12-6-2,1 5-2,2-1-1,-1 1 1,0-2-5,-3 3 2,4-2-2,1 4-2,-4-2-1,-2 2 1,6 2-7,-10 0 0,4-2 2,0 5-1,-2-1-1,0-1 6,-1 2-3,0-3 3,-3 0-4,4 3 2,-1-3-3,-3 3 4,0-1-3,0 1-1,0-14 1,-7 24 1,4-12-2,0 2-2,2 1-1,-6-2 2,1 1 1,0-3 1,1 3-6,-1-4-1,0 1 0,3 0-3,-5 0-5,2-4 7,0 4-3,-2-4 2,2 0 0,-2 0-2,2 0-2,6-7-1,-10 13 4,5-7-2,5-6 2,-6 7-4,6-7 1,-9 8 0,9-8 2,0 0-1,-8 6-1,8-6-2,0 0-1,0 0 3,-6 7 1,6-7-2,0 0-4,0 0 4,0 0-2,-5 8 3,5-8 2,0 0-5,0 0 4,0 0-2,0 0-1,0 0 2,0 0-4,0 0 3,0 0 2,0 0-1,0 0 0,0 0 0,0 0-1,0 0 2,0 0 1,0 0 8,0 0-8,0 0 11,0 0-7,0 0 3,0 0 0,0 0-1,0 0 3,0 0-4,0 0 3,0 0-2,28 0 0,-28 0 0,14 0-2,-1 1 0,-5 1 1,-8-2-1,23 2 0,-11-2-1,-1 0-2,-11 0 2,28 0-2,-15 2 0,1-4 5,3 4-5,0-2-3,-1 0 1,1-2-1,0 2 0,0 0 0,0 0 0,3 0 4,-6 2-3,2-4-1,-16 2 6,22 0-3,-10 0-1,-12 0 2,20-2 4,-20 2 3,14 0 2,-14 0 6,14-2-3,-14 2 3,0 0 1,14 0-4,-14 0-1,0 0 2,0 0-1,0 0-4,13-1-1,-13 1 0,0 0 0,0 0 2,0 0 4,0 0-5,0 0-1,0 0 0,0 0 0,14-3 2,-14 3-8,0 0-1,0 0-6,0 0-12,0 0-8,0 0-15,9-4-12,-9 4-16,0 0-15,0 0-22,0 0-19,0 0-22,0 0-22,0 0-29,0 0-27,0 0-176,14-1-426,-14 1 189</inkml:trace>
          <inkml:trace contextRef="#ctx0" brushRef="#br0" timeOffset="34694.2221">6114 2589 44,'0'0'147,"0"0"-16,0 0 5,0 0 1,0 0 0,-3 10 0,3-10 4,-4 13-3,4-13-1,-7 17-4,4-10 0,-5 5-2,-2 3-9,4-3-3,-5 4-8,4-1-5,-6 0 0,1 8-14,-4-3-9,0 1-8,-4 2-7,0-5-8,0 4-7,-1 1-5,1 0-19,-2-2-27,1-4-29,-7 4-34,7-2-41,-2-4-49,3 2-35,0-1-186,-1-6-402,7 1 177</inkml:trace>
          <inkml:trace contextRef="#ctx0" brushRef="#br0" timeOffset="71782.6722">3910 2954 66,'0'0'85,"-6"-7"-4,6 7-3,0 0-3,0 0-10,0 0-4,0 0-1,0 0-15,0 0-1,0 0 7,0 0-8,0 0 1,0 0-1,0 0-2,0 0-4,0 0-2,0 0-2,0 0 4,0 0-4,0 0 11,0 0-8,0 0 1,0 0-7,0 0-2,0 0 6,0 0-2,0 0-1,0 0-8,0 0 3,0 0-2,0 0-2,13-18-4,-13 18 0,0 0-7,14-1 4,-14 1-8,0 0 3,17-4-1,-17 4-3,12 0-4,-12 0 3,14 0 0,-14 0-1,17 0 0,-17 0-1,21 0 3,-21 0-6,20 0 8,-12-2-6,-8 2 3,26 0-3,-12 0 2,2 0-4,-2 2 5,-3-2-3,3 2 2,1 0-3,2-4 2,0 2-4,-3 0 3,3 0-2,-1 3 4,1-3 5,0 3-4,-6 0-5,-11-3-6,27 0 7,-13 0 4,0 1-3,-2 1 2,-12-2 3,27 2-1,-20-3-6,6 2 7,1 5-5,0-6 9,0 1-3,-14-1-3,23 0-1,-2 2 3,-4-2-1,0 2-5,0-2-2,2-2 7,1 4 0,-3-1 0,3 0 1,5 0-6,-1 4 8,-4-3-4,0 2-4,6-3 1,-8 1-1,-1 2 1,3-3-1,-3-2-2,3 5 6,-3-4-2,4 3 2,-7-2 7,1-1-4,-1 0 4,3 0 1,-17 0-1,24-1 0,-10-2 0,0 0 1,-2 2 1,9-1-6,-7 2 4,-14 0-5,23 0 0,-6-2-1,0 0-3,0 2 2,0 0-2,1 0 0,-1-1 0,-2 2 0,2-1 1,1 2-3,-1-2 2,0 0-1,-2-2 1,-1 1-2,3 2 1,-6-1-1,-11 0 2,27-5 2,-16 9 0,1-4-6,-12 0 1,24 0-2,-17 0 2,-7 0-3,24-4 1,-13 8 2,-11-4 1,26 1 3,-12-1-4,-1 0-4,1 2 5,0 0 0,1-2-1,-1 3 2,6 0-2,-6 0-6,0-2 3,4 0-4,-1-1 8,-2 0-4,-4 3 0,3-3 4,-4 2 0,0 2-6,3-3 4,-13-1-4,17 2 6,-17-2-8,14 2 6,-14-2 2,0 0 2,16 3-6,-16-3 5,0 0 1,14 0-5,-14 0 4,0 0 0,0 0-2,17-1 0,-17 1 2,0 0-3,17 0-2,-17 0 1,0 0 3,14 1-6,-14-1 9,0 0-4,0 0 2,14-1-5,-14 1 4,0 0 1,0 0 0,0 0-4,12 0 1,-12 0 5,0 0-8,0 0 3,0 0-2,0 0 8,14-2 0,-14 2-1,0 0-5,14-2-1,-14 2 2,0 0-3,16-2 3,-16 2 4,14 0-5,-14 0 1,11-4-3,-11 4 0,0 0 5,17 0 2,-17 0-6,0 0 3,0 0-3,12 0 1,-12 0-1,0 0 8,0 0-7,0 0 5,0 0-5,0 0-3,14 3 7,-14-3-1,0 0-9,0 0 8,0 0-5,0 0 6,0 0 1,0 0 0,0 0 1,0 0 1,0 0-6,0 0 1,0 0 2,0 0 0,0 0-10,0 0 14,0 0-3,0 0-6,0 0 1,0 0 7,0 0-5,0 0 0,0 0 3,-43-7-6,43 7 6,-20 0 0,20 0-7,-21 1 4,7-1-5,0 0 4,-6 0 2,3 2-1,0-2 9,0 1-6,-4 2-3,-2-6-4,3 3 0,-10 0 3,7 0 1,-5 3 2,1-6-7,-1 2 3,-1 1 2,2 0-1,-1 0 4,2 0-4,-2-2-3,1 1 4,1-1-3,-2 0 2,4-1-2,1-1 7,3 2 1,0-2-8,-5-1 1,4 4 1,1 0 0,0 0 2,3-3-2,-3 3 0,-4 0-2,7 1 3,-3-3 0,0 3 1,3-2-6,-4 1 9,4-2-6,-3 3 0,3-3 1,-2 3-1,-3-1-4,7 1 5,-6 0 3,7 0-2,-9-3-2,3 2 0,3 2 4,-4 1-2,1-4-3,0 2-1,-5 0-3,-1 0 2,5-1 2,-2-2 2,0 3-6,1 0 6,2 0-3,-1 0 5,1 0-1,-3 0-5,3 0 5,2 0-3,-2-3 4,3 2-2,-3 1 4,0 0-3,2 0-4,-2 0-1,1 0 3,5 0-1,-3-2 1,3 2 1,-3-2 3,0 0-1,1 2 1,-1 0-6,6-1 1,-6 2 1,2 1 4,1-4-7,-3 4 3,-1-4 0,1 4 2,3-2-5,-3-3 12,2 3-4,-2 0-5,3 0-1,-4 0-1,18 0 5,-29 1-4,18-1 5,-2 2-7,13-2 8,-21-3-3,8 4 1,13-1 4,-20 0 3,20 0-8,-17 0-2,17 0 1,-17 2-1,17-2 1,-17-2-1,17 2-1,-14 2 4,14-2-1,0 0 0,-19 2 3,19-2-3,0 0-3,-14-2 0,14 2-1,0 0 5,0 0 4,0 0-2,-14 0-4,14 0 6,0 0-4,0 0 3,0 0-6,0 0-1,0 0 4,0 0-4,0 0 7,0 0-4,0 0-1,-14-3 0,14 3-7,0 0 6,0 0-5,0 0 0,0 0-3,0 0 0,0 0 3,0 0-2,0 0 2,0 0-8,0 0 8,0 0 7,0 0-6,25 19 6,-25-19 0,12 7-4,-12-7-3,14 4 10,-14-4-5,20 2 4,-10-1-2,1 4 2,3-3-6,-2 2 3,5 1 1,-3-2-3,3 3 2,-3-4 0,2 0 3,-2-1 1,3 2-3,0 1 0,0 0 1,-1-2 0,3 2-2,-4-1 2,2-2 0,0-1-3,4 4 7,-1-4-1,3 3-5,2-3 6,5-3-1,-2 6-2,1-3-4,-2 2 1,4-2 1,-1 0-3,-2-2 4,1 4 1,-4-2-2,5 2-3,-5-2-8,-5 0 11,10 4 5,-13-6-4,3 4-1,0-2 0,-6 3-2,6-1 4,-7-2 2,4 0 1,-3 2-8,0-2 3,-14 0 2,23-2-7,-13 2 7,-10 0-4,23 2 3,-12-1-2,-11-1 2,17 2 0,-17-2 1,14-3 2,-14 3-8,17 1 5,-17-1-4,20 0 2,-20 0 3,16 0-2,-5 0 2,-11 0-6,17 0 3,-17 0 3,17 2 5,-4-2-5,-13 0-4,17 0 1,-6 4-5,-11-4 9,20 0-1,-11 0-4,5 1-10,-3 1 10,-11-2 4,24 4-1,-12-3-4,2-2 12,3 5-7,-3-3-3,2 2 5,1-4-7,-6 2 8,6 2-10,-3-3 5,1 4 2,0-1-1,5-4-1,-6 1 4,3 2-8,3 2 7,-3-4-3,4 2 2,-6-1-2,2-1 1,0 4 2,-3-2-1,-1-2-4,1 1 2,-14-1-3,20 0 5,-9 0-4,-11 0 5,20 4-4,-14-3-1,-6-1 3,21 1-1,-10 0-1,-11-1-2,17 0 2,-17 0-3,20 4 9,-11-4-5,-9 0 1,21 0-3,-11 1 5,3 2 1,1-2-4,-14-1-2,20 2 3,-9-2 0,-11 0-4,20 1 6,-6-1-5,-4 1-2,-10-1 3,20 0 2,-20 0 1,20-1 0,-11 0 0,-9 1-5,21 0-1,-13-2 5,-8 2-2,20 2-2,-20-2 1,23-3 0,-12 3 2,-11 0 3,20 0-5,-7-3 6,-13 3-5,20 0 2,-9-1 1,-11 1 2,20-4-5,-20 4 0,20-1 6,-20 1-8,14 0 4,-14 0-3,14 0 1,-14 0 7,13 0-5,-13 0-3,0 0 3,17 0-5,-17 0 5,0 0-1,14-1-11,-14 1 15,0 0-1,0 0-6,14 1 3,-14-1-1,0 0 5,0 0-15,0 0 17,0 0-8,0 0-2,12-2 5,-12 2 5,0 0-2,0 0-1,0 0-3,0 0-4,0 0 5,0 0 4,0 0 1,0 0 8,0 0-4,0 0-2,0 0 1,0 0 0,0 0-2,0 0 1,0 0-4,0 0 4,0 0-4,0 0 0,0 0-4,0 0 7,0 0-7,0 0-7,0 0 11,0 0-5,0 0 5,0 0-5,0 0 3,0 0-2,-34-18 2,34 18-6,-14-1 6,14 1 2,-19-3-2,5 3-6,14 0 3,-17 0 0,5 2-1,-4-2-4,1 0 4,-2 0-5,3-5 2,-7 5-1,6-1 3,-2 2 0,0-1 1,-4 0 1,3 0-2,-1 0 0,2-1 7,-3-3-1,6 4-3,1-2 1,-4 1-6,17 1 1,-22-3 0,10 6-1,12-3 4,-24-4-1,13 0 3,11 4 3,-20 0-5,20 0 0,-17-3 2,8-1-2,9 4 1,-17-2-1,17 2-4,-24-3 2,13 1 4,0-1-3,11 3 1,-23 0-2,9-2 1,-5 2-3,2-2 0,0 2 0,3 0-2,-6-2-3,3 2 6,0 2-3,1-4 1,-3 4 3,-1-2-5,1 0 2,-1 0 3,0 0-2,3 0 2,-3 2-3,2 0 3,-2 1 1,0-3-1,3 0-4,0 2 1,-4 1 5,1-1 3,0-2-10,0 4 2,-8-3 5,7-1-3,1 0 1,-3 0 6,-1 2-4,7-2-3,-3 0 4,0-2 1,3 2 0,-4 0-3,4 0 0,-3 2-1,0-2 1,3 0 0,0 0 3,-1 0 0,3 0-4,-2 0 7,0 0-4,3 0-7,-3-2 4,17 2 4,-24-1 1,15-3-4,9 4-2,-20 0 1,6 0 4,14 0-3,-18 0 6,18 0-8,-17-2 6,17 2 2,-14-1-6,14 1 0,-15-2-1,15 2 1,0 0 2,-17-5 3,17 5-7,0 0 2,-18 3 1,18-3 2,0 0-3,-14-3 1,14 3 1,0 0-6,0 0 6,0 0 3,-17 0-5,17 0-4,0 0 4,-12-2 1,12 2 3,0 0-3,0 0 4,-14-4 1,14 4-6,0 0-1,0 0 2,0 0 4,0 0-2,-11-5 1,11 5-3,0 0 3,0 0 0,0 0-3,0 0-1,0 0-2,0 0 3,0 0 3,0 0 1,0 0-7,-17 0 12,17 0-4,0 0-7,0 0-1,0 0 5,0 0-3,0 0 5,0 0-5,0 0 3,-13-4-5,13 4 5,0 0 1,0 0-1,0 0 0,0 0 2,0 0 1,0 0-2,-11-8 2,11 8 3,0 0 1,0 0 7,0 0 0,0 0-2,0 0 1,0 0 4,0 0-3,0 0 0,0 0 1,0 0 7,0 0-6,0 0 1,0 0 1,0 0-3,-6-6 1,6 6 3,0 0-8,0 0 4,0 0-3,0 0 3,-3-11-1,3 11-2,0 0 2,0 0 0,0 0-3,0 0-2,0 0 4,-6-12-4,6 12-2,0 0 0,0 0-1,0 0 1,0 0 0,-5-10-3,5 10 1,0 0-3,0 0 4,0 0-3,0 0 0,0 0 1,0 0-5,0 0 3,0 0-5,0 0 6,0 0-4,0 0 2,0 0 2,0 0-4,0 0 4,0 0-3,-9-7 4,9 7-3,0 0-3,0 0 2,0 0-2,0 0 3,0 0-1,0 0-1,0 0 2,0 0 0,0 0 0,0 0-3,0 0 2,0 0-2,0 0 1,0 0 1,0 0-4,0 0 6,-5-13-5,5 13 0,0 0 0,0 0 1,0 0-1,0 0 2,0 0-1,0 0 8,0 0-10,0 0 5,0 0-1,0 0-1,0 0-2,0 0 4,0 0-5,0 0 4,0 0-3,0 0 0,0 0-1,0 0 3,0 0 0,0 0-2,0 0 0,0 0-1,0 0 2,0 0 3,0 0-7,0 0 2,0 0-2,0 0-2,0 0-4,0 0-6,0 0-6,0 0-15,0 0-14,0 0-15,0 0-22,0 0-20,0 0-14,0 0-14,0 0-8,0 0-72,0 0-236,0 0 105</inkml:trace>
        </inkml:traceGroup>
        <inkml:traceGroup>
          <inkml:annotationXML>
            <emma:emma xmlns:emma="http://www.w3.org/2003/04/emma" version="1.0">
              <emma:interpretation id="{65A7CA31-7097-490F-AACF-71D9B55D9C9B}" emma:medium="tactile" emma:mode="ink">
                <msink:context xmlns:msink="http://schemas.microsoft.com/ink/2010/main" type="inkWord" rotatedBoundingBox="10969,2411 13769,2360 13788,3380 10987,3431">
                  <msink:destinationLink direction="with" ref="{EA926B55-FDC4-438C-A3C4-B0EE2D7B3F12}"/>
                </msink:context>
              </emma:interpretation>
              <emma:one-of disjunction-type="recognition" id="oneOf10">
                <emma:interpretation id="interp50" emma:lang="en-US" emma:confidence="0">
                  <emma:literal>II</emma:literal>
                </emma:interpretation>
                <emma:interpretation id="interp51" emma:lang="en-US" emma:confidence="0">
                  <emma:literal>#</emma:literal>
                </emma:interpretation>
                <emma:interpretation id="interp52" emma:lang="en-US" emma:confidence="0">
                  <emma:literal>HI</emma:literal>
                </emma:interpretation>
                <emma:interpretation id="interp53" emma:lang="en-US" emma:confidence="0">
                  <emma:literal>If</emma:literal>
                </emma:interpretation>
                <emma:interpretation id="interp54" emma:lang="en-US" emma:confidence="0">
                  <emma:literal>It.</emma:literal>
                </emma:interpretation>
              </emma:one-of>
            </emma:emma>
          </inkml:annotationXML>
          <inkml:trace contextRef="#ctx0" brushRef="#br0" timeOffset="36733.0533">7785 1836 14,'0'0'87,"1"-12"0,-1 12 6,0 0 1,0 0 13,0 0-7,0 0 9,0 0-5,0 0 2,0 0-1,0 0-2,0 0 1,0 0-2,0 0-3,0 0 1,0 0-4,0 0-3,0 0 3,0 0-4,0 0-7,0 0-6,0 0-2,0 0-6,-8-11-6,8 11-8,0 0-4,0 0-6,0 0-3,0 0-6,0 0-6,0 0-3,0 0-4,0 0-5,0 0-1,0 0-2,0 0 0,0 0-1,0 0 4,0 0 3,-6 34 2,6-34 5,-6 17 0,4-1 3,-1-6 2,3 7 4,-3 0-1,3-1 4,0 0 0,0 2-1,-1 1-1,1 1-12,0-2 7,0 1-4,1 6 0,2-1-3,-6 1 2,9 1-5,-4-2 3,-1 2 3,-1-1-4,4 1-3,-1 0-3,0-2 2,-2 0-2,-1-4 1,7 3-3,-6-6-1,1 2 1,1-1-3,-3-1-2,1-1 1,1-4-3,-1 4 10,-1 1-11,4-4 1,-4 1-1,0-3-3,0-11 6,3 20-6,-3-12 3,0-8-4,3 20-6,-2-12 7,-1-8-3,0 14 2,0-14 0,2 14-1,-2-14-1,1 12 1,-1-12-4,0 0 3,0 14 2,0-14-1,4 10-7,-4-10 3,0 0-2,0 0-5,3 10-8,-3-10-10,0 0-9,0 0-23,0 0-19,0 0-24,0 0-26,0 0-37,0 0-50,0 0-48,0 0-201,0 0-496,0 0 220</inkml:trace>
          <inkml:trace contextRef="#ctx0" brushRef="#br0" timeOffset="37204.7836">8221 2270 106,'0'0'181,"0"0"-9,0 0-1,0 0-5,0 0-9,0 0-12,0 0-5,0 0-7,0 0-6,0 0-16,0 0-1,0 0-2,0 0-8,0 0-7,45 11-7,-27-8-9,1 0-5,9 2-9,3-3-4,0 2-9,-3-1-7,0 1-4,2-1-3,-2-2-2,0 3-5,0-1-1,-8-3-7,2 3-4,-2 2-2,7-4-1,-7 1-5,0 2-3,1-1 1,-4-3-3,1 0-3,-2 0 1,-4 0-6,-2 4 0,-10-4-5,19 0-6,-19 0-8,15 1-8,-15-1-11,13 2-14,-13-2-15,0 0-17,0 0-16,10 4-21,-10-4-19,0 0-17,0 0-149,0 0-334,0 0 148</inkml:trace>
          <inkml:trace contextRef="#ctx0" brushRef="#br0" timeOffset="37976.3519">8415 2801 27,'0'0'199,"0"0"-3,0 0 2,0 0-5,0 0-5,0 0-7,0 0-6,0 0-12,0 0-3,0 0-8,0 0-10,0 0-7,27 5-13,-27-5-5,17 0-13,-5 2-10,4-2-10,-4 1-5,4-1-9,1 2-9,0-2-8,2 1-5,-2-2-4,2 2-5,-4-2-7,4 2 1,-7-1-3,-12 0-13,22 3-4,-8-3-6,0 1-4,-14-1-9,16 0-2,-16 0-4,14 0-7,-14 0-4,14-1-6,-14 1-8,0 0-18,12-3-18,-12 3-28,0 0-32,0 0-13,14-6-32,-14 6-29,8-9-149,-8 9-384,0 0 170</inkml:trace>
          <inkml:trace contextRef="#ctx0" brushRef="#br0" timeOffset="37620.5477">8518 2029 16,'0'0'150,"0"0"-2,0 0 1,-3 14-10,3-14 1,0 0-6,-3 15 1,3-15 2,1 17-2,-1-17-12,0 23-1,0-13-3,0 5-4,0 2-3,0-1-6,2-1-6,1 2-1,-1 2-4,-2-1-8,1-1-3,1 8-9,-4-1-11,2-2 0,0 4-7,0-2-5,2-5-5,1-1-2,-2-1-7,-2-2 0,1 0-4,3 3-3,0-7-13,-1 1-8,-1 2-19,1-3-24,2-3-32,-4-8-28,5 21-45,-2-13-39,2 0-47,-5-8-157,8 14-411,-2-7 183</inkml:trace>
        </inkml:traceGroup>
        <inkml:traceGroup>
          <inkml:annotationXML>
            <emma:emma xmlns:emma="http://www.w3.org/2003/04/emma" version="1.0">
              <emma:interpretation id="{5781A619-DAC7-4C39-AC7D-D8915091A7A2}" emma:medium="tactile" emma:mode="ink">
                <msink:context xmlns:msink="http://schemas.microsoft.com/ink/2010/main" type="inkWord" rotatedBoundingBox="12548,2373 13824,2481 13753,3320 12476,3211">
                  <msink:destinationLink direction="with" ref="{EA926B55-FDC4-438C-A3C4-B0EE2D7B3F12}"/>
                </msink:context>
              </emma:interpretation>
              <emma:one-of disjunction-type="recognition" id="oneOf11">
                <emma:interpretation id="interp55" emma:lang="en-US" emma:confidence="0">
                  <emma:literal>its</emma:literal>
                </emma:interpretation>
                <emma:interpretation id="interp56" emma:lang="en-US" emma:confidence="0">
                  <emma:literal>it]</emma:literal>
                </emma:interpretation>
                <emma:interpretation id="interp57" emma:lang="en-US" emma:confidence="0">
                  <emma:literal>it's</emma:literal>
                </emma:interpretation>
                <emma:interpretation id="interp58" emma:lang="en-US" emma:confidence="0">
                  <emma:literal>is]</emma:literal>
                </emma:interpretation>
                <emma:interpretation id="interp59" emma:lang="en-US" emma:confidence="0">
                  <emma:literal>it,</emma:literal>
                </emma:interpretation>
              </emma:one-of>
            </emma:emma>
          </inkml:annotationXML>
          <inkml:trace contextRef="#ctx0" brushRef="#br0" timeOffset="38534.0423">9365 2195 132,'0'0'188,"0"0"-11,0 0-15,0 0-14,0 0-12,0 0-12,0 0 2,0 0 1,0 0 5,2 19-6,-2-19-3,0 18 7,3-3-13,-2-4-4,-1 7-6,3-2-5,-3 0-5,4 2-4,-4 1-5,0-1-6,0 1-3,-4-1-10,4 4-6,0 0 1,0-6-12,-1 0-4,-1 1-6,2-1-3,-1-1-5,1-1-1,1 1-7,-1-8-8,0-7-9,0 18-19,0-18-17,2 11-17,-2-11-20,0 12-29,0-12-32,0 0-41,0 0-39,0 0-207,0 0-447,0 0 198</inkml:trace>
          <inkml:trace contextRef="#ctx0" brushRef="#br0" timeOffset="38986.7903">9340 1941 15,'0'0'134,"0"0"-5,0 0-8,0 0 3,0 0-17,0 0-8,0 0-9,0 0-3,0 0-2,0 0-4,0 0-15,0 0-5,0 0 5,0 0-8,0 0 2,0 0 1,0 0-3,14-15 2,-14 15 5,0 0 3,0 0 2,10-10 3,-10 10 2,0 0-4,0 0 0,0 0-1,0-11 1,0 11-8,0 0-6,0 0-5,0 0-3,0 0-6,0 0-3,0 0-8,0 0-3,0 0-6,0 0 3,0 0-4,0 0 0,0 0-5,0 0 1,0 0-3,-38 14-3,38-14-9,-5 11-11,5-11-13,0 0-26,-4 10-24,4-10-24,0 0-29,0 15-20,0-15-38,0 0-157,9 14-365,1-13 162</inkml:trace>
          <inkml:trace contextRef="#ctx0" brushRef="#br0" timeOffset="39512.6762">9982 1862 198,'0'0'212,"0"0"-2,0 0-4,0 0-6,0 0-7,0 0-5,0 0-19,0 0-10,0 0-14,0 0-12,0 0-14,0 0-13,0 0-11,0 0-5,57 6-10,-30-2-7,4-3-13,-3 1-2,3-2-7,11 4-2,-11-3-8,11-1 0,-10 0-8,-1 3-5,-2 0-3,1-6 0,1 6-7,-8-3 1,-1-4 3,-3 2-12,-7 2-1,1 0-3,-2-1-3,-11 1 0,17 0-9,-17 0-3,0 0-11,14 0-3,-14 0-5,0 0-15,0 0-12,0 0-13,0 0-13,0 0-15,0 0-16,0 0-23,0 0-10,0 0-19,0 0-20,0 0-134,0 0-345,0 0 152</inkml:trace>
          <inkml:trace contextRef="#ctx0" brushRef="#br0" timeOffset="40121.4265">9932 1898 134,'-14'3'144,"14"-3"3,0 0-21,0 0-5,0 0 6,0 0-7,0 0-6,0 0-3,-6 7 2,6-7-5,0 0-2,0 0-6,-7 8-8,7-8-1,0 0-2,0 0-7,-6 17-3,6-17-3,0 0-3,-6 11-2,6-11-1,-2 11-2,2-11-5,-4 12-3,2-4-2,2-8 1,0 18 4,0-18-8,-4 23-2,2-8 9,0 0-14,2 0 2,2-1-4,-2 0 3,2 2-6,2-2-3,-2 1 5,-2 7-8,4 0-5,-4 0 9,2-1-8,4 1-7,-1 2 2,-4 1-5,4-8 1,-2 8 2,3-2-2,-1 3-4,-3-2-5,-1-6 2,4 6-2,1-6-2,-6-1-1,2 1 1,-2 1 0,3 2 0,0-10-5,-2 4 0,-1-4-3,0 0 0,0-11 0,5 18 2,-5-7-3,0-11 2,0 14-3,0-14 13,-3 11-13,3-11-4,3 11 2,-3-11 2,0 0 0,0 0-6,0 0 1,-6 13 7,6-13-1,0 0-3,0 0 3,0 0-2,-11 3-2,11-3 6,0 0-20,0 0 0,0 0-11,0 0-6,-25-12-16,25 12-12,-9-8-18,1 0-19,8 8-14,-6-14-20,3 7-21,3 7-20,-7-21-11,7 12-12,0 9-8,-1-20-161,-2 8-391,3 12 173</inkml:trace>
          <inkml:trace contextRef="#ctx0" brushRef="#br0" timeOffset="40907.7584">10317 2167 161,'6'-8'154,"-6"8"1,0 0-12,0 0-11,0 0-11,8-3-14,-8 3-6,0 0-10,14-4-6,-14 4-9,15-2-8,-15 2-10,14-5-4,-5 4-2,-9 1-11,19-2 1,-9 0-9,-10 2-10,18 2 10,-18-2-8,17 2 0,-6-1-5,-1 5-1,0-1 0,-2-2-5,-8-3 6,16 11-6,-8-6-2,-2 4-4,-1-2 0,1 0 6,-6-7-5,4 16 1,0-9-1,-3 2-6,-1-9 6,-1 19 2,1-19-1,-5 18-4,-1-8-1,-1-3 2,0 3-3,-3 1 3,2-4-5,-1 0-6,1-1 2,8-6 1,-14 9-9,8-2 6,6-7-2,0 0 9,-11 8 0,11-8-6,0 0 0,-11 3 7,11-3 0,0 0 2,0 0 8,-7 7 3,7-7 9,0 0 1,0 0 5,0 0-7,0 0 3,0 0-5,0 0 2,0 0-3,0 0 3,0 0-2,0 0-3,0 0-3,0 0 1,0 0-5,0 0 1,0 0-6,0 0 6,24 7-8,-24-7 5,8 10-1,-8-10 0,6 7-3,-1-1 3,-5-6-2,9 11 4,-4-7-1,-5-4 4,9 14-1,-5-7 6,2 1-1,-6-8 1,8 14 2,-4-6 0,3 2 1,-4-5 2,-3-5-2,7 14-1,-2-3-3,-5-11-1,5 14 0,-2-3-2,-3-11-1,5 12 1,-5-12 1,1 18-1,-1-18-1,-1 10-2,1-10 2,0 18 0,0-18 0,-5 12 0,5-12 4,-3 14-7,0-3-1,3-11 3,-8 9-2,2 0 0,-2-5-2,8-4 1,-9 11 2,1-7-3,8-4 0,-16 11-1,7-10-3,9-1 0,-16 4 2,16-4 0,-18 3-3,8-3 2,10 0 3,-20 0-6,20 0-3,-19-1-10,10-3-6,9 4-14,-17-2-12,7-4-15,10 6-16,-14-7-20,7 0-30,-1 3-19,8 4-21,-13-16-28,9 11-28,4 5-113,-3-16-358,3 16 159</inkml:trace>
        </inkml:traceGroup>
        <inkml:traceGroup>
          <inkml:annotationXML>
            <emma:emma xmlns:emma="http://www.w3.org/2003/04/emma" version="1.0">
              <emma:interpretation id="{287627C1-F74C-4FA5-A5FE-089F6A0A7A06}" emma:medium="tactile" emma:mode="ink">
                <msink:context xmlns:msink="http://schemas.microsoft.com/ink/2010/main" type="inkWord" rotatedBoundingBox="14410,3835 14709,3218 14757,3242 14458,3858"/>
              </emma:interpretation>
              <emma:one-of disjunction-type="recognition" id="oneOf12">
                <emma:interpretation id="interp60" emma:lang="en-US" emma:confidence="0">
                  <emma:literal>,</emma:literal>
                </emma:interpretation>
                <emma:interpretation id="interp61" emma:lang="en-US" emma:confidence="0">
                  <emma:literal>"</emma:literal>
                </emma:interpretation>
                <emma:interpretation id="interp62" emma:lang="en-US" emma:confidence="0">
                  <emma:literal>!</emma:literal>
                </emma:interpretation>
                <emma:interpretation id="interp63" emma:lang="en-US" emma:confidence="0">
                  <emma:literal>.</emma:literal>
                </emma:interpretation>
                <emma:interpretation id="interp64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45602.0095">11484 2706 11,'0'0'191,"0"0"-13,0 0-18,7-25-22,-7 25-11,0 0-11,0 0 1,0 0 7,0 0 2,-8 36-2,3-21-4,1 3-9,-1-3-6,-1 4-9,-2 6-12,-5-1-7,2 3-9,-4 7-4,1-7-8,0 11-6,-6-2-26,-1-1-28,0-3-29,-3 2-49,7-8-23,0 7-31,-8-4-33,9-4-121,-1-7-314,8-4 139</inkml:trace>
          <inkml:trace contextRef="#ctx0" brushRef="#br0" timeOffset="41794.5437">11503 2626 191,'0'0'223,"0"0"-15,0 0-11,0 0-8,0 0-11,0 0-11,0 0-9,0 0-4,0 0-9,-11-4-8,11 4-5,0 0-10,0 0-10,0 0-10,0 0-9,0 0-11,0 0-6,0 0-11,0 0-3,0 0-9,0 0-5,0 0-3,0 0-8,0 0-2,0 0-5,0 0-5,0 0-1,0 0-6,0 0 0,0 0 1,0 0-3,0 0-1,0 0-2,0 0 2,0 0-1,0 0-3,0 0 2,0 0 1,0 0 4,0 0 6,0 0 3,0 0 2,0 0 7,0 0-1,0 0 2,0 0 6,0 0-4,0 0 1,0 0-3,0 0 7,0 0-1,0 0 1,0 0 1,0 0-2,0 0-2,0 0-1,0 0-9,0 0-1,0 0-6,0 0-3,0 0-5,0 0-5,0 0 0,0 0-8,0 0 1,0 0 4,0 0-5,0 0-1,0 0 1,0 0 8,0 0-12,0 0 13,0 0-14,0 0 7,-1 18-2,1-18-1,0 0-6,0 0-5,0 0 1,0 12 1,0-12 1,0 0 4,0 0 2,0 0-7,0 0-3,0 0-4,12 11-11,-12-11-10,0 0-22,0 0-26,0 0-31,0 0-52,0 0-67,19-15-64,-19 15-211,4-8-548,-4 8 243</inkml:trace>
        </inkml:traceGroup>
        <inkml:traceGroup>
          <inkml:annotationXML>
            <emma:emma xmlns:emma="http://www.w3.org/2003/04/emma" version="1.0">
              <emma:interpretation id="{0A409752-E49D-4319-8EB3-81BFA6EFEEB7}" emma:medium="tactile" emma:mode="ink">
                <msink:context xmlns:msink="http://schemas.microsoft.com/ink/2010/main" type="inkWord" rotatedBoundingBox="15321,2616 17777,2729 17744,3448 15287,3335"/>
              </emma:interpretation>
              <emma:one-of disjunction-type="recognition" id="oneOf13">
                <emma:interpretation id="interp65" emma:lang="en-US" emma:confidence="0">
                  <emma:literal>then</emma:literal>
                </emma:interpretation>
                <emma:interpretation id="interp66" emma:lang="en-US" emma:confidence="0">
                  <emma:literal>turn</emma:literal>
                </emma:interpretation>
                <emma:interpretation id="interp67" emma:lang="en-US" emma:confidence="0">
                  <emma:literal>Then</emma:literal>
                </emma:interpretation>
                <emma:interpretation id="interp68" emma:lang="en-US" emma:confidence="0">
                  <emma:literal>than</emma:literal>
                </emma:interpretation>
                <emma:interpretation id="interp69" emma:lang="en-US" emma:confidence="0">
                  <emma:literal>teen</emma:literal>
                </emma:interpretation>
              </emma:one-of>
            </emma:emma>
          </inkml:annotationXML>
          <inkml:trace contextRef="#ctx0" brushRef="#br0" timeOffset="46152.6959">12101 2342 93,'0'0'229,"-12"3"-13,12-3-7,0 0-11,0 0-4,0 0-7,0 0-13,0 0-16,0 0-20,0 0-6,0 0-16,60-11-12,-27 8-11,11-4-11,5-1-8,1 5-7,5-4-7,4 2-5,0-1-7,0 3-2,-3-2-6,-4-1-3,2 2-5,-5-1-4,-1 2-5,-3-3 0,-6 1-9,-11 4 3,2 1-3,-2-2-4,-11 2-4,0-5-2,-2 4-9,-5 1-7,-10 0-7,18-2-8,-18 2-11,14-4-12,-14 4-14,0 0-15,10-3-26,-10 3-26,0 0-30,0 0-25,0 0-155,0 0-370,0 0 165</inkml:trace>
          <inkml:trace contextRef="#ctx0" brushRef="#br0" timeOffset="46627.1347">12398 2032 19,'0'0'217,"0"0"-15,0 0-14,0 0-12,0 0-17,0 0-17,0 0-14,0 0-12,0 0-13,-10 5-11,10-5-1,0 0 2,4 20 2,-4-20 1,6 25-2,1-8-2,-1 7 0,-3-2-5,5 4-4,1 3-4,-4-3-1,6 11 2,1 1-5,-2-5-3,2 9-8,-6-14-5,5 12-3,0-14-3,-5 2-6,0-1-3,2 0-5,2-3-5,-3-1 1,0-2-5,-3-4-8,-1-2 2,4-1-3,-3 1-11,-1-4-13,4 0-15,-1-1-27,-1-2-27,1 3-32,-6-11-25,8 12-39,-5-6-8,-3-6-26,14 8-27,-5-4-129,-9-4-386,14 2 171</inkml:trace>
          <inkml:trace contextRef="#ctx0" brushRef="#br0" timeOffset="47818.614">12844 2521 67,'0'0'242,"0"0"-19,0 0-15,0 0-16,0 0-15,0 0-16,0 0-13,0 0-21,0 0-12,0 0-12,0 0-7,0 0-4,0 0-2,0 0-2,0 0-2,6 32-1,-6-32-10,6 22-3,-4-11-8,3 2-5,-2-2-8,0 1-3,0 2-4,2 1-4,1-2-9,-3-6 3,2 6-4,1-5-4,0-1-9,-6-7-12,9 14-3,-1-7-5,0-2-2,-8-5-1,17 7-9,-9-6 5,-8-1-11,22 0-2,-22 0-5,20-5 6,-11 2-1,7-5-5,-7 4 2,5-3-2,-5-3 3,1 5 1,-1-9 1,4 3 8,-4-3 1,-1 5 0,1-5 3,-1 7 10,1-5 5,-3 3 4,2 2 7,-2-1 5,2 4 5,-8 4 5,11-14-2,-8 10-2,-3 4-6,0 0 2,11-7-10,-11 7-1,0 0 0,8-4-1,-8 4-4,0 0 6,0 0-8,14 15 4,-14-15 1,8 15 1,-4-9-2,3 1 1,-3 1-2,7 3 3,2-4-3,1 5 3,0-6-2,6-2 0,3 4-5,-2-5 0,5 6-12,4-8-9,-4 0-17,4 1 1,-2-2-15,-2 0-3,1-3-3,-7 1-3,5-6 2,-5 4-1,-3-2 0,-1 1 8,-1-2-2,2-2 3,-6 0 1,2-2 5,-7 6 6,2-4 0,-2-3 8,0 2 0,-4 0 6,3-2-2,-4-2 4,1 3 4,-2-1 6,0-2 5,0 14 15,-2-22 9,2 11 7,0 11 10,-1-18 6,1 18 4,-4-15 3,4 15 1,-3-11-5,3 11 1,-1-10-8,1 10-3,0 0-8,0 0-5,-10-8 1,10 8-4,0 0-1,0 0 1,-17 15-5,17-15 3,-12 17-1,4-5 0,-3-4 3,6 6-2,-1 1-2,0-8 4,4 5-3,-2 4 2,2-1-3,2-15 0,0 21 1,3-13 1,2 4-3,-2-1 2,3 0-12,1-2-7,-1 0-8,3 1-6,4-3-10,1 1-4,-3-1-5,4-3-10,-1 0 0,5-4-4,-4 0 0,6 0-4,-3 0 3,-1-1 1,-1-6 5,3 4-4,-1-2 2,-2-5 3,-1 6 0,3-6-2,-4 2 8,1 0 8,1-2 8,-4-1 0,1 1 6,-1-2 11,-3 5 8,-1-1 16,-1 1 11,0 0 8,1-3 10,-8 10 7,13-12 1,-7 5 6,-6 7-2,6-7 2,-6 7-7,0 0-3,8-11-7,-8 11-5,0 0-6,0 0-2,6-7-8,-6 7-1,0 0-4,0 0-4,0 0-1,0 0 7,12 18-5,-12-18-3,8 10-3,-6-2 5,2 0-9,-4-8 5,8 14-1,-1-7-3,-3 2-5,2-3-7,-6-6-9,11 9-6,-3-3-9,-8-6-6,14 7-9,-5-4-14,9-2-4,-18-1-11,23-1-3,-12-2 4,3-3 3,1 0-1,1 3 8,-5-1 5,4-4 5,-1 1 2,-1-3 12,-5 3 2,6 0 6,-3-1 11,-4 2 11,1-3 5,2 1 10,-3 1 9,3 0 3,-3 0 10,1 0 1,0-1 8,-2 5 11,2-6 11,-8 9-4,13-11 5,-13 11-3,9-9 8,-9 9-4,9-4-6,-9 4-11,0 0-1,0 0-6,8-11-6,-8 11-5,0 0-1,0 0 3,0 0-2,14 18 5,-14-18 0,3 15-2,0-4 10,0-3-10,-1 5 0,1-2-6,-1 1-3,-1 2-2,4 0-1,-4-3-3,-1 0-10,2 1-21,-2-12-21,5 18-20,-5-7-33,1-1-28,-1-10-29,5 15-25,-4-4-30,-1-11-158,5 11-389,-5-11 172</inkml:trace>
        </inkml:traceGroup>
        <inkml:traceGroup>
          <inkml:annotationXML>
            <emma:emma xmlns:emma="http://www.w3.org/2003/04/emma" version="1.0">
              <emma:interpretation id="{824E1B13-18AA-4383-8BE5-49D9791E51BB}" emma:medium="tactile" emma:mode="ink">
                <msink:context xmlns:msink="http://schemas.microsoft.com/ink/2010/main" type="inkWord" rotatedBoundingBox="18780,2453 21251,2407 21263,3084 18793,3129"/>
              </emma:interpretation>
              <emma:one-of disjunction-type="recognition" id="oneOf14">
                <emma:interpretation id="interp70" emma:lang="en-US" emma:confidence="1">
                  <emma:literal>write</emma:literal>
                </emma:interpretation>
                <emma:interpretation id="interp71" emma:lang="en-US" emma:confidence="0">
                  <emma:literal>writ</emma:literal>
                </emma:interpretation>
                <emma:interpretation id="interp72" emma:lang="en-US" emma:confidence="0">
                  <emma:literal>writs</emma:literal>
                </emma:interpretation>
                <emma:interpretation id="interp73" emma:lang="en-US" emma:confidence="0">
                  <emma:literal>writ"</emma:literal>
                </emma:interpretation>
                <emma:interpretation id="interp74" emma:lang="en-US" emma:confidence="0">
                  <emma:literal>writes</emma:literal>
                </emma:interpretation>
              </emma:one-of>
            </emma:emma>
          </inkml:annotationXML>
          <inkml:trace contextRef="#ctx0" brushRef="#br0" timeOffset="49418.1461">15628 2174 61,'0'0'192,"0"0"-3,-6-9-1,6 9-10,0 0-8,0 0-9,0 0-11,0 0-13,0 0-14,0 0-15,0 0-14,0 0-8,0 0-14,0 0-4,0 0-7,-16 30-1,15-16 3,-6 2-3,3 2-3,2 2-4,-2 4-2,0-2-4,0 0-3,1 0-3,0-4-5,3 1-2,0-1-3,3-2 0,-2-1-4,5-3-1,2 3 2,0-5-10,6-2-2,0 3-14,6-4-9,-1 0-14,7-3-9,-1-3-12,3 1-14,-1 2-2,-7-8-2,7 1 6,-7-1-2,-3-3 7,2 3 9,-5-3 4,0 0 0,-5-1 6,2 1 1,-3 0 9,-2-3 4,0 3 11,0-3 4,-2-1 13,-4 11 4,6-20 15,-6 13 0,1-5 8,-1 12 9,3-14 7,-3 14 7,2-15 1,-2 15 7,0-11 1,0 11 1,0 0 0,2-13-7,-2 13-9,0 0-5,0 0-5,0 0-7,0 0-5,0 0-7,0 0-2,0 0-6,0 0-1,0 0 1,0 0-3,0 0 0,0 0-1,17 31-2,-14-23-2,5 5 0,1-1 1,0 0 2,4-2-3,1 1 6,1-3-9,4 2 0,-2-2-2,2 2 0,7-2-4,-9-5-3,4 2-4,-1-3-1,0 3 4,-4-2 0,1-3 3,-2 0 1,-7 2 0,-8-2-2,25-5-1,-17 1 3,1 1-1,-9 3 1,14-11-2,-8 7 3,1-4-1,-7 8 3,9-14-2,-9 3-2,6-5 0,-3-1 4,0 1-2,-3 0-1,0 0 2,0-2 2,-1 0-2,1 3-2,-5-3 4,4 2 0,-4 4 2,3-4-2,1 0-1,-4 7 1,5 9-2,-6-19 3,4 12-9,2 7 5,-7-17-3,2 10-2,-4 1-11,1-1-9,8 7-9,-17-13-11,12 8-20,5 5-11,-17-6-18,17 6-21,-13-4-14,13 4-13,0 0-25,-14 0-19,14 0-12,0 0-15,0 0-114,0 0-351,0 0 155</inkml:trace>
          <inkml:trace contextRef="#ctx0" brushRef="#br0" timeOffset="49867.9559">16569 2156 120,'0'0'235,"7"-9"-19,-7 9-13,0 0-19,13-5-16,-13 5-14,15-5-17,-15 5-14,21 0-11,-9 0-13,4 3-6,2-3-9,-2 5-16,3 6-5,-2-2-3,1 0-4,4 6-7,-2-1-7,-1 4-2,-5-4-6,0 1-3,-4 0-5,2 0 0,-4 0-7,0 9-4,-4-5-9,-1-4-6,2 2-4,-5-3-3,-5 2-2,4-2-6,-2-2-2,-2-1-2,0-1 0,1-2-1,-3-1 8,7-7-4,-10 14 5,10-14 0,-13 5-2,13-5 11,-14 0 11,14 0 2,0 0 6,0 0 0,-17-12 3,11 8 4,6 4 0,-7-18 2,6 8 1,1 10 7,1-26-6,1 15 0,3-6 6,1 2 3,2-1-6,-2 2 1,3 0-5,2-2-3,-1 2-3,0-3 0,1 3-4,0 0-7,-1 1-13,0 2-6,0 0-12,-2 4-8,-2-2-13,2 4-21,-2-2-22,0-1-24,-6 8-13,13-11-44,-10 7-44,-3 4-115,6-11-352,-6 11 156</inkml:trace>
          <inkml:trace contextRef="#ctx0" brushRef="#br0" timeOffset="50317.6989">17125 1847 116,'0'0'223,"0"0"-19,-7-12-21,7 12-23,0 0-22,-4-7-9,4 7-34,0 0-34,0 0-44,0 0-40,-14-1-32,14 1-42,0 0-96,0 0-207,-14 14 92</inkml:trace>
          <inkml:trace contextRef="#ctx0" brushRef="#br0" timeOffset="50111.8149">17198 2101 82,'-8'23'177,"8"-23"-1,-5 13 7,5-13-5,-4 15-3,2-3-6,2-1-8,-2 7-10,2-2-10,0 0-8,-4 2-10,4 2-10,-2-3-12,1 5-9,2-4-7,1 0-8,-2 1-8,-2 0-10,4-2-9,1 1-18,-2-5-26,1 2-27,0 1-26,-2-5-28,3-1-33,0-2-30,-3-8-36,9 14-155,-9-14-355,8 4 157</inkml:trace>
          <inkml:trace contextRef="#ctx0" brushRef="#br0" timeOffset="50921.8012">17501 1839 133,'0'0'294,"0"0"-21,0 0-21,0 0-21,0 0-21,0 0-19,0 0-22,0 0-17,0 0-19,0 0-12,0 0-4,0 0-18,0 0-8,-11 34-2,16-18-3,-2 0-2,0 5-8,2 1 3,-2 4-3,-1-1-9,2 1-7,-4 4-1,2-3-7,-2 4-3,1-4-6,3 3 2,-1-2-9,-2 0-2,2 3-2,-1-5-6,3 0-2,-2-1 1,3-2-3,-1-7-2,-2 2-4,5-1 2,-1-3-1,6-1 8,-2-1-14,3-3-11,1 1-16,4-6-10,1 2-8,-1-5-9,4-2-7,-3 1-10,9-7-8,-5 0 3,-5 1 0,8-5 5,-6 1 10,-5-3 1,-2 2 5,0-3 4,-2 0 6,-2-1 6,1-1 4,-4-2 8,0 0 6,-3 4 6,1 0 5,0-2 7,-1 2 8,-4 0 4,3 6 1,-3 8 4,5-15 0,-5 15-2,0-12-1,0 12-3,0 0-7,3-11 2,-3 11-5,0 0-1,0 0-3,0 0-4,0 0 2,0 0 2,0 0 6,-22 32-5,16-19 1,3 1 4,-3-1 2,1 1 1,4 3-2,-1-5 2,2 2 0,-3 0 0,6 1-2,-3-5-5,2 1 5,-2-11-4,6 19-5,0-12-14,-3 1-8,3-1-14,-6-7-18,14 8-14,-1-1-30,-4-5-17,-9-2-37,24-2-26,-13-2-31,1-3-183,-3 2-420,4-5 186</inkml:trace>
          <inkml:trace contextRef="#ctx0" brushRef="#br0" timeOffset="51140.678">17582 1914 104,'-4'-6'211,"4"6"-20,0 0-10,0 0-21,0 0-14,0 0-16,0 0-15,0 0-17,31-1-19,-13-1-22,0 5-16,11 1-29,-1-4-20,-3 0-27,6-4-18,-3 4-20,2-1-19,-2-1-18,-2 2-83,-5-5-208,-6 3 93</inkml:trace>
        </inkml:traceGroup>
        <inkml:traceGroup>
          <inkml:annotationXML>
            <emma:emma xmlns:emma="http://www.w3.org/2003/04/emma" version="1.0">
              <emma:interpretation id="{4EC506C2-A2B6-48BA-A3A6-D6367C290EBD}" emma:medium="tactile" emma:mode="ink">
                <msink:context xmlns:msink="http://schemas.microsoft.com/ink/2010/main" type="inkWord" rotatedBoundingBox="21998,2411 23556,2703 23428,3388 21870,3096"/>
              </emma:interpretation>
              <emma:one-of disjunction-type="recognition" id="oneOf15">
                <emma:interpretation id="interp75" emma:lang="en-US" emma:confidence="0">
                  <emma:literal>the</emma:literal>
                </emma:interpretation>
                <emma:interpretation id="interp76" emma:lang="en-US" emma:confidence="0">
                  <emma:literal>The</emma:literal>
                </emma:interpretation>
                <emma:interpretation id="interp77" emma:lang="en-US" emma:confidence="0">
                  <emma:literal>time</emma:literal>
                </emma:interpretation>
                <emma:interpretation id="interp78" emma:lang="en-US" emma:confidence="0">
                  <emma:literal>tire</emma:literal>
                </emma:interpretation>
                <emma:interpretation id="interp79" emma:lang="en-US" emma:confidence="0">
                  <emma:literal>tore</emma:literal>
                </emma:interpretation>
              </emma:one-of>
            </emma:emma>
          </inkml:annotationXML>
          <inkml:trace contextRef="#ctx0" brushRef="#br0" timeOffset="51687.0761">18746 2055 232,'-10'3'244,"10"-3"-15,0 0-10,0 0-18,0 0-9,0 0-16,33 10-8,-16-9-9,11-1-13,19 4-15,3-2-12,4-1-10,2-1-11,5-1-11,-3 2-10,18-2-6,-1 2-7,-18-1-7,1-1-6,-1 1-4,-1 0-7,-1-2-5,-1 2 0,-5-4-9,-9 3-1,-9-1-10,1 1-5,-4 1-4,-7-4-4,-5 4-5,-1-3-7,-4 3-9,-11 0 1,16-1-20,-16 1-23,12-6-32,-12 6-34,0 0-26,0 0-28,0 0-28,-21-26-152,3 19-389,4 2 173</inkml:trace>
          <inkml:trace contextRef="#ctx0" brushRef="#br0" timeOffset="52052.8689">18945 1882 152,'0'0'242,"0"0"-22,0 0-23,0 0-22,-14-2-16,14 2-18,0 0-9,0 14-7,0-14 7,5 25 0,-2-11-2,0 5-4,-2 4-4,2 2-7,2 4-9,0-3-3,3 9-11,1 2-13,-1 1-3,-2 0-11,0 1-4,0-4-7,4 3-8,-4-8-16,6 7-17,-4-8-20,0-5-24,-2 1-38,5-1-32,-3 1-26,1-3-41,4-8-32,-4 1-187,0 0-420,2-4 186</inkml:trace>
          <inkml:trace contextRef="#ctx0" brushRef="#br0" timeOffset="52742.472">19362 2291 203,'0'0'232,"0"0"-22,0 0-23,0 0-17,0 0-21,0 0-14,0 0-5,0 0-3,0 0 4,0 0-9,0 0-7,-4 40-10,4-30-6,0-10-7,0 22-7,1-14-9,1 6-5,-1-2-7,2 2-9,-3-3-6,3 0-13,2 0-15,-5-11-17,6 14-20,1-2-13,-1-5-10,-2 0-15,-4-7-6,14 9 0,-4-7 4,1 1-3,6-6 10,-17 3 7,29-2 6,-15-3 6,0-2 9,-3 2 7,-1-4 7,-1 0 11,3-2 6,-1 1 5,-1-3 11,-2 3 15,-1 0 2,0 2 2,0-5 10,0 3 1,-1 3 3,-6 7 4,8-13 1,-8 13 0,10-11-4,-10 11-10,7-8-5,-7 8-6,0 0-12,7-3 1,-7 3-3,0 0-1,14 11-4,-14-11 0,10 15-5,-5-4-2,1 3-1,0 0-2,2-2 1,0-1 1,-1 3-2,4-2-3,-1-1-10,-1 2 3,3-5-6,1 3-4,2-4-9,4 0-6,1-3-12,1-1-8,-1-3-9,5 4-2,6-4-5,-6 0-6,6-4 2,-3-3 0,-2 0 7,-2 0 1,-4 0 2,-4 2 9,2-4 9,-4 2-3,2-2 4,-4 2 8,1-8 1,-5 4 10,-1 0 4,0 0 8,-3-3 11,-1 3 9,2-3 2,-5 3 4,0 11 7,0-20 6,0 20-3,-3-17 5,3 17 3,-5-15-2,5 15 0,-6-11 0,6 11-4,-6-11-6,6 11-5,0 0-1,-13-3-3,13 3 1,0 0-6,0 0 0,-21 12 5,14-6 2,1 1 4,3 1 1,-2 2 1,5-10 3,-6 20 0,6-10-2,0-10-2,-1 22-1,1-10-3,3-3-7,1 6-10,1-4-15,3 0-20,1 0-24,4-4-23,1 2-30,1-2-34,2-1-30,0-2-30,4-3-153,-3-1-384,3 0 169</inkml:trace>
        </inkml:traceGroup>
        <inkml:traceGroup>
          <inkml:annotationXML>
            <emma:emma xmlns:emma="http://www.w3.org/2003/04/emma" version="1.0">
              <emma:interpretation id="{5B6EFFFB-4024-4257-B676-A88C5540C264}" emma:medium="tactile" emma:mode="ink">
                <msink:context xmlns:msink="http://schemas.microsoft.com/ink/2010/main" type="inkWord" rotatedBoundingBox="24306,2373 27726,2310 27753,3782 24332,3845"/>
              </emma:interpretation>
              <emma:one-of disjunction-type="recognition" id="oneOf16">
                <emma:interpretation id="interp80" emma:lang="en-US" emma:confidence="1">
                  <emma:literal>general</emma:literal>
                </emma:interpretation>
                <emma:interpretation id="interp81" emma:lang="en-US" emma:confidence="0">
                  <emma:literal>genera</emma:literal>
                </emma:interpretation>
                <emma:interpretation id="interp82" emma:lang="en-US" emma:confidence="0">
                  <emma:literal>generis</emma:literal>
                </emma:interpretation>
                <emma:interpretation id="interp83" emma:lang="en-US" emma:confidence="0">
                  <emma:literal>geneses</emma:literal>
                </emma:interpretation>
                <emma:interpretation id="interp84" emma:lang="en-US" emma:confidence="0">
                  <emma:literal>generic</emma:literal>
                </emma:interpretation>
              </emma:one-of>
            </emma:emma>
          </inkml:annotationXML>
          <inkml:trace contextRef="#ctx0" brushRef="#br0" timeOffset="53718.5461">21374 2048 65,'0'0'209,"-3"-16"-22,3 16-10,-8-7-16,8 7-16,-8-7-16,8 7-15,-15-4-1,2 0-11,13 4-9,-23 3-9,6-2-9,0 3-6,0 1-12,1 2-2,0 4-1,-1-2-8,3 3-9,-1-1 0,1 3-5,1 0-3,4 0-7,1 1-14,2-7-8,4 4-6,-1-3-9,3-9-2,5 19-8,1-11-1,5 1-6,3-4-7,5 2-6,-4-3 3,6-1 3,-1-3-6,6 0 5,-5-5 8,5 3-1,-10-5 9,4 2 0,-3-1-1,-1-2 18,-1-2 2,-2-2 10,-3 4 10,1-3 6,-4 4 8,-1 0 4,-2-3 9,3 2 5,-7 8 5,4-14-1,-4 14 1,3-11 1,-3 11 0,4-10 3,-4 10 0,0 0 1,0 0-5,3-12 3,-3 12 0,0 0 0,0 0-5,0 0-2,0 0-5,4-10 3,-4 10-8,0 0-2,0 0-3,0 0-5,0 0-4,0 0-3,0 0-5,0 0-2,0 0-1,0 0 2,0 0-3,0 0 0,5 32 7,-5-16 3,0-2 1,-3 6 2,1 3 0,1 2 6,-2 1 0,1 3 0,1 7-2,1-6 1,-4 10 1,8 1-2,-1-5-1,0 5 2,-2-3-4,6-1-3,-1 6-1,-1-2 1,-1-1-6,2 0 2,2 0-5,-2-1 0,1-1 0,-4 0 2,8 2-6,-10-5 1,4-5-4,1-2 3,-9 1-6,1 0 5,1-7-5,-4 5-1,-1 0-1,-2-5 1,0-4-4,-7 5 2,1-9-4,1 0 6,-2-5-2,-5 1 0,2-6-5,-2 3 7,-8-7-1,5 0 3,-4-1-4,1-5 0,1 2 3,2-7 4,5 1-4,-2-9 1,2 1 1,2 0-8,2-3-3,1-2 0,4-3 0,3 0-3,0-3-5,1 1 11,2 2-11,4-1 4,1-3-4,1 3 15,3 2-14,-1-1 1,4 0 2,1 1 2,-3 0 1,4 2 3,-1 6-7,-4-2 6,3 4-2,1-3 0,-6 4 1,7-2-2,-5 6 3,2-3 0,2-3-7,0 6-3,-3 2-5,4-7-6,1 3-1,-1-1-8,3 1-6,-3-1-6,6 1-9,-3 1-9,-3-3-15,0 6-15,1-3-21,-1-2-4,-1 5-24,0-7-31,1 4-31,-4 4-147,-1-4-381,2 0 169</inkml:trace>
          <inkml:trace contextRef="#ctx0" brushRef="#br0" timeOffset="56109.9696">21675 2339 167,'0'0'165,"0"0"-16,0 0-15,0 0-9,0 0-20,0 0-4,0 0-9,21 13-15,-10-13-7,-11 0-8,21 0-4,-6-2-3,5 2-10,-6-4-1,2 3-9,1 1-4,-6-4 2,1 2-5,1 1 0,-4-3-3,-9 4-3,20-8-4,-12 6-1,5-6 0,-7 4 0,-6 4-3,14-11-6,-9 5 8,-5 6-6,7-11-1,-7 11-8,8-8 8,-8 8-2,3-13-5,-3 13 4,0 0-3,-3-20 4,3 20-3,-8-13-1,8 13-1,-7-9 1,7 9 2,-11-7 5,11 7 9,-8-7-1,8 7 5,-13-7-1,13 7 8,-10-2-1,10 2 2,-14-2-2,14 2-1,0 0-2,-24 4 0,15 3 4,1 0-1,-4-3 2,2 7-3,1-4 2,4 6 2,-6 1 6,2-1 0,1 2-1,2-1-7,-5 0 2,8-1-10,0 1 1,0-1 0,0-2-2,3-11-9,3 21 7,-3-9-4,3-1 4,3-3 1,0 2-9,2-3-8,6-1-3,0 4-7,2-7-8,1 4-6,-2-5-9,6 1-7,5 3-2,1-6-6,-7-3 4,5-1-8,1 1 4,1-1 0,-1-2 1,-6 1-3,1-2 4,-1-2 3,3-2 0,-1-2 2,0 2 2,-5 0 11,0-1-5,0-1 11,-4 1-2,-2 1 5,3-3 10,-7 3 6,1 3 12,0 1 3,-2-3 11,0 2 3,2 1 9,-8 7 2,10-13 9,-6 7 5,-4 6 0,6-10 1,-6 10-2,5-8 0,-5 8-8,0 0-4,6-9-7,-6 9-4,0 0-1,0 0-6,0 0-3,0 0-8,0 0-1,0 0 2,0 0-12,0 0 7,0 0-1,11 17 1,-11-17 2,0 15-4,3-1 0,-3-14-5,-3 19 6,6-8-2,-3-11 3,2 20-3,-2-12 2,0 4-4,0-12-5,2 18-7,1-6-6,0-4-6,-3-8-5,4 16-2,3-9-6,-7-7 1,14 8-2,-7-4-7,4 1 0,-1-4 2,-10-1-13,28-1 8,-14-1-9,0-2 3,3 0 11,0-2-1,-1 1 7,-2-1 0,1-1 3,-1 0 3,0 0 6,-3-3 11,3 3 9,-6 1 7,4-2 5,-4 1 2,0 0 11,0 0 2,-2-2 3,0 2-5,-6 7 13,11-10 10,-8 4 2,-3 6 5,8-8 9,-8 8-1,6-8 2,-6 8-6,0 0-2,6-9-3,-6 9-5,0 0-7,0 0-6,0 0-7,0 0 1,0 0-7,0 0 4,0 0-8,0 0 1,0 0-5,8 20 1,-8-20-1,5 14-1,-5-3-1,0-11 5,8 19-18,-8-11-2,6 2-9,-5-2-6,4 3-2,3-3-1,-5 0-9,8-1 0,-2 2-5,2-5-6,2 0-2,4 2 1,0-5-8,3 1-5,-3-1 2,3-1-5,-2 0-2,2-3-7,0-1 3,-3-3-12,7-1 1,1-3 14,-8 3-13,-2-3 6,2-2-3,0 2 10,-4 0 0,1-5 5,0 3 7,-6 2 4,4-3 19,-4 2 4,1-2 12,-2 6 11,-4 0 16,3-4 2,-6 12 1,8-14 12,-5 5 7,-3 9 3,0-9-4,0 9 8,0 0-7,0-16-8,0 16 0,0 0-7,0 0-3,0 0-3,-10-8-2,10 8 1,0 0-5,0 0 5,-23 11-4,18-3 1,5-8-6,-14 10 6,8-3-4,0 4 2,-2-2 1,2 0 2,0 1 0,3-2 0,-2 4 1,2-4-5,0 2 2,3-10 1,-7 18-2,7-10-1,-3 2 0,3-10 1,3 18-5,-3-18 3,4 18-3,-1-11 4,1 0-5,3 0 2,2-2-5,2 1-2,0-1-2,4-3-7,2 3-8,-3-5 1,7 1-8,-1 2 3,0-6-3,0 2 0,4-2-1,-4 0 2,0-2 1,1 2-6,-4-3 10,3 0-3,-3-1 6,0 0-2,0-3 5,-1 3-2,-2-5-2,0 4-3,-2-3 3,-1 4 0,0-6-1,-5 5 2,2-2 6,-2-3-6,1 5 12,0 1 0,0-5 8,-4 5 7,3-2-1,-6 9 1,11-18 8,-8 11-3,3 0 2,-6 7 4,8-11-7,-8 11 2,12-7-3,-12 7-2,7-7-3,-7 7-4,0 0 2,14-1 1,-14 1-3,0 0-4,0 0-1,20 8 5,-20-8-13,8 10 7,-5-3 6,-3-7-6,6 12 0,-1-5 6,1 2-3,-6-9-6,3 17 3,0-7 2,0-2-2,0 3-1,-1-1 2,-2-10-3,2 19 4,-1-9 1,2 1 2,-3-1-4,0-10 6,3 19-5,-3-11 5,0-8-3,7 18 3,-7-10 0,4 0-4,-4-8 2,6 14 4,1-7-6,-3-1 2,3 2 1,-7-8-1,20 7-5,-8-3 4,-4-1-5,12-2-2,-3 2-7,1-3-5,2-3-7,0 2 2,0 0-14,10-6-4,-7 1-3,5-2-10,-1-2-2,1-1 2,1 0 4,-5-3 7,-2 2 1,1 1 4,0-4 10,-3 1 17,-6 3 8,-1 0 18,-2 0 17,-5 1 9,0-1 5,2 4 3,-8 7 0,6-14-1,-3 7-6,-3 7-5,0 0-2,-9-16 0,9 16-6,-20-7-2,12 5-1,8 2-5,-23 2 5,10-2-4,-4 7-5,9-5-1,-7 5-2,4-2-2,2 3 0,1 2-3,-5-5 1,5 1-3,8-6 2,-12 13-5,7-7-4,5-6-9,-3 14-9,3-14-1,-3 9 0,3-9-14,0 0 1,0 0-6,9 16-3,-9-16 0,11 4-2,-1-3-2,-10-1 8,17-1 7,-17 1-3,17-4 7,-6 1 2,-5-4 8,3 1 2,-9 6 9,14-12 15,-9 4-3,1-1 5,1 3 5,-1-4 11,-6 10 7,8-15 6,-5 9 7,-3 6 6,0 0-3,9-15-5,-9 15-5,0 0-7,2-4-10,-2 4-3,0 0-4,0 0-6,0 0-2,0 0 1,0 0-2,0 0-2,3 28-6,-3-28 10,3 15-4,0-7-1,3 6-2,-1-6-1,4-1-1,2 1 0,-2-1-8,5 3 0,4-3-1,-9-1-3,5 1-3,3-5-1,-1 3 0,1-2 2,0 0 5,-3-3-6,0 0-1,-14 0 3,23-4-2,-12 1 0,2-1 0,-2-4 3,-2 2-6,2-2-5,1-2 1,-4 0 6,1-2-2,-2-1-6,0-3 1,0 1 3,-3-2 6,3 1-12,-1-1 5,-3-4 1,2 0 1,-2-4-1,0-4 15,0 4-1,-3-3 2,0 4 2,0-1 9,-3-3 0,3 5 4,-6-2 4,1 2 4,2-2-3,-3 10-6,2-3 4,-3 4 11,4-4 2,-4 6 3,0-1 6,3 5 2,1-1-5,3 9-3,-9-16-3,9 16-2,-5-11-2,5 11-5,-6-8-1,6 8-5,0 0-5,-6-8-3,6 8 1,0 0-4,0 0-1,0 0-3,0 0 1,0 0 3,0 0 0,-14 25-2,11-15 5,0 5 1,-2-1 5,2 5 8,0 2 6,0 4 4,3 2 1,0-4-1,0 3 5,0 0 2,0 1-3,3-2 1,0 1-5,0 2-3,-2 1-4,6-3-1,-4 2-2,3-3-1,-3 5-2,2-5-3,1 1-2,-3 3-2,0-3 1,0 3-4,2-1-1,-2-2-7,-3 0-6,3-4-9,4 3-7,-7-7-7,3-3-6,1 3-9,-4 0-3,3-4-6,1-3-14,-4-3-22,0-8-11,3 19-10,0-9-23,-3-10-22,8 10-34,-8-10-11,6 7-122,-6-7-348,11 2 154</inkml:trace>
        </inkml:traceGroup>
        <inkml:traceGroup>
          <inkml:annotationXML>
            <emma:emma xmlns:emma="http://www.w3.org/2003/04/emma" version="1.0">
              <emma:interpretation id="{2F571C28-CAB5-4D94-BD07-E8EE1ECA7C99}" emma:medium="tactile" emma:mode="ink">
                <msink:context xmlns:msink="http://schemas.microsoft.com/ink/2010/main" type="inkWord" rotatedBoundingBox="28413,2280 30802,2230 30828,3457 28439,3508"/>
              </emma:interpretation>
              <emma:one-of disjunction-type="recognition" id="oneOf17">
                <emma:interpretation id="interp85" emma:lang="en-US" emma:confidence="0">
                  <emma:literal>son":</emma:literal>
                </emma:interpretation>
                <emma:interpretation id="interp86" emma:lang="en-US" emma:confidence="0">
                  <emma:literal>Sot":</emma:literal>
                </emma:interpretation>
                <emma:interpretation id="interp87" emma:lang="en-US" emma:confidence="0">
                  <emma:literal>Sol":</emma:literal>
                </emma:interpretation>
                <emma:interpretation id="interp88" emma:lang="en-US" emma:confidence="0">
                  <emma:literal>so":</emma:literal>
                </emma:interpretation>
                <emma:interpretation id="interp89" emma:lang="en-US" emma:confidence="0">
                  <emma:literal>sop":</emma:literal>
                </emma:interpretation>
              </emma:one-of>
            </emma:emma>
          </inkml:annotationXML>
          <inkml:trace contextRef="#ctx0" brushRef="#br0" timeOffset="58305.6538">25669 1879 5,'0'0'155,"0"0"-4,3-9-1,-3 9-6,0 0-7,0 0-7,0 0-11,0 0-7,0 0-11,0 0-13,0 0-7,-9-21-8,9 21-8,0 0-8,-8-14-7,8 14-3,-6-8-6,-1-1-6,7 9-5,-11-12-3,2 5 1,-2 3-7,0-3 1,-6-3-5,2 5 0,1-1-3,-4 2 4,3 0 5,-2 1 3,3-4-3,0 6 2,-3-3 2,4 3-3,13 1-1,-25-2-6,16 2 2,-5 2 0,14-2-4,-24 0-4,15 1 2,9-1 0,-28 5-2,17 2 0,-4 1-3,4-1-1,0-1-1,1 2 1,1 2-6,1-1 0,-1 4 3,1-1-1,2 1 3,-3 0-3,7 2 0,-7-2 2,9-2 3,-3 0-3,3 3-1,0-14 6,3 19-1,3-10 1,-3 0-4,2-2 3,1 0-3,3 4 1,-1-7 0,1 4 2,-1-2-4,8 1 2,-8 0-2,6-2 3,3 1-5,-2 1 0,-1-1 4,0 0-3,2-3 0,-2 5-4,6-5 0,-3-2 2,-3 6 0,3-3 1,-1 2 0,-5-1-3,-3-3 1,4-2 3,-1 5-6,-2-2 3,5 1 2,-7 1-4,-7-5 1,17 2 0,-8 5-6,2-3 0,-5 0 4,2 3-1,1 1 2,-1-1-3,2 0 9,-3 4-6,0-2 1,-1 0-2,2 5 2,-2-6 0,-3 3 1,-3 1 1,6-1 1,-4 2-1,1-1 1,-3-2-4,0 1-3,0-11 7,0 19-2,0-19 0,-5 17-1,2-9 0,-3 3 3,3-3-3,-5 2 4,-1-2-3,-5-1 0,-1 0-1,-3-1 7,-1 0-4,-10-4-2,-1 3 3,2-2-2,-2 0 1,5-8 1,-1 7-3,3-2 5,5-3-2,1 2 0,-3-5-3,3 1 3,0 3-3,3-4 2,-5 0-2,5 1-2,6-2-5,-1 0-2,0 1-2,4-2-8,5 8-2,-9-18-10,6 10-3,3 8-6,-4-18-7,4 18 2,7-20-4,-4 10 1,3 3 10,-6 7 2,8-14 16,-8 14-13,6-11 7,0 5-1,-6 6 12,11-5-1,-11 5 3,0 0-8,0 0 4,9-5 4,-9 5 3,0 0-4,0 0 4,14 10 2,-14-10-2,8 11-4,-8-11 11,2 14-6,-2-14 7,4 14 8,0-5-7,-1 0-5,0-1 7,3 3-13,-4-1 17,4 0-2,3 0-2,-1-1 0,4 3-1,-1-1 0,3-2-3,3 1 0,1-1-12,2-3-1,3 3-21,7-1-3,-2-1-10,5-4-19,-5-2 6,4-1-18,-1 0 6,1-1-5,3 0 0,-4-5 6,1 3-1,0-5 2,-4 1 7,2-3 5,-2-2 4,-2 1 5,-2 0 10,-7 1 16,3-5 7,-3 4 18,-6 4 3,3-1 16,-8 1 17,1-3 4,-4 1 8,-3 9 15,8-10-2,-8 10-2,0-15-13,0 15-2,0 0 3,-14-17-2,14 17 0,-14-5-7,4 3 3,-4 0-10,0 2 7,14 0-6,-29 5-5,18-1 7,-6 2-4,4 2-2,-1-2-4,3 1 4,-1 1-6,-2 1-2,6-2-4,-1 3-2,2-3 3,7-7-4,-4 11 0,4-11-2,-7 16-3,7-16 5,0 0-3,11 17-1,-4-10-9,2-3-7,-1 3-5,4-3-11,4 2-3,-1-3-12,-1 1 4,3-4-11,-3 0 0,2 0 4,-16 0-1,22-6 3,-13 3 9,1-1-2,-10 4 10,14-11 4,-14 11 6,7-12 9,-4 3 17,-3 9-4,0-17 10,0 17 5,-6-14 15,2 4-4,4 10 15,-10-17 6,6 10 7,4 7 6,-7-16 5,7 16-1,-6-9 0,6 9-5,0 0-6,-3-10-6,3 10-2,0 0-9,0 0-7,0 0-2,0 0-14,9-13-17,-9 13-17,14-1-14,-14 1-16,31 0-15,-12 0-19,1-2-3,8 0-11,-1 2-4,-1-5 4,-1 3-3,-4-2 5,2-1 14,-6 2-1,0-3 10,0 1 5,-3-1 7,2-1 11,-5 1 15,-5-1-1,3 0 13,-4 0 24,-5 7-9,9-18 17,-6 8 8,-3 10 9,0-17 1,0 17 0,-6-16 15,6 16 2,-6-17 7,4 8-8,2 9 14,-6-18 6,6 18 5,-6-14 2,6 14 7,-3-9 3,3 9 2,0 0 0,-5-12 1,5 12 2,0 0 0,0 0-4,-1-11 4,1 11-7,0 0-1,0 0-5,0 0-5,0 0-5,0 0-11,0 0-5,0 0-7,0 0-11,0 0-2,0 0-5,0 0-5,0 0 0,0 0 7,0 0-14,9 46 1,-1-31-5,-2 4 4,0 2-2,-3 8 7,2-5-4,-2 1 3,0 3 0,3-2-4,1 3 1,-4-1-1,1-3-7,3 1 4,1 0-5,-5-1 3,3 1-1,0-4-3,0 1 1,-1-3-3,3 2-13,-7-6-9,6 1-12,-3-2-16,4 3-21,-5-10-14,3 2-20,-6-3-18,7 1-21,-7-8-9,6 11-16,-6-11-28,8 2-51,-8-2-152,0 0-425,0 0 188</inkml:trace>
          <inkml:trace contextRef="#ctx0" brushRef="#br0" timeOffset="58818.3604">26525 1698 33,'-3'-12'280,"3"12"-21,0 0-23,0 0-24,0-13-22,0 13-19,0 0-20,0 0-14,0 0-19,0 0-10,0 0-11,0 0-9,0 0-9,0 0-8,0 0-7,0 38-10,0-38-12,6 15-11,-3-4-20,2 1-20,-3 1-1,-2-13-9,4 12-5,-4-3-1,0-9 0,0 0 2,7 14 1,-7-14 10,0 0 8,0 9 11,0-9 3,0 0-1,0 0-2,0 0 1,0 0-2,0 0 2,28-18-2,-22 13 4,-6 5 7,9-13-2,1 0-2,-6 5 1,10-2 4,-4 0-3,0-1-8,0 4 7,4 0-2,3-3-1,-3 2 3,-2 2-3,2-1 0,-3-3 2,-1 8 5,-10 2 2,20-5 0,-9 2 5,-11 3-5,12-4 1,-12 4-6,13 0-3,-13 0 2,14 4-5,-14-4 1,11 8-1,-2-1 0,-1 4-2,-2-2-1,2 4-2,-2 0-2,-3 2 4,2-1-3,-4 2 0,6-1 1,-6-1 0,2 2 1,0-2-2,2 0-2,-3-3-15,2 3-14,-4 1-18,0-5-29,6 2-22,-2-1-26,0-2-23,-2 3-38,6-1-158,-5-3-371,3 5 164</inkml:trace>
          <inkml:trace contextRef="#ctx0" brushRef="#br0" timeOffset="59220.1313">27474 2545 155,'4'8'359,"-4"-8"-16,0 0-12,0 0-5,0 0 3,0 0-10,0 0-10,0 0-5,0 0-12,0 0-7,0 0-10,0 0-16,0 0-18,0 0-18,0 0-15,0 0-16,0 0-17,0 0-13,0 0-14,0 0-12,0 0-14,0 0-10,0 0-10,0 0-12,-18 6-8,18-6-8,0 0-5,0 0-9,0 0-7,0 0-20,0 0-21,0 0-15,0 0-28,0 0-24,0 0-25,0 0-30,0 0-46,0 0-37,0 0-26,0 0-28,26-17-25,-26 17-40,12-11-43,-8 5-39,-4 6-232,4-16-678,-4 16 300</inkml:trace>
          <inkml:trace contextRef="#ctx0" brushRef="#br0" timeOffset="59526.9574">27611 2839 310,'0'0'409,"0"0"-25,0 0-20,0 0-8,0 0-29,0 0-7,0 0-19,0 0-17,0 0-22,0 0-17,0 0-20,0 0-22,0 0-15,0 0-22,0 0-17,0 0-15,0 0-14,0 0-16,0 0-28,0 0-36,0 0-29,0 0-49,0 0-49,0 0-54,0 0-47,0 0-48,-16 8-39,16-8-47,-14 8-294,3-4-666,0-2 295</inkml:trace>
        </inkml:traceGroup>
      </inkml:traceGroup>
    </inkml:traceGroup>
    <inkml:traceGroup>
      <inkml:annotationXML>
        <emma:emma xmlns:emma="http://www.w3.org/2003/04/emma" version="1.0">
          <emma:interpretation id="{11BE3BEF-70CF-4066-A1A0-A01D46D6AEFA}" emma:medium="tactile" emma:mode="ink">
            <msink:context xmlns:msink="http://schemas.microsoft.com/ink/2010/main" type="paragraph" rotatedBoundingBox="326,5677 19603,5473 19644,9373 368,9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2F11BF-4AF4-4D04-BF0F-71AEDD648060}" emma:medium="tactile" emma:mode="ink">
              <msink:context xmlns:msink="http://schemas.microsoft.com/ink/2010/main" type="line" rotatedBoundingBox="326,5677 19603,5473 19614,6556 338,6761"/>
            </emma:interpretation>
          </emma:emma>
        </inkml:annotationXML>
        <inkml:traceGroup>
          <inkml:annotationXML>
            <emma:emma xmlns:emma="http://www.w3.org/2003/04/emma" version="1.0">
              <emma:interpretation id="{796AACF1-40F4-4741-8993-A0BB6496F862}" emma:medium="tactile" emma:mode="ink">
                <msink:context xmlns:msink="http://schemas.microsoft.com/ink/2010/main" type="inkWord" rotatedBoundingBox="327,5784 1704,5769 1715,6746 338,6761"/>
              </emma:interpretation>
              <emma:one-of disjunction-type="recognition" id="oneOf18">
                <emma:interpretation id="interp90" emma:lang="en-US" emma:confidence="1">
                  <emma:literal>For</emma:literal>
                </emma:interpretation>
                <emma:interpretation id="interp91" emma:lang="en-US" emma:confidence="0">
                  <emma:literal>Four</emma:literal>
                </emma:interpretation>
                <emma:interpretation id="interp92" emma:lang="en-US" emma:confidence="0">
                  <emma:literal>Fur</emma:literal>
                </emma:interpretation>
                <emma:interpretation id="interp93" emma:lang="en-US" emma:confidence="0">
                  <emma:literal>Fort</emma:literal>
                </emma:interpretation>
                <emma:interpretation id="interp94" emma:lang="en-US" emma:confidence="0">
                  <emma:literal>Ford</emma:literal>
                </emma:interpretation>
              </emma:one-of>
            </emma:emma>
          </inkml:annotationXML>
          <inkml:trace contextRef="#ctx0" brushRef="#br0" timeOffset="85688.7555">-2842 5349 51,'0'0'128,"0"0"-5,0 0-8,0 0-1,0 0 1,0 0-1,0 0-5,0 0-10,0 0 1,0 0-4,0 0-6,0 0-7,0 0-2,0 0-5,0 0-5,0 0 0,0 0-8,0 0-5,0 0-4,0 0-4,0 0-5,0 0 0,0 0-8,0 0 1,0 0-5,0 0 1,0 0-7,0 0 2,0 0 2,0 0-7,0 0 1,0 0-7,0 0 3,0 0-4,0 0-2,0 0 0,0 0-6,0 0-2,0 0-2,0 0 0,0 0-2,0 0 0,0 0-2,0 0 2,0 0-3,0 0 2,0 0 2,14 31-1,-14-31-1,-6 23 0,6-8 3,-1-2-1,1-1 2,-4 7 0,3-2 2,-1 2 6,-1-1 1,2 1-2,2 2 2,2 5 5,-3 1-2,0-2 8,0-1-1,3 3 3,1-2-5,-1-1 2,-6-1 1,4 1 1,-1-5-2,-1 0 3,2-2-3,-1 7-3,-1-6 3,2-2-4,-2 1-4,4-3-1,-2 4 0,2-4 0,-3 0-1,0 2 4,2-3-7,-1-2 0,3 0-1,-4-11 0,1 22-2,2-15 2,2 0 2,-5-7-8,5 15-2,-4-7 3,-1-8 0,3 12-3,-3-12 2,5 11-1,-5-11-2,5 14 5,-2-8-3,-3-6-3,1 11 2,-1-11-2,5 10 2,-5-10-2,0 0-9,6 8-9,-6-8-7,0 0-10,5 9-12,-5-9-9,0 0-10,0 0-18,0 0-24,0 0-37,0 0-28,0 0-33,0 0-143,0 0-377,8-32 167</inkml:trace>
          <inkml:trace contextRef="#ctx0" brushRef="#br0" timeOffset="86462.5983">-2680 5609 63,'0'0'120,"0"0"0,0 0-12,0 0 3,0 0-3,0 0-1,0 0-9,21 8 0,-21-8-9,14 4-11,-14-4-2,15 0-14,-15 0-2,19 4-8,-7-4-3,-12 0-13,22 0-8,-8 0-21,0 0-10,-1 0-22,2 0-15,4 0-19,-5 0-15,3 0-17,2 0-20,-4-1-68,-1 1-191,3-4 84</inkml:trace>
          <inkml:trace contextRef="#ctx0" brushRef="#br0" timeOffset="86141.7846">-2881 5448 14,'0'0'141,"-3"-17"-9,3 17-11,0-21-9,-3 12 1,3 9-9,3-20-5,-1 12-3,-2 8-7,1-16-8,-1 16-5,5-16-6,-3 5-2,-2 11-11,1-8-2,-1 8-5,6-14-4,-6 14-2,7-11-8,-1 5-2,-6 6 1,9-17-5,-3 11-2,2-1 1,3 3-3,-3-4-4,0 2 3,3 1-6,-2 2-1,5-4-2,-2 3-2,2-4-2,-4 2 1,2 5-2,1-2-2,2-1 0,1 1 2,1 2-1,-1-1-3,-4 1-3,2-3 6,2 4-4,-2-3-1,3 2 0,-17 1 2,22 0-3,-13-2-1,-9 2 2,20-1-1,-20 1 2,20 1 4,-10-1-6,-10 0-5,20 0 2,-20 0 4,14-1-4,-14 1-3,19-2-13,-10 4-13,-9-2-8,19-3-20,-19 3-22,18 0-18,-18 0-16,16 0-19,-16 0-19,14 3-77,-14-3-245,6 4 109</inkml:trace>
          <inkml:trace contextRef="#ctx0" brushRef="#br0" timeOffset="86936.327">-2113 5558 16,'0'0'141,"-11"11"-4,7-4-10,-6 2 7,6-1-2,-3 2-2,3 1-3,1 6-6,-7-4-8,7 1-2,-2 1-7,4-1-7,1 4-3,0-3-6,1 1-7,-1-2-1,5-1-7,1 1-4,2 2-7,1-6-5,-1 1-6,5 1-5,4-3-4,-3-1-5,0 2-3,3-3-1,-3-2-7,5 6 1,-4-7-4,1 1-4,-1-2-5,-1 3 0,-3-2-1,0-3-2,-11-1-1,17 5-2,-17-5 2,14 0 0,-14 0 2,0 0 0,14-6-3,-14 6 0,7-10-3,-7 10 2,0-16-2,0 16 0,-4-21 1,1 6-1,0 0 5,-1 1-4,-3 0 0,3-2 6,-3 2 1,1 0 1,2-1 2,0 5 5,0 2-6,-2-3 1,6 11-3,-10-18-2,5 11 0,5 7-8,-9-12-12,9 12-26,-11-11-21,5 4-28,6 7-25,-14-9-21,14 9-25,-9-5-21,9 5-19,-14-4-114,14 4-332,-14-3 147</inkml:trace>
          <inkml:trace contextRef="#ctx0" brushRef="#br0" timeOffset="87455.0298">-1868 5558 153,'0'0'210,"0"0"-16,7-6-19,-7 6-15,11-3-17,-11 3-13,0 0-15,19-1-12,-19 1-5,19 4-13,-8-4-7,1 4-7,-3 0-7,5 4-5,0-1-5,-3-5-6,3 10-5,-3-1-5,6-1-1,-3 1-9,-3 4 3,2 0-7,-1-1 0,-3 1-2,2-1-5,-3 1-1,0-4-7,-2 3-6,0 1 0,-2-7 0,0 3-3,2-4-3,-4 2-5,-2-9 4,5 12-2,-5-12 2,1 11-2,-1-11 3,2 11 4,-2-11 4,0 0-2,0 0 6,0 0 4,0 0 1,0 0 7,0 0-1,0 0-2,0 0 2,-28-23 0,28 23-1,-6-17-3,4 7-3,-1-1 0,0-2-2,3 13 0,-3-20-1,0 6-1,3 14-1,0-20 0,0 20-3,0-22 1,0 12-2,0 10 0,4-21-2,-2 13 0,2-1-1,-2-2 3,4 1-5,-1 0-2,-2 2-1,-3 8 2,11-14-4,-8 3 3,5 3 0,-2-2-6,2 3-2,-8 7-7,12-12-8,-6 9-2,-6 3-7,7-11-9,-7 11-14,9-11-13,-9 11-14,11-4-9,-11 4-22,6-7-18,-6 7-26,0 0-105,0 0-285,3-11 127</inkml:trace>
        </inkml:traceGroup>
        <inkml:traceGroup>
          <inkml:annotationXML>
            <emma:emma xmlns:emma="http://www.w3.org/2003/04/emma" version="1.0">
              <emma:interpretation id="{A4D76D50-E3B4-457A-9ABC-082DE01CDE1D}" emma:medium="tactile" emma:mode="ink">
                <msink:context xmlns:msink="http://schemas.microsoft.com/ink/2010/main" type="inkWord" rotatedBoundingBox="2515,5676 4230,5658 4238,6410 2523,6428"/>
              </emma:interpretation>
              <emma:one-of disjunction-type="recognition" id="oneOf19">
                <emma:interpretation id="interp95" emma:lang="en-US" emma:confidence="1">
                  <emma:literal>the</emma:literal>
                </emma:interpretation>
                <emma:interpretation id="interp96" emma:lang="en-US" emma:confidence="0">
                  <emma:literal>tve</emma:literal>
                </emma:interpretation>
                <emma:interpretation id="interp97" emma:lang="en-US" emma:confidence="0">
                  <emma:literal>twe</emma:literal>
                </emma:interpretation>
                <emma:interpretation id="interp98" emma:lang="en-US" emma:confidence="0">
                  <emma:literal>tire</emma:literal>
                </emma:interpretation>
                <emma:interpretation id="interp99" emma:lang="en-US" emma:confidence="0">
                  <emma:literal>toe</emma:literal>
                </emma:interpretation>
              </emma:one-of>
            </emma:emma>
          </inkml:annotationXML>
          <inkml:trace contextRef="#ctx0" brushRef="#br0" timeOffset="88012.8946">-699 5330 133,'0'0'224,"0"0"-14,0 0-8,0 0-3,20 13-14,-4-12-10,4-1-7,7 4-10,5-3-13,10 1-12,2 3-9,1-4-10,6 1-13,-4-2-5,8-2-10,-5 4-9,1-2-9,3 3-7,-4-8-6,2 7 1,-1-4-11,-3 2-7,-1 2-3,0-4-4,-16 1-2,11 0-2,-9-3-1,-5 3-9,-2 0 3,-6-4-3,-3 5-6,1-1-3,-8-1-5,-10 2-6,19 0-5,-19 0-8,14 0-4,-14 0-10,0 0-13,14 0-17,-14 0-19,0 0-32,0 0-36,8-11-35,-8 11-34,0 0-145,0 0-390,-8-19 173</inkml:trace>
          <inkml:trace contextRef="#ctx0" brushRef="#br0" timeOffset="88433.782">-388 5075 170,'0'0'201,"0"0"-21,0 0-18,0 0-18,0 0-9,0 0-10,-1 15 6,1-15 4,0 0 0,3 26-3,2-13-3,1 1-5,-3 5-3,3 4-5,2 1-6,1 5-7,-1 0-4,-2-1-7,4 7-7,-4-3-7,3 5-6,-4-9-7,3 9-6,3-1-6,-10-6-3,5-4-7,8 10-3,-10-11-7,2 1-2,-1 0-15,-4-8-21,5 5-20,2 1-31,-3-8-29,-2 1-39,2-3-38,1 0-37,2-2-48,-7-1-131,5-4-409,-6-7 181</inkml:trace>
          <inkml:trace contextRef="#ctx0" brushRef="#br0" timeOffset="89208.7673">-8 5466 153,'0'0'257,"0"0"-20,0 0-26,0 0-22,0 0-20,0 0-17,0 0-8,0 0-5,0 0-6,0 0-8,0 44-6,0-28-6,2 0-9,0 0-10,1 2-8,-3-1-8,0 0-8,1 2-8,1-2-5,2-1-4,3 0-4,-4-2-7,3 0-2,2-1-8,1-1-12,-1-1-14,3-4-12,1 1-14,1-4-8,-1-1-12,2 1-15,2-5-12,-1 1-6,4-6-4,0 2 3,-2-1-2,0 2-5,-1-4-3,-1-1-1,-1 1 18,0 0-3,-3 0 16,0 0-3,-2 0 10,-1-2 9,0 2 12,0 0 9,-2 0 12,-6 7 11,12-15 7,-9 11 14,4-5 13,-7 9 1,7-16 10,-2 11 8,-5 5 3,8-11 7,-8 11-2,6-7-1,-6 7-1,3-9-5,-3 9-6,0 0-7,7-11-8,-7 11-5,0 0-3,0 0 0,0 0-6,0 0-1,18 14-4,-18-14 1,13 13-4,-7-8 0,2 5-4,-1 0-1,3-3 2,-2 2-3,2-2 2,0-2-2,4 2-3,0 0-4,0 0-11,5-3-7,-4 1-11,4-3-11,-4 2-7,4-4-14,1 1-13,-3-2-15,4-3-2,2 4-8,-6-7 1,5 5-1,-3-3-6,4-6 5,-6 3 11,0 1-1,4-3 12,-4 2 9,-3 3 0,-5-2 13,-1-3 7,-2 3 12,0-1 7,-6 8 6,6-17 14,-6 17 6,2-12 15,-2 12 7,2-14 2,-2 14 8,-2-14 6,2 14 5,0 0 4,-6-12 4,6 12 0,-6-11 5,6 11-3,-5-7-3,5 7-2,0 0-4,-13-7 0,13 7-3,0 0-2,0 0-3,-10-4 0,10 4-2,0 0 4,0 0 3,-14 15 4,14-15 5,-7 14 2,6-6 1,1-8-2,-3 17 2,3-5 2,0-12 3,1 18 2,-1-18-2,6 18-4,-6-7-1,7-1-8,-4-2 0,1 1-6,-4-9-3,11 16-2,-4-11-2,-1 1-9,2 2-14,2-2-20,0-3-21,2-1-25,-2 3-31,2-3-21,1-2-27,-13 0-30,29 0-21,-12 0-23,-6-2-156,3 0-395,-14 2 176</inkml:trace>
        </inkml:traceGroup>
        <inkml:traceGroup>
          <inkml:annotationXML>
            <emma:emma xmlns:emma="http://www.w3.org/2003/04/emma" version="1.0">
              <emma:interpretation id="{1AA35678-0C71-48F5-9CD4-EA410CE7A6FE}" emma:medium="tactile" emma:mode="ink">
                <msink:context xmlns:msink="http://schemas.microsoft.com/ink/2010/main" type="inkWord" rotatedBoundingBox="4948,5749 7680,5720 7686,6287 4954,6316"/>
              </emma:interpretation>
              <emma:one-of disjunction-type="recognition" id="oneOf20">
                <emma:interpretation id="interp100" emma:lang="en-US" emma:confidence="0">
                  <emma:literal>roots</emma:literal>
                </emma:interpretation>
                <emma:interpretation id="interp101" emma:lang="en-US" emma:confidence="0">
                  <emma:literal>rooms</emma:literal>
                </emma:interpretation>
                <emma:interpretation id="interp102" emma:lang="en-US" emma:confidence="0">
                  <emma:literal>roosts</emma:literal>
                </emma:interpretation>
                <emma:interpretation id="interp103" emma:lang="en-US" emma:confidence="0">
                  <emma:literal>exerts</emma:literal>
                </emma:interpretation>
                <emma:interpretation id="interp104" emma:lang="en-US" emma:confidence="0">
                  <emma:literal>rents</emma:literal>
                </emma:interpretation>
              </emma:one-of>
            </emma:emma>
          </inkml:annotationXML>
          <inkml:trace contextRef="#ctx0" brushRef="#br0" timeOffset="90924.5754">1827 5680 177,'0'0'168,"0"0"-18,0 0-9,0 0-14,0 0-8,0 0-14,20-28-4,-20 28-4,12-16-8,-8 5-2,3 3-7,0 0-2,-1-5-6,0 5-8,2-5-8,-2 5-2,-3-4-8,2-1-7,-2 1-4,3-2-6,-6 3-4,5-3-2,-4 3 0,-1-3-4,-1-3-2,-1 2-5,-1-2 2,0 3-1,-2-1 2,2 0-7,-3 1 1,0-1 3,0 4-1,-1 3 1,3 1 1,-4-3 3,8 10-1,-13-15 2,3 6-4,3 4 1,7 5-1,-15-11-1,15 11-1,-14-8-3,6 7 1,8 1-6,-16-6 4,16 6-4,-14 0 5,14 0-6,0 0 0,-17 6-3,17-6 1,-12 8-2,12-8 1,-8 8 0,8-8 2,-5 12 1,5-12-1,0 17 0,0-17 1,5 14 3,1-7 0,-6-7-1,13 11-1,-6-4 3,1-2-4,6 2 0,2 0 3,-4 0-5,4-3-5,3-3-8,-4-1-3,5 6-8,7-5-7,-7 3-11,7-2-11,-7-4-10,8 2-1,-3 0-5,3-2-5,-2-1-1,5 0-2,-3-1 0,-1-2 9,-4 1-11,5-1 12,2 1-8,-5 3 2,0-4 8,-7 4 4,1-9-1,-3 7 12,2 0 2,-1-3 17,-9 3-5,5-2 5,-5 2 5,-8 4 11,14-6 4,-14 6 12,6-4-1,-6 4 3,0 0 11,12-5-10,-12 5-2,0 0 6,0 0-1,0 0 3,0 0-2,0 0 1,0 0-2,0 0 12,0 0-3,0 0 1,0 0 5,-23-14 1,23 14 2,0 0 7,0 0 11,0 0-2,-24 10 1,14-6 3,0 1-3,1 1 8,-2 1 1,-3 4 4,0-3-2,8-2 1,-5 8-2,-2-1 0,1 0 1,4-1 5,-1 1-4,1-1 6,2 2-4,0 0 2,1-1-4,-1 1 0,4 0-3,1 1-2,1 0 0,0-1 5,1 2-5,1-2-5,1 0-5,0 0 1,2 1-7,1 0-2,3-2-1,-1-1-3,4-3-1,6 2-2,-1-2-2,-2-1-4,5 1 0,5 0-8,-4-2-8,4-2-11,-1 1-12,4-6-11,-1 4-5,1-3-10,-2-2-1,2-2-5,-6 2-6,6-3-1,-1 1-3,-9-3 1,9-1-5,-4 0-3,-2-2 3,-4 1 0,-3-1 2,1 0 2,-1 0 4,0 0 4,-6-2 1,5-1 7,-7 3 1,-2-2 15,0-1-2,-1 2 11,-3 10 1,6-22 2,-6 10 5,0 12 7,0-16 4,0 16 6,-3-17 6,3 17 10,0-17-1,0 17 7,-8-15-5,8 15 4,-6-11-2,6 11 2,0 0 1,-13-8-2,13 8 0,0 0-1,-14 1 5,14-1 3,0 0 1,-20 7 3,11 2 0,1-4-1,0 3 1,-1 3 4,-1 0-3,3 3 4,0-6 1,0 2-2,0 6-4,1-3-4,3-5-3,0 4-3,3-12-3,-3 17 4,1-7-7,2-10 1,0 15-1,0-15-3,5 15-1,1-8-1,-6-7-6,11 11-11,-6-7-12,-5-4-9,18 4-13,-5-4-2,-13 0-13,22-4-4,-7 1-9,-4-2-1,0 2 10,5-3-9,-5 0 4,3-1 8,-5 0 11,0 0-3,-1 0 11,1 0 6,-4 0-1,4 0 11,-2-6 3,-4 4 12,5 1 7,-8 8 14,9-14-2,-4 7 2,1 0 2,3-1 0,-4 0-3,1 0 7,3 1-3,-2 0 0,0 0-3,0 0 5,0-1-8,3 3 1,1 0-3,-11 5-1,14-11 2,-5 7 1,0 4-6,2-4 1,-11 4-1,14-3 6,-14 3-11,20-1 3,-20 1-8,14 0 7,-14 0-2,16 1 0,-16-1-4,17 3 7,-12 1-6,-5-4 2,12 8-3,-12-8 3,14 9-1,-7-6 5,-7-3 0,9 10-1,-4-3-4,-2 0 2,0 3 5,-3-10-5,9 17-2,-4-11 4,-2 4 0,0-1-4,-3-9 1,6 14 4,2-5-3,-5 0 1,-3-9 1,11 9-2,-2-8-3,-4 4 4,-5-5 3,19 10-5,-11-9 1,-8-1 0,17 0-9,-17 0 5,18 0-11,-7-1 1,-11 1-3,24-7-1,-18 4-1,5-2 1,-11 5-1,17-8 7,-11 6-4,2-7 3,-8 9-1,9-14 5,-4 7-2,-5 7 6,9-14-6,-6 7 5,-3 7-1,3-16 2,-3 16 4,-3-17 7,3 17 2,-6-15 4,6 15 0,-8-14 5,5 7-2,3 7-5,-12-15 4,4 10 3,-1-2-2,9 7 1,-17-5 0,6 3-1,11 2 0,-17 0-2,17 0-5,-19 0 5,19 0-2,-17 2 0,17-2-8,-19 3 9,13 3-2,6-6-9,-14 4-14,14-4-14,-10 7-19,10-7-18,-10 7-25,10-7-24,0 0-19,0 0-36,-7 7-85,7-7-269,0 0 120</inkml:trace>
          <inkml:trace contextRef="#ctx0" brushRef="#br0" timeOffset="91864.8707">3801 5300 180,'0'0'178,"14"-9"-21,-14 9-15,14-11-15,-4 10-10,4-3-16,3 2-14,3 1-16,0-3-20,7 0-15,4-1-16,-2 0-21,3 0-9,11-2-10,-15 1-6,5 0-6,-2 6-1,0-4 1,-4-3-3,-1 5 4,-1 1 7,-6 0-6,-2-4 12,-3 3-2,3 0 10,-8 1 2,-9 1 15,18-3 2,-18 3 3,10-4 16,-10 4 4,13-3 3,-13 3-7,0 0-1,8-8 7,-8 8-9,0 0 4,9-7-2,-9 7-4,0 0-1,5-11-5,-5 11 2,0 0 1,0 0-1,0-14 0,0 14-4,0 0-3,0 0-2,0 0-3,-14-7-1,14 7 1,0 0 5,-21 0-1,21 0 4,0 0-1,-23 6 0,23-6 3,-11 7 2,-1-6 3,12-1 5,-11 7 3,5-1 6,6-6-4,-11 7 2,4-1 8,7-6 1,-4 14 5,4-14-3,-6 14 5,6-2 0,0-12 3,0 19 5,3-6 0,1 1 3,-1 2-1,7-2 3,-6 1 4,3-1-2,5 3-2,-1-5-2,-2 6-1,2-4 1,0 5-5,-1-5-3,-1-2-5,2 5-2,0-5-4,-2 0-3,2 1-2,-5-1-4,0-1-4,2-4-5,-5 3-1,0 1-3,1-3-3,-4-8 1,6 17-2,-6-9 1,0-8-4,0 19 3,0-9-3,0-10-4,-6 15-1,2-7-1,4-8 4,-10 14-3,3-7-1,7-7-1,-9 12 1,1-8 0,8-4-1,-17 7-1,11-4-8,6-3-14,-14 2-16,14-2-21,-16 2-20,16-2-30,-14-2-28,14 2-38,-17-9-26,17 9-39,-14-11-155,5 5-423,1-3 187</inkml:trace>
          <inkml:trace contextRef="#ctx0" brushRef="#br0" timeOffset="91255.2202">3832 5129 264,'0'0'248,"0"0"-23,0 0-19,0 0-23,0 0-19,0 0-8,-14 12 2,14-12 2,4 18-13,-4-18-6,3 22-4,1-5-14,-4-2-3,3 2-8,-3 10-11,0-2-7,7 0-6,-4-2-9,-2 6-6,2-3-11,-3 2-4,0-2-3,0 3-4,0-3-7,0 4-12,0-5-20,0 3-15,-3-3-26,3-10-28,0 2-32,0-1-33,0-8-28,0-8-17,3 18-26,-3-18-25,10 7-160,-10-7-409,14-3 182</inkml:trace>
        </inkml:traceGroup>
        <inkml:traceGroup>
          <inkml:annotationXML>
            <emma:emma xmlns:emma="http://www.w3.org/2003/04/emma" version="1.0">
              <emma:interpretation id="{FD5F0F05-BE5D-402A-810B-CC0BC8ADFC4F}" emma:medium="tactile" emma:mode="ink">
                <msink:context xmlns:msink="http://schemas.microsoft.com/ink/2010/main" type="inkWord" rotatedBoundingBox="9663,5675 12407,5645 12418,6606 9674,6635"/>
              </emma:interpretation>
              <emma:one-of disjunction-type="recognition" id="oneOf21">
                <emma:interpretation id="interp105" emma:lang="en-US" emma:confidence="0.5">
                  <emma:literal>#it]</emma:literal>
                </emma:interpretation>
                <emma:interpretation id="interp106" emma:lang="en-US" emma:confidence="0">
                  <emma:literal>#til]</emma:literal>
                </emma:interpretation>
                <emma:interpretation id="interp107" emma:lang="en-US" emma:confidence="0">
                  <emma:literal>#its</emma:literal>
                </emma:interpretation>
                <emma:interpretation id="interp108" emma:lang="en-US" emma:confidence="0">
                  <emma:literal>#Iii]</emma:literal>
                </emma:interpretation>
                <emma:interpretation id="interp109" emma:lang="en-US" emma:confidence="0">
                  <emma:literal>#oil]</emma:literal>
                </emma:interpretation>
              </emma:one-of>
            </emma:emma>
          </inkml:annotationXML>
          <inkml:trace contextRef="#ctx0" brushRef="#br0" timeOffset="93176.7595">6469 5173 144,'-5'-11'171,"5"11"-13,0 0-4,0 0-2,-6-9-2,6 9-5,0 0-4,0 0-6,0 0-6,-3-12-8,3 12-7,0 0-11,0 0-8,0 0-6,0 0-7,0 0-6,0 0-8,0 0-9,0 0-5,0 0-6,0 0-4,0 0-7,0 0-6,0 0-3,0 0-2,0 0-5,0 0-3,0 0 7,0 0 7,0 0 4,0 0 9,0 0 0,-7 40 1,11-30 6,-1 5-1,-3-1 4,3 6 0,2-3 6,-4 6-7,4 2-4,-2-1-1,0 4 5,2-2 2,-1-3-4,-2 6-3,4 0 1,-6-2-5,0 5-1,5-3 0,-2 0-2,0-3-6,-6 1 4,6 0-7,-6-1-4,3-3-1,0 1-2,0-2-1,0-7-6,-2 3-3,2 0 3,2-6-2,-2-2-5,0-10 3,-2 21-12,4-13 27,-2-8-10,3 14-11,-3-14-17,2 11-13,-2-11-25,0 0-19,0 0-27,1 9-40,-1-9-44,0 0-43,0 0-38,0 0-251,14-27-550,-8 19 244</inkml:trace>
          <inkml:trace contextRef="#ctx0" brushRef="#br0" timeOffset="93563.5476">6902 5524 146,'0'0'265,"0"0"-18,0 0-20,0 0-20,0 0-16,0 0-13,0 0-11,0 0-19,0 0-11,0 0-12,0 0-7,26 9-2,-12-7-12,3 0-5,0 2-14,4-1-2,7-2-15,0 2 0,0-2-10,3 2-8,-2 0-3,1-2-4,1 1 0,0 3-8,-3-1-9,-1-1 1,2 2-6,-10-3-1,1 2-6,1-3-6,-1 5-6,-5-5-5,-2 2-8,-1-2-7,-12-1-6,19 0-6,-10 0-6,-9 0-5,17 0-13,-17 0-14,0 0-16,16-1-23,-16 1-27,12-4-28,-12 4-29,11-7-178,-11 7-399,4-14 177</inkml:trace>
          <inkml:trace contextRef="#ctx0" brushRef="#br0" timeOffset="94285.647">7107 6010 86,'0'0'244,"0"0"-11,0 0-3,0 0-12,0 0-10,-4 9-11,4-9-6,0 0-11,0 0-4,0 0-5,0 0-20,0 0-12,28 0-10,-16 0-8,-12 0-16,22 2-7,-11-2-11,6-2-8,-3 4 0,3-2-11,-5 1-12,-12-1-6,24 0-13,-10 0-11,0 3-14,-14-3-15,23 1-15,-13-1-18,-10 0-9,20 2-21,-20-2-15,17 0-22,-17 0-18,11 0-16,-11 0-30,14-3-28,-14 3-25,14-4-144,-14 4-393,9-10 174</inkml:trace>
          <inkml:trace contextRef="#ctx0" brushRef="#br0" timeOffset="93978.8233">7173 5254 205,'0'0'212,"0"0"-16,0 0-14,0 0-15,0 0-13,0 0-16,0 0-13,0 0 2,-4 14 7,4-14 1,0 0-2,7 32-3,-7-20-3,6 5-6,-3 3-6,2-2-4,-4 2-5,4-1-16,-2 7-5,2-2-6,1-1-9,-3-1-6,3 3-6,-1 1-5,-2-3-6,0-5-4,-3 6-4,3-5-8,0-1-2,-1 1-12,0-2-17,-1-1-19,-1 1-24,-1-2-22,1 3-31,-4-4-35,1-2-17,3 2-50,-3-3-38,3 3-163,0-14-430,-4 15 190</inkml:trace>
          <inkml:trace contextRef="#ctx0" brushRef="#br0" timeOffset="95030.8182">7965 5199 3,'0'0'204,"0"0"-25,3-17-11,-3 17-22,7-8-16,-7 8-10,10-13-14,-6 3-8,2 3-10,-6 7-10,11-12-5,-11 12 1,4-14-4,1 11 3,-5 3-2,0-15 3,0 15-5,0 0-6,0-14-6,0 14-2,0 0-4,-9-12-2,9 12-5,-13-6-3,13 6-2,-14-3-3,14 3-1,-18-4-5,18 4-3,-18 3-3,18-3-3,-17 1-2,17-1-2,-11 2 0,11-2-8,-11 5-12,11-5-11,-7 6-17,7-6-21,0 0-29,-2 19-27,2-19-32,0 0-40,14 19-129,-8-13-333,5 2 147</inkml:trace>
          <inkml:trace contextRef="#ctx0" brushRef="#br0" timeOffset="94745.9625">8070 5362 216,'0'0'238,"0"0"-13,-13-5-14,13 5-18,0 0-17,0 0-16,0 0-12,0 0-15,0 0-3,0 0 7,0 0 2,6 28 3,-6-28-5,5 28-11,-3-14-8,1 1-11,0 2-8,0 7-8,2-7-5,-4 7-10,4-3-11,-5 1-1,-3-4-8,6 0-8,-2 8-12,1-9-10,-2 2-35,3-2-31,-3-1-25,0-2-38,0 0-34,2-3-46,-2-11-36,0 15-220,0-15-473,1 12 210</inkml:trace>
          <inkml:trace contextRef="#ctx0" brushRef="#br0" timeOffset="95784.7659">8485 5166 39,'0'0'176,"0"0"-6,0 0-11,0 0-2,-6 11 3,6-11 3,-2 14-4,2-14-5,0 17-8,0-17-4,2 23-6,0-5-11,2 0-3,-2 6-7,-1 1-9,6 2-7,-3 0-9,-4 2 1,3-3-8,4-1-2,-4 5-9,0-2-1,2-1-11,-4 1-5,4-2-5,-2-1 3,0 2-9,2-3 2,-5 1-13,4-6-3,-2-2-1,1 1-3,-3-1-3,0-3-2,0 0-3,0-3 0,0 0 0,0-11-4,-5 18 0,5-18-7,0 14-6,0-14-13,-1 10-9,1-10-13,0 0-9,0 0-32,0 0-30,0 0-41,0 0-29,0 0-40,0 0-30,-17-27-140,14 15-415,1-2 184</inkml:trace>
          <inkml:trace contextRef="#ctx0" brushRef="#br0" timeOffset="95415.9674">8569 5150 278,'0'0'272,"0"0"-20,0 0-19,0 0-24,0 0-20,0 0-15,28-6-16,-28 6-13,27 3-18,-8-3-10,-2 0-11,12 1-10,2-1-9,4 2-13,-4-1-9,12 2-12,-13 2-9,4-3-18,7-2-6,-10 3-11,0-3-4,-1 0-8,-1 0-5,-2 2-10,-9-1-5,3-2-11,-6-1-10,-2 2-6,-13 0-9,20-2-6,-20 2-18,14 0-19,-14 0-17,9-7-30,-9 7-23,0 0-130,0 0-327,0 0 144</inkml:trace>
          <inkml:trace contextRef="#ctx0" brushRef="#br0" timeOffset="96366.5737">8829 5406 125,'0'0'175,"14"-5"-8,-14 5-9,14-2-12,-14 2-15,18-5-10,-8 5-12,-10 0-11,21 1-5,-10-1-9,-11 0-11,20 4-5,-9-4-11,-11 0 0,17 7-10,-6-3 1,-3 1-9,-1 4-2,0-5-8,-7-4 1,9 8-5,-3-1 0,-1 4-3,-5-11-1,6 10-6,-6-10 0,0 12-1,0-12 0,0 15-4,0-15-2,-6 14-7,1-7-6,5-7-3,-8 14-3,4-7-7,4-7 7,-8 11-9,8-11 8,-6 5-5,6-5 5,0 0-3,-5 13 1,5-13-1,0 0 10,-3 8-7,3-8 11,0 0 4,0 0 4,0 0 8,0 0 1,0 0 7,0 12-2,0-12 5,0 0 4,0 0-8,12 10 6,-12-10-5,10 4 1,-10-4 0,12 7 0,-6 0-3,1 0 5,-3 1-1,1-1 0,-5-7 2,12 18 0,-7-11 5,-2 2 1,2 3 0,-2-3 0,2-2-2,-4 5-4,2-1 0,-3-11-4,5 17 2,-5-8 0,3 0-3,-3-9 2,0 18-1,0-18-4,0 16-2,0-16 0,-5 14-2,5-14 2,-7 11-1,0-3 0,7-8-2,-14 9-4,7-5 3,-6-1-1,4 1 0,-8-1-2,3-2-1,3 2-1,-6-3 0,1 1-7,1-1-13,1 0-14,-1 0-18,15 0-20,-18-4-20,18 4-17,-16-3-34,8-1-31,8 4-39,-10-8-138,10 8-373,-10-10 165</inkml:trace>
        </inkml:traceGroup>
        <inkml:traceGroup>
          <inkml:annotationXML>
            <emma:emma xmlns:emma="http://www.w3.org/2003/04/emma" version="1.0">
              <emma:interpretation id="{5F9020D2-7889-4B11-BD3B-6751CCD29BFE}" emma:medium="tactile" emma:mode="ink">
                <msink:context xmlns:msink="http://schemas.microsoft.com/ink/2010/main" type="inkWord" rotatedBoundingBox="13540,5612 15193,5595 15202,6371 13548,6389"/>
              </emma:interpretation>
              <emma:one-of disjunction-type="recognition" id="oneOf22">
                <emma:interpretation id="interp110" emma:lang="en-US" emma:confidence="0">
                  <emma:literal>the</emma:literal>
                </emma:interpretation>
                <emma:interpretation id="interp111" emma:lang="en-US" emma:confidence="0">
                  <emma:literal>The</emma:literal>
                </emma:interpretation>
                <emma:interpretation id="interp112" emma:lang="en-US" emma:confidence="0">
                  <emma:literal>Tue</emma:literal>
                </emma:interpretation>
                <emma:interpretation id="interp113" emma:lang="en-US" emma:confidence="0">
                  <emma:literal>tie</emma:literal>
                </emma:interpretation>
                <emma:interpretation id="interp114" emma:lang="en-US" emma:confidence="0">
                  <emma:literal>toe</emma:literal>
                </emma:interpretation>
              </emma:one-of>
            </emma:emma>
          </inkml:annotationXML>
          <inkml:trace contextRef="#ctx0" brushRef="#br0" timeOffset="97225.6036">10337 5238 194,'-11'2'211,"11"-2"-10,0 0-11,0 0-13,0 0-14,0 0-8,0 0-2,0 0-6,37 9-4,-10-5-9,7-3-12,11 4-7,7-3-13,-1 1-11,8-3-7,17 9-9,-20-8-7,5 5-3,15-4-12,-18 2 0,-3-4-6,2 1-5,-4 2-6,2-3-4,-6 5-5,0-5-1,-6-1-3,-8 1-2,-9-1-1,1-1 1,-7 4-8,-6-2-2,-3-2-3,-11 2-6,20 0-8,-20 0-3,12-1-13,-12 1-3,0 0-11,0 0-25,0 0-29,0 0-26,0 0-19,0 0-20,0 0-34,-32-16-175,7 14-394,-5-3 174</inkml:trace>
          <inkml:trace contextRef="#ctx0" brushRef="#br0" timeOffset="97588.3955">10605 5012 154,'0'0'213,"0"0"-15,0 0-20,0 0-17,0 0-18,0 0-15,0 0-14,0 0-6,0 0 1,0 0 11,1 30 4,1-17 0,4 6 1,-1-1-4,2 8-5,1-1-7,-2 5-2,5 5-12,-3 4-6,0 0-6,-2 1-9,0 1-6,-3-2-4,4-3-8,-1-6-6,0 6-4,-3-7-4,7-3-2,-1 4-11,-1-6-19,-2 2-25,3-3-26,1 1-39,1-2-37,-1-3-47,3-1-46,-2-4-219,0 0-464,1-5 205</inkml:trace>
          <inkml:trace contextRef="#ctx0" brushRef="#br0" timeOffset="98284.0368">11090 5523 46,'0'0'195,"0"0"-11,0 0-3,0 0 3,0 0-9,0 0 1,0 0-16,0 0-11,-7 44-11,5-36-12,2-8-9,2 18-13,-2-2-10,0-16-9,0 22-8,1-14-5,2 3-10,-1-3-5,1 3-4,2 3-11,-1-5-12,1 0-11,4-1-14,-1-1-10,1-3-13,10 0-10,-3-1-8,2 0-3,-2-3-3,4 0-1,7-3 0,-10 2-4,2-5-1,-1 2 3,1 0 5,-2-2 3,-1 1 4,2 2 7,-8-3 6,2 1 0,1-4 15,-4 4 16,2-2 11,-7 2 10,-4 5 10,13-7 12,-13 7 2,6-8 5,-6 8 0,0 0-5,8-7 1,-8 7-3,0 0-9,8-5-4,-8 5-5,0 0-5,0 0-5,0 0-5,8-5-1,-8 5-3,0 0-2,0 0 3,0 0-3,17 14-3,-11-11-2,2 3-1,-1 0-3,3-2-8,4 0-12,1 3-18,1-2-13,4-3-19,-3 0-17,4-4-13,-1 0-16,6 2-17,-2-5-8,-1 0 2,-4 2 7,1-4 0,-1 1-5,-1-2 17,-2 1 7,-1 1 4,-1 0 22,-6-2 11,2 1 21,-10 7 15,9-11 10,-4 5 13,-5 6 12,3-17 12,-3 17 14,-2-16 10,2 16 17,-5-18 0,5 18 2,-3-16 2,3 16 7,-4-10 8,4 10 1,-3-11 5,3 11-3,0 0-5,0 0-9,-10-7-3,10 7-11,0 0-1,0 0-8,0 0-2,0 0 11,0 0 4,0 0 7,0 0 3,-14 25 0,14-25 1,-3 14-2,3-6-3,0-8-3,-1 22-2,1-14-5,0-8-5,3 18-3,1-8-4,-1-3-4,4 3-15,0-1-17,0-4-22,5 4-24,-4 0-24,6-3-26,0 1-34,2-3-24,1 0-26,-2-1-169,-2-1-378,2-2 168</inkml:trace>
        </inkml:traceGroup>
        <inkml:traceGroup>
          <inkml:annotationXML>
            <emma:emma xmlns:emma="http://www.w3.org/2003/04/emma" version="1.0">
              <emma:interpretation id="{47EA6C12-B5A7-453B-90BA-8724D98316A5}" emma:medium="tactile" emma:mode="ink">
                <msink:context xmlns:msink="http://schemas.microsoft.com/ink/2010/main" type="inkWord" rotatedBoundingBox="16090,5510 17691,5493 17699,6280 16099,6297"/>
              </emma:interpretation>
              <emma:one-of disjunction-type="recognition" id="oneOf23">
                <emma:interpretation id="interp115" emma:lang="en-US" emma:confidence="1">
                  <emma:literal>san</emma:literal>
                </emma:interpretation>
                <emma:interpretation id="interp116" emma:lang="en-US" emma:confidence="0">
                  <emma:literal>San</emma:literal>
                </emma:interpretation>
                <emma:interpretation id="interp117" emma:lang="en-US" emma:confidence="0">
                  <emma:literal>Sam</emma:literal>
                </emma:interpretation>
                <emma:interpretation id="interp118" emma:lang="en-US" emma:confidence="0">
                  <emma:literal>sane</emma:literal>
                </emma:interpretation>
                <emma:interpretation id="interp119" emma:lang="en-US" emma:confidence="0">
                  <emma:literal>sans</emma:literal>
                </emma:interpretation>
              </emma:one-of>
            </emma:emma>
          </inkml:annotationXML>
          <inkml:trace contextRef="#ctx0" brushRef="#br0" timeOffset="99452.3477">13230 5023 31,'-16'-6'140,"-1"1"-13,2 2-13,-4-1-4,2 4-12,-2 0 0,2 0-14,-2 2-1,-1 1-4,5-1 1,-4 6-5,5-1-5,-2 0-7,4 1-1,3 4-2,-2-1 2,3-1-6,2 3-3,3-4-4,-1 5 7,3-2-6,1 4 2,5-2-3,-1-1-7,6 1 4,-3-2-1,4 4 3,2 0-5,1 3-2,0-3-2,0-7-2,4 9 0,3 0-3,-1-4-1,0 5-2,-4-6 0,4 4-2,-3-1-2,-3-4-6,2 3 1,-2 0-3,-3-1-6,3 1 1,-7-1 1,3 1 0,-6-7-7,3 6 2,-3 0-3,-2-3 2,-2 0-1,0-11-1,-6 19 0,2-5-1,-2-6 0,-5 6-2,2-3-1,-5-1 2,-2-2-3,-2 1-2,2 0-2,-3-1-2,2-5-3,-3 1 5,-6 0-6,-1-1-6,7-2 0,0-1 1,3 0-2,-2-1 2,3-2 0,-1 2 3,6-2-1,0-1-3,-1 0-3,4-3-4,0-2 2,1 0-3,0 1 7,0 1-5,7 7 4,-7-18 2,4 8 2,3 10-3,2-14 6,-2 14-4,1-16 6,-1 16-1,5-14 6,-5 14-3,3-12-1,-3 12-3,0 0 3,11-7-1,-11 7-1,0 0 0,11-3 6,-11 3-3,0 0 5,20 14-3,-11-11-2,1 6 2,-1-3 0,4 2 0,-1 4 3,4-4-3,2-2-7,-1 5-13,8-2-15,3-1-12,0 2-17,14-5-21,-9 2-12,11-5-13,3-2-12,-4 0-1,-1-3-4,-9-3-82,9 2-229,-9-3 102</inkml:trace>
          <inkml:trace contextRef="#ctx0" brushRef="#br0" timeOffset="99658.5125">13724 5449 96,'-3'-17'126,"3"17"2,-7-17-3,3 8-2,4 9-6,-10-12-7,2 6-10,8 6-9,-14-8-7,4 5-4,10 3-7,-21 4-2,21-4-10,-20 9 4,11-5-6,1 3-6,0-2-5,-4 7-4,4-2-6,2-2-2,-2 4-6,0 1-1,3-6-1,1 1-5,4-8-2,-2 17-5,2-17-2,2 15-5,-2-15-5,6 8-3,-6-8-5,8 10-6,-8-10 1,11 5-2,-11-5-3,9 2 3,-9-2 4,0 0-3,17 0-3,-17 0 6,14-7-1,-14 7 2,11-10-4,-2 4 6,-4-3-1,8 1-1,-3-2-5,0-1 6,1 0-5,-2-2 1,7 4-3,-2-3-6,3 0-1,-2 0 7,1 3-5,1-2 0,-1 1-1,-1-1 12,4 0-6,1 3 3,-4 1 1,-2-3 3,0 3 1,-2 3 10,-2-3 11,0 4 6,-2-2 6,-8 5 12,13-9 9,-13 9 8,7-5 6,-7 5 11,10-4 2,-10 4-3,0 0-2,0 0-2,11-7-5,-11 7-9,0 0-4,0 0-11,0 0-5,0 0-4,0 0 0,0 0 4,7 19 7,-3-9 3,-4 1 4,4 3 0,-2 1 1,1 3-2,-2-3-8,1 3 0,-2 2-2,5 1-4,-5-1-4,0 3-1,0-4-3,0 6-2,0-7-5,1-1-18,-1 1-19,0-1-24,2-3-28,-2 4-27,3-2-22,-3 0-27,1-8-38,-1-8-39,8 17-157,-6-12-410,-2-5 181</inkml:trace>
          <inkml:trace contextRef="#ctx0" brushRef="#br0" timeOffset="100202.6334">14048 4922 78,'-2'-12'252,"2"12"-21,0 0-21,0 0-21,0 0-23,0 0-14,0 0-12,-6-10-22,6 10-13,0 0-8,0 0-7,0 0-6,0 0-11,0 0-8,9 33-7,-9-33-4,6 16-8,-6-9-2,0-7-5,11 17-5,-9-11-3,4 2-6,-6-8-12,6 15-8,-3-10-11,-3-5-6,7 9-7,-7-9-5,6 7-6,-6-7 13,0 0-16,8 8 5,-8-8 2,0 0 4,10 2 2,-10-2-3,0 0 4,22-9-3,-22 9 4,17-4 3,-7 0-1,-1 0 5,0-1 3,2-2 4,2 1 5,-2 1-3,3 0 7,0-2 1,0-2 7,1 4 1,-1 0 6,-3 1 3,0-1 7,-2-1 5,2 3 12,-3-3-6,-8 6-3,16-3 6,-16 3-3,12-3-2,-12 3-3,13-3-3,-13 3-8,0 0 0,0 0-3,0 0-2,17 6 2,-17-6 1,11 11-2,-10-6 3,-1-5 3,8 16 1,-6-6-4,2-3 2,-2 4-5,2 0-2,-2-1-1,-2-10-1,8 22-3,-4-8-13,-2-6-16,0 4-23,2-4-26,-4-8-28,7 17-32,-1-6-35,-3 0-40,2-4-164,-1 3-393,-1-3 174</inkml:trace>
        </inkml:traceGroup>
        <inkml:traceGroup>
          <inkml:annotationXML>
            <emma:emma xmlns:emma="http://www.w3.org/2003/04/emma" version="1.0">
              <emma:interpretation id="{BFF3ADFD-C318-4A79-B156-D561ECD7C1AD}" emma:medium="tactile" emma:mode="ink">
                <msink:context xmlns:msink="http://schemas.microsoft.com/ink/2010/main" type="inkWord" rotatedBoundingBox="18836,5614 19604,5605 19611,6280 18843,6288"/>
              </emma:interpretation>
              <emma:one-of disjunction-type="recognition" id="oneOf24">
                <emma:interpretation id="interp120" emma:lang="en-US" emma:confidence="1">
                  <emma:literal>is</emma:literal>
                </emma:interpretation>
                <emma:interpretation id="interp121" emma:lang="en-US" emma:confidence="0">
                  <emma:literal>iS</emma:literal>
                </emma:interpretation>
                <emma:interpretation id="interp122" emma:lang="en-US" emma:confidence="0">
                  <emma:literal>if</emma:literal>
                </emma:interpretation>
                <emma:interpretation id="interp123" emma:lang="en-US" emma:confidence="0">
                  <emma:literal>i5</emma:literal>
                </emma:interpretation>
                <emma:interpretation id="interp124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100904.753">15620 5035 64,'0'0'259,"5"-8"-27,-5 8-23,0 0-22,2-11-29,-2 11-31,0 0-40,0 0-43,0 0-43,0 0-29,0 0-20,0 0-24,0 0-31,0 0-84,0 0-201,0 0 89</inkml:trace>
          <inkml:trace contextRef="#ctx0" brushRef="#br0" timeOffset="100647.6171">15684 5294 97,'0'0'205,"-8"6"-23,8-6-8,0 0 1,0 16-4,0-16-4,3 14-6,-3-14-2,2 25-12,0-10-9,-2 3-8,0-3-10,1 6-10,2 2-8,-3-1-9,0 2-13,0-1-7,0-6-8,2-1-1,-2 5-10,1-3-15,-1-4-19,0-2-24,3 5-23,-1-5-27,0-1-28,-2-11-39,4 19-33,-2-10-36,-2-9-159,8 8-379,-8-8 168</inkml:trace>
          <inkml:trace contextRef="#ctx0" brushRef="#br0" timeOffset="101382.1249">16312 5133 158,'0'0'173,"0"0"-12,-7-11-19,7 11-18,0 0-11,0 0-11,-12-4-12,12 4-11,0 0-11,-23 4-4,23-4-3,-19 7-6,10-4-4,-2 2-6,3 2-1,-1-1-2,1-1 2,-2 6 0,3-3-4,0 0-1,1 6 2,3 0 3,-2 2 3,9 1-1,-3 1 5,1 1 1,4 2 0,2-3-2,3 4 4,3-1 3,1 2-5,-1-2-5,-1-7-4,1 8-3,3-2-4,0 1-1,-8-6-6,5-1-2,-1 0-3,-4 1-3,2-4-6,-3 4 1,1-6-1,0 4-3,-5-3 3,-1-3-5,-3-7 3,1 14 5,-1-14 2,-1 14 4,1-14 4,-5 12 2,-3-4 3,0-4-3,8-4-2,-23 10-1,12-5-6,-6-2-1,1-1-1,4 0-2,-2 0-4,-3-2-11,0 0-23,1-2-32,1 0-41,-3 2-43,8-5-45,-4 1-65,-4-3-134,4 2-411,0-6 183</inkml:trace>
        </inkml:traceGroup>
      </inkml:traceGroup>
      <inkml:traceGroup>
        <inkml:annotationXML>
          <emma:emma xmlns:emma="http://www.w3.org/2003/04/emma" version="1.0">
            <emma:interpretation id="{90FE454A-5B13-4047-9D29-A8BC98ABF068}" emma:medium="tactile" emma:mode="ink">
              <msink:context xmlns:msink="http://schemas.microsoft.com/ink/2010/main" type="line" rotatedBoundingBox="5565,7854 17115,7017 17247,8840 5697,9677"/>
            </emma:interpretation>
          </emma:emma>
        </inkml:annotationXML>
        <inkml:traceGroup>
          <inkml:annotationXML>
            <emma:emma xmlns:emma="http://www.w3.org/2003/04/emma" version="1.0">
              <emma:interpretation id="{2360B1BB-6DFA-4E9C-9B1F-3F21A249A242}" emma:medium="tactile" emma:mode="ink">
                <msink:context xmlns:msink="http://schemas.microsoft.com/ink/2010/main" type="inkWord" rotatedBoundingBox="5565,7854 17115,7017 17247,8840 5697,9677"/>
              </emma:interpretation>
              <emma:one-of disjunction-type="recognition" id="oneOf25">
                <emma:interpretation id="interp125" emma:lang="en-US" emma:confidence="0">
                  <emma:literal>colitis-pita-I-ism</emma:literal>
                </emma:interpretation>
                <emma:interpretation id="interp126" emma:lang="en-US" emma:confidence="0">
                  <emma:literal>colitis-pita-I-it's</emma:literal>
                </emma:interpretation>
                <emma:interpretation id="interp127" emma:lang="en-US" emma:confidence="0">
                  <emma:literal>colitis-pita-I-in</emma:literal>
                </emma:interpretation>
                <emma:interpretation id="interp128" emma:lang="en-US" emma:confidence="0">
                  <emma:literal>colitis-Mnandi-ism</emma:literal>
                </emma:interpretation>
                <emma:interpretation id="interp129" emma:lang="en-US" emma:confidence="0">
                  <emma:literal>colitis-Mnandi-inst's</emma:literal>
                </emma:interpretation>
              </emma:one-of>
            </emma:emma>
          </inkml:annotationXML>
          <inkml:trace contextRef="#ctx0" brushRef="#br0" timeOffset="117058.0449">5970 7611 166,'0'0'194,"0"0"-2,-6 10-9,3 1-6,3-11-9,-3 12-2,3 2-7,0 0-7,0 1-9,0 0-2,0 1-3,3 4-3,0-2-6,0 9-10,4-3-2,-3 1-8,2 1-2,4-3-4,-6 5-8,6 0-4,-2-1-8,1-1-4,-1 3-9,-2-3-5,0-3-4,2 1-8,-5-6-1,0 2-8,0-4 10,0 0-18,-3 1 0,0 2-4,4-5-3,-8 1 0,1-4-8,0-1 2,3-10-4,-4 19-2,-1-12-5,5-7-2,-5 10-4,5-10-7,-6 8-9,6-8-19,0 0-20,-11 2-32,11-2-31,0 0-39,-16-13-32,16 13-37,-7-20-46,0 6-187,7-3-489,-3-1 216</inkml:trace>
          <inkml:trace contextRef="#ctx0" brushRef="#br0" timeOffset="116638.284">6019 7578 98,'0'0'282,"0"0"-18,0 0-14,0 0-20,0 0-11,0 0-20,0 0-17,0 0-17,0 0-9,0 0-13,0 0-12,0 0-9,43 6-12,-26-2-13,13-1-9,-2-1-1,-1 5-18,4-7-3,0 2-14,2-2-16,-2 1-13,9 3-22,-6-4-17,8 0-13,-14-4-10,7 3-14,-6-1-17,-1-3-17,2 1-12,-4 1-12,-7-1-11,-2-3-17,2 1-13,-5 2-11,-3 0-20,-5-1-119,-6 5-326,11-7 145</inkml:trace>
          <inkml:trace contextRef="#ctx0" brushRef="#br0" timeOffset="117589.9046">6330 7826 83,'0'0'207,"11"-1"-19,-11 1-19,9-6-15,-9 6-15,14-2-11,-14 2-13,16 0 5,-16 0-30,22 4-6,-22-4-4,20 1-10,-8 2-2,-2 0-9,1 2-9,-2-3-2,2 3-7,-3-1-1,-8-4-3,15 11-5,-8-7-2,-3 3-1,-4-7-6,8 11-1,-5-4-5,-3-7 1,0 11-1,0-11-6,0 0-2,-8 23-5,5-17-7,3-6-6,-6 11-2,6-11 0,-6 9 0,6-9-3,0 0 4,-8 8-2,8-8 4,0 0-1,0 0 0,-3 10-3,3-10 1,0 0 4,0 0 2,0 0-1,0 0 7,0 0 7,6 16 2,-6-16 9,5 8-7,-5-8 5,6 11-3,-6-11 7,6 11-1,2-4 1,-2-2 5,-6-5 4,10 16 3,-3-7 1,-4-2 5,7 4 4,-7 3 1,2-6-1,1 0 2,-3 4-3,0-3 0,3 2 3,-4-2 1,-2-9-4,3 17 0,-3-17-5,0 14 1,0-14-5,-2 18 1,2-18 0,-3 15-3,-3-8-1,6-7-5,-11 14-3,2-10 1,3 2-3,-4-1-3,-2 1-3,-1-1-6,-2-3-10,-2 3-13,3-4-13,-4 0-18,1-1-26,0-1-24,0 1-32,0-5-36,3 2-38,-2-4-196,-1-2-431,6-1 190</inkml:trace>
          <inkml:trace contextRef="#ctx0" brushRef="#br0" timeOffset="118307.4932">6844 7257 185,'0'0'183,"0"0"-14,0 0 1,0 0-22,8-8-15,-8 8-8,0 0-11,0 0-8,0 0-1,0 0-3,0 0-8,12 13-3,-12-13-6,14 6-2,-14-6-5,13 8-2,-9-4-3,-4-4-1,18 11-6,-12-4 0,3-4-5,-1 1-4,-2 3-3,5 0-4,-2 0-3,2 0-5,-1 1-2,-3-1-1,6 1-8,-5 1-4,1 2-1,0 2-1,2 1-4,-1-3-2,-3 2 0,3 1-1,-3 2 0,4 0 3,-3-2-1,-3 0 2,4 2 0,-1 9-1,3-4-2,-5 2 1,2-7 0,0 1 0,-4 3 3,7 1-3,-6-3-2,-4 5-1,6-4 1,-1 6 2,-5-1-1,4 0-2,-2-2 2,-1 2 1,1-4-3,0 2-3,0-3 6,-1 5-4,-1-2 1,-1 3-2,0-2 1,2 2 0,1-3-3,-6 3 3,6 1 1,-3-4 3,0-1 1,0-3 0,-3 7 3,0-6 3,1 0-7,-1 1 2,0-2 1,3 2 1,-5-3 0,4 2 1,-1 0-3,-4-2-5,3 0 3,0-1 5,-2-1-6,2 0-2,-2-1-2,4 0 2,-9-2-8,7 3 4,-3-1 1,-2-3-10,0 3 7,2-6-3,-3 1 1,4 0-6,-4 0 1,4-2-1,-6 2-12,7-2-16,4-7-9,-13 9-20,8-2-18,5-7-20,-10 7-23,10-7-33,-13 3-34,13-3-46,0 0-47,-20-3-178,20 3-491,-13-12 217</inkml:trace>
          <inkml:trace contextRef="#ctx0" brushRef="#br0" timeOffset="119572.1958">7043 7024 32,'-6'-8'196,"6"8"-11,0 0-4,0 0-8,0-17-11,0 17-8,0 0-6,0 0-5,6-17-13,-6 17-7,3-13-10,-3 13-6,7-7-11,-7 7-9,0 0-7,4-8-6,-4 8-8,10-7-5,-10 7-6,11-4-6,-11 4-6,10-6-3,-10 6-4,18-1-8,-9-2 6,-9 3-10,17 0-6,-17 0 2,19 4-6,-8-1 5,-2 1-9,3 2 0,-2-1 1,-1 2-2,-1 0-1,3 4 1,1 0-4,-1 3 2,-1-4 0,-3 3 1,0-1-3,-4 1-1,0 0 3,3 2-3,-4-3 1,-1 0-1,2-1-1,-1-1 1,-2-10-1,0 18 2,0-7-4,0-11 4,0 12 0,0-12-5,0 0-1,0 18 3,0-18-1,0 0 2,-2 10 0,2-10 0,0 0 3,0 0-1,0 0 1,0 0-2,0 0-2,0 0-2,0 0-6,0 0-2,0 0-1,0 0-14,0 0-4,2-40-5,-2 40 1,0-26 0,3 15-2,-3 0 3,0-2 3,3-1-4,0 0 11,0 2-7,-1 0 3,-1 0 1,2-1 4,-1 4 2,4-1-2,-6 10 4,8-17-1,-3 7 2,-4 1 5,7 2-2,-8 7 4,9-16-3,-5 9 1,-4 7 0,14-10 3,-8 3-1,-6 7 1,8-9-2,-8 9 0,9-7 4,-9 7-2,8-2 1,-8 2 0,11-7-1,-11 7 5,0 0-1,14 0 2,-14 0 1,0 0 1,15 0-3,-15 0 1,16 0 4,-16 0-2,15 3 1,-7 1 2,-8-4-4,14 7 3,-5-4 0,-1 3 1,3-1 4,-3 6-1,-3-4-1,2 0 4,0 1 0,-4 2 1,5-2 3,-1 5 1,-4-4 2,4-1-3,-6 2 2,4 1 3,-5-11-4,3 18-1,-3-7 2,0-11 0,2 19-4,-2-7-1,0-12 2,-2 20-5,4-9-1,-2-11 1,1 15-4,2-5-8,-3 2-14,0-12-20,5 16-23,-5-6-23,3-1-26,-3-9-35,6 14-39,-3-5-143,-3-9-352,3 11 156</inkml:trace>
          <inkml:trace contextRef="#ctx0" brushRef="#br0" timeOffset="120063.9885">7876 7918 126,'-7'6'275,"7"-6"-17,0 0-13,0 0-22,0 0-24,0 0-20,0 0-11,0 0-12,48-4-12,-31 2-12,3 4-14,7-6-12,1 4-8,4-2-11,0 4-6,0-2-7,10 2-11,-1-4-8,-8 0-3,-2 2-6,9 0-6,-12 0-4,-1-3-3,2 3-1,-2 0-4,-5 0-3,-4-2-2,-2 2-5,-1 0 1,-15 0-5,21-3-11,-21 3-6,17 0-6,-17 0-4,9-2-10,-9 2-15,0 0-20,0 0-25,13-4-48,-13 4-37,0 0-38,0 0-198,0 0-438,-5-19 193</inkml:trace>
          <inkml:trace contextRef="#ctx0" brushRef="#br0" timeOffset="120434.9811">8193 7595 155,'0'0'227,"0"0"-11,0 0-16,0 0-16,0 0-15,0 0-17,0 0-13,0 0-16,0 0-4,0 0-1,0 0 0,1 30-5,5-19-1,-3 2-9,2 5-3,-3 0-7,2-1-3,3 1-6,-3 7-7,-1-1-4,0 0-6,2 4-8,-5-4-5,2 1-6,-2 0-2,3 1-7,-2-5-3,-1 2-1,3 2-9,-3-7 6,4 7-7,-4-10-7,3 2-4,0-1-8,-2-2-15,-1 1-17,2 0-19,3-5-23,-4 1-28,1-3-27,1 3-21,-3-11-45,5 18-36,-2-11-167,-3-7-422,6 8 186</inkml:trace>
          <inkml:trace contextRef="#ctx0" brushRef="#br0" timeOffset="114478.6232">4069 7450 84,'0'0'113,"-17"1"-13,17-1 5,0 0 5,0 0-3,-16 3 0,16-3-2,-10 4-3,10-4 0,-14 7-9,14-7 1,-10 8-7,2-5-1,2 6-6,-5 0-4,5-2 0,-3 2 0,1 1-2,-6 3 0,5 3-2,-1-1 4,2 2-3,-6 5 1,8-4-2,-3 4-1,-2 2-4,2 3-1,1-3-3,2 1 1,-1 0-3,3-4-3,-6 1-1,6 2-5,1 0-3,-4 0-2,7-1-6,-6 2-2,1 2-2,5-2-6,0 0-3,-3 3 3,3-1-4,0-2 1,0 1-6,0 2 3,2-2-2,-1 1-4,-1 0-3,8-2 7,-5-1-9,0-6 3,1 0-5,-3-1 1,5-1-2,1 0 6,-1 0-11,-2-1 5,3-1-4,-1-1 2,2 0-1,1-5-4,2 3-4,-5-4-2,8 6-8,-1-5-9,1 3-11,0-7-8,-2 4-15,5-5-21,-3 3-17,7-2-25,-4-3-21,3 1-25,0-2-26,0-2-26,1-2-163,-4 1-407,0-1 180</inkml:trace>
          <inkml:trace contextRef="#ctx0" brushRef="#br0" timeOffset="114930.391">4387 7732 27,'-3'-13'217,"3"13"-8,0 0-13,0 0-15,0 0-15,0 0-18,0 0-9,0 0-15,0 0-12,0 0-12,0 0 13,0 0 8,0 0-3,0 0-4,0 0-9,6 41 2,-5-25-3,3-3-5,-4-2-2,6 4 3,-3 2-10,-3-2 3,0 3-9,0 1 9,3-3-2,-3 2-5,5 6-6,-5-1-1,0-5-3,3 7-10,-6-6-6,9 5-5,-6-5-4,3 3-7,-3-2-2,0-2-1,0-1-2,0 0-12,0-3-13,0 3-10,3-3-33,-3 0-30,3 3-36,-3-5-35,0-3-36,0-9-41,5 17-47,-2-10-242,-3-7-536,9 11 237</inkml:trace>
          <inkml:trace contextRef="#ctx0" brushRef="#br0" timeOffset="115286.1865">4743 8078 154,'10'-1'286,"-10"1"-22,0 0-20,0 0-23,0 0-22,11-7-20,-11 7-18,12-2-17,-12 2-11,0 0-14,20-2-11,-20 2-11,21 2-7,-1 3-11,-3-1-6,0-2-4,11 0-10,-9 2-7,3-3-5,4 4-6,1-4-6,1 0-14,-5 1-14,3-1-18,-5-1-19,-1 0-8,2 0-20,-2 0-7,0 3-16,0-3-8,-4-4-11,-5 2-10,6 0-16,-8-3-14,-9 5-30,17-5-141,-9 1-337,-8 4 150</inkml:trace>
          <inkml:trace contextRef="#ctx0" brushRef="#br0" timeOffset="115800.4731">4980 7817 241,'0'0'260,"0"0"-14,0 0-18,0 0-15,0 0-25,0 0-14,0 0-20,0 0-14,0 0-3,0 0 7,0 0 4,3 30-9,0-15-11,4 0-4,-7-4-3,4 5-6,-1 1-8,0 0-7,1 7-3,-1-7-14,-3 7-6,6 0-3,-5-4-11,3-2-8,-1 1 2,0-4-11,-6 3 0,9 2-12,-3-4-2,-3 2 4,3-1-10,-1-3-13,1 0-13,0-1-21,0 3-21,0-6-22,-3 2-30,5-2-36,-5-10-32,0 15-38,6-11-37,-6-4-51,6 11-147,-6-11-471,8 3 208</inkml:trace>
          <inkml:trace contextRef="#ctx0" brushRef="#br0" timeOffset="115941.4816">5548 7869 56,'0'0'321,"0"0"-17,0 0-17,0 0-19,0 0-29,0 0-22,0 0-24,0 0-18,0 0-24,0 0-12,0 0-7,0 0-1,0 0-2,0 0-2,14 42-14,-12-28-9,3 3-5,-2 0-7,0 0-10,-3 1-4,3 0-11,0 7-5,-3-7-10,5 8 2,-2-11-13,-3 3-11,6 3-23,-6-5-25,0 1-27,3-2-41,3-4-35,-4-3-39,1 2-39,-3-10-40,6 15-242,-6-15-520,8 3 231</inkml:trace>
          <inkml:trace contextRef="#ctx0" brushRef="#br0" timeOffset="116284.4466">5514 7639 132,'0'0'204,"0"0"-20,-3-13-23,3 13-10,0 0-21,-3-12-7,3 12-17,0 0-8,0 0-10,3-14-12,-3 14-3,0 0-11,0 0-4,0 0-9,0 0-4,0-16-3,0 16-4,0 0-2,0 0 2,0 0 2,0 0 2,0 0 0,0 0-4,0 0 1,-8-9 2,8 9 1,0 0-2,0 0 0,0 0-4,0 0-5,0 0-3,0 0 0,-17 21-7,17-21-33,-6 7-24,6-7-35,-6 11-43,6-11-34,0 0-46,0 0-111,0 0-330,14 19 146</inkml:trace>
          <inkml:trace contextRef="#ctx0" brushRef="#br0" timeOffset="113005.5755">2912 7833 25,'0'0'107,"0"0"-6,0 0-8,0 0 1,0 0-9,0 0-1,0 0-6,3-11 1,-3 11-7,0 0 5,0 0-12,0 0-2,0 0-5,0 0-2,0 0-5,0 0-1,0 0-2,0 0 0,0 0-7,0 0-2,0 0-9,0 0 1,0 0-7,0 0 5,-20-7-6,20 7-3,0 0 1,-9-5-3,9 5 2,-11-6 3,11 6-2,-10-4 1,10 4 5,-10-6-4,10 6 4,0 0 2,-14-9-1,14 9-3,0 0-2,-18-1 1,18 1-9,-14-2 9,14 2 2,-12-6 0,12 6-1,0 0 0,-14-5-1,14 5-2,0 0 0,-17-2-5,17 2 6,0 0-7,-14-1 0,14 1-4,0 0-3,0 0 2,-19 2-6,19-2 4,-11 5 0,11-5 1,-14 2-3,14-2-2,-12 6-2,12-6 0,-11 7 2,1-3-1,10-4 1,-10 9 0,3-4 1,7-5 2,-14 11-2,8-5 2,-5-2-5,2 2 2,1 1 3,2 3 2,-4-4-5,4 1 5,-2-2 1,2 6-1,0-4-3,-2 0 7,2 0-4,-2 0 2,2 0-6,-5 5 5,5-1 4,-2 0-6,2-2 6,-4 1 3,4-3-2,2 2 1,-3 0-2,0 1 1,3 1-2,1-4-2,-4 4 2,2-1-2,0 1 2,2-2 0,0 1 1,-5 1-3,4-2 2,2 1-3,-1 0 1,3-10 1,-6 19-3,3-9 1,3-10-5,-2 19 3,0-9 4,2-10-8,2 19 6,-2-19-5,2 14 2,-2-14 1,6 15 3,-6-7-6,0-8 2,8 13 1,-5-5-2,1-1-1,4 4 0,-3-3 0,3-2 2,1 3-2,-1-2 2,-1 0-1,3 2 3,4 0 1,-3-1 0,3-2 3,-5-1 8,5 0-2,0 1-3,3-4 4,-7 1-2,8 1-1,-4-1-2,3-1 1,1-1-3,-1 1 0,3 0 0,-3-2 1,0 2-7,3-4-2,1 0 3,-7 2-2,4-2-1,-2 2 1,0-1 3,-16 1-8,26-2 2,-15 2 1,-11 0-1,17-2-2,-17 2 2,12-1-2,-12 1 1,0 0-1,14-2 2,-14 2 0,0 0 0,11-5-2,-11 5 0,0 0-5,0 0-7,0 0-11,0 0-10,10-2-13,-10 2-25,0 0-26,0 0-31,0 0-29,0 0-25,3-13-34,-3 13-168,0 0-415,5-16 184</inkml:trace>
          <inkml:trace contextRef="#ctx0" brushRef="#br0" timeOffset="113687.5612">3373 8356 139,'-20'4'169,"20"-4"-14,-14 1-5,14-1-10,-14 5-9,14-5-6,-17 4-7,7-1-6,10-3-9,-14 7-3,3 0-8,2-3-1,0 2-9,1 1-5,-5 3 0,6-1 2,-7 5-8,7-3 3,-5 3-1,0-2-3,2 3 5,1 2-5,-2-2-6,5 4 1,-5 3-1,1 0-2,6 3-2,-2-7-8,2 8-3,-2-8-2,6 4-6,0 3-3,0-3 0,6-1-9,-2-2 1,-1-4-2,4 3-8,0-2 1,7-3 3,-5-1-4,2 0-6,3-4 0,-2 0-1,6 3-6,-4-4-7,-2-2 1,-1-3-2,3 2-2,-5-1 0,5-3-2,-14 0-1,21 1 6,-21-1-6,14-3 2,-2-1 5,-12 4-6,11-8 2,-5 1-2,-6 7 4,3-12-1,-3 12-1,0-15 3,0 15 1,0-20 0,0 20 3,-6-15 4,0 7 3,6 8-2,-8-18 4,2 11 2,0-3-3,-2 3 1,2-1-4,-4 1-1,-1 0 0,4 2-4,-3-2-13,-2 3-17,1 0-17,11 4-17,-17-7-17,4 4-16,13 3-23,-11-4-21,11 4-18,-11-5-25,11 5-27,0 0-151,-12-5-386,12 5 171</inkml:trace>
          <inkml:trace contextRef="#ctx0" brushRef="#br0" timeOffset="120997.0505">9153 7434 180,'0'0'176,"-14"-3"-14,14 3-13,0 0-9,-14 0-15,14 0-4,0 0-5,-18 6-8,8 0-6,2-1-3,-1 4-2,-2 0-4,2-2-2,1 5-1,-3 1-3,0-3 4,2 6-2,-2 5 0,2-2-4,-2 3 1,5-5-4,-2 1-1,3 0-8,2 5 2,-2-5-9,1 0-4,2 4-8,2-3-3,0-1-4,-1 1-2,4-2-5,0-2-1,0-1-8,3 3-2,-1-5-1,4-3-2,-1 1-5,3 4-4,-2-5 1,2 0-14,0 0-19,1-2-12,-1-1-23,5-2-22,-2 5-35,1-8-30,-1-2-29,4-1-37,-3-2-43,-1 0-128,0-2-405,0-1 179</inkml:trace>
          <inkml:trace contextRef="#ctx0" brushRef="#br0" timeOffset="121720.9107">9351 7944 56,'0'0'256,"0"0"-8,0 0-13,0 0-11,0 0-16,0 0-16,0 0-17,0 0-16,0 0-12,0 0-20,0 0-12,0 0-13,0 0-10,47-6-13,-32 5-18,1-4-10,3 5-10,2-1-12,6-3-8,-1 2-7,-7 1-8,1-2-3,4 3-3,-7-1 0,1-1-3,-2 2 2,-4 2 2,1-2-3,-13 0 2,19-2-3,-19 2 7,15 0-3,-15 0 1,14 0 1,-14 0 9,0 0-5,11-2 3,-11 2 4,0 0 3,0 0 4,0 0 0,0 0 3,0 0 1,0 0 3,17-2 5,-17 2-5,0 0 2,0 0 2,0 0 0,0 0 1,0 0 6,0 0-4,0 0 7,0 0 2,0 0 0,0 0 6,0 0 2,0 0-1,0 0 5,0 0-7,0 0 1,0 0-8,0 0 1,0 0-7,0 0-5,10 4-4,-10-4-3,0 0-1,1 14-6,2-4 3,-3-10 1,2 23-2,-1-9-4,2 8 4,-1-4-3,0 6 1,-2-1 2,0 2-2,1-3-3,-1-3 1,3 0-5,-1-1 5,-1 7-8,-1-8 1,4 1-2,-8 1 0,8-1-3,-4-4-4,0 2-1,1 0-18,1 1-16,-4-6-14,1 7-20,1-3-27,-4-1-29,3-4-32,1-10-29,1 19-31,-1-19-31,4 18-218,-4-18-505,-4 15 223</inkml:trace>
          <inkml:trace contextRef="#ctx0" brushRef="#br0" timeOffset="122777.6104">10522 7188 56,'0'0'121,"0"0"-8,0 0-8,0 0-8,0 0 2,0 0-8,-20 4 2,20-4-12,-14 7-6,14-7 2,-14 7 3,6-5 1,0 3-9,8-5 4,-18 11-5,8-4-2,-2-2 1,-1 7-3,4-3 0,-2 0 3,3 1 3,-1 1-3,-2 0 1,3-1-4,-1 5 0,-2-5 1,3 6-1,0-5-4,-2 3 1,0 1-4,2-1 3,1 0-2,-3 3 0,2-1-6,1 0 1,0 1-4,0 6-1,4-3-3,-4 4 2,1 3 0,1-2-5,2 5 0,-1-4-1,2 0-3,-4 2 0,4 2 0,-1-4-5,-3 2-1,6-2-2,-3-1-4,1 1 1,2 1-2,-3-3 0,3 3-3,3-6-2,-3 3 0,3-5-4,-1 0 0,3 5 0,-1-5-4,-1-3 1,2 1-1,3-1-4,-2-2 2,0 3 1,4-3-4,1-1-1,-4 0-1,3-2-15,2 1-15,1-5-17,1 0-26,1 4-18,4-4-46,-4-5-38,6 3-40,-4-5-51,3 0-190,0-5-485,1-2 215</inkml:trace>
          <inkml:trace contextRef="#ctx0" brushRef="#br0" timeOffset="123258.9201">10701 7487 106,'0'0'217,"0"0"-8,0 0-7,0 0-7,0 0-9,0 0-6,0 0-7,0 0-14,0 0-11,0 0-12,0 0-13,0 0-12,0 0-13,0 0-11,0 0-7,-11 7-5,11-7-2,0 0 0,0 25 2,3-14-2,-3 2-1,2 2 2,-2 4 0,1 0 7,-1 10-14,4-1-3,-3 2 1,2-2 1,-3-1-8,0-2-6,3 5-4,-1-8-6,-2 3-6,0 0 1,0-6-8,0-1 1,0 0-2,1 0-8,-1-3-4,0 1-15,0-3-18,4-1-23,-4-12-27,1 18-34,-1-18-43,0 21-31,0-11-27,0-10-49,0 15-206,0-15-496,0 0 220</inkml:trace>
          <inkml:trace contextRef="#ctx0" brushRef="#br0" timeOffset="123768.628">11047 7811 231,'0'0'239,"0"0"-14,0 0-8,0 0-14,0 0-9,0 0-12,0 0-11,0 0-12,0 0-12,0 0-17,0 0-11,0 0-11,0 0-13,40 4-7,-23-4-12,-1 2-8,7-2-6,-5-2-5,2 4-4,0 0-7,2 0-4,-2-2-4,-1 0-5,-2 1-5,0-1-2,-1 0 0,-7 0-4,-9 0-1,19 0-6,-19 0 5,15 3-8,-15-3 2,13 0-5,-13 0 0,0 0-1,0 0 2,0 0-2,14 1-1,-14-1-1,0 0 0,0 0 0,0 0-2,0 0-1,0 0 1,14 0-2,-14 0 1,0 0-2,0 0 2,18 0-7,-18 0-9,13 2-6,-13-2-17,0 0-15,14 4-24,-14-4-17,0 0-27,11 3-23,-11-3-21,0 0-30,0 0-22,0 0-141,12-7-386,-12 7 172</inkml:trace>
          <inkml:trace contextRef="#ctx0" brushRef="#br0" timeOffset="124414.7692">11746 7530 109,'0'0'155,"0"0"4,0 0 10,0 0-10,2 15 8,-2-15-10,-2 13-2,2-13-6,0 26-8,0-10 0,2-2-11,-2 0-7,0 1-7,0 2-4,0-1-8,1 0-3,-1 3-8,3-4-8,-6 9-6,6 1-3,-3 0-8,2-3-7,1 0-7,0-1-3,-1-3-5,-1-1-3,-1-1-5,0 0-6,5 2-2,-5-6-20,1 2-22,1-4-31,-2-10-28,0 18-33,0-18-29,-2 15-36,2-15-40,0 0-187,0 0-428,0 0 190</inkml:trace>
          <inkml:trace contextRef="#ctx0" brushRef="#br0" timeOffset="124824.5744">11671 7344 123,'0'0'136,"0"0"-7,0 0-8,0 0 0,0 0-3,0 0-4,0 0-2,0 0-10,0 0-6,0 0-7,0 0-5,0 0-1,0 0 0,0 0-2,0 0-1,24-13 4,-24 13 1,0 0 2,4-8 4,-4 8-6,0 0 1,0 0-1,0 0-1,0 0-4,0 0-1,0 0-1,0 0-12,0 0-8,0 0-8,0 0-5,0 0-4,0 0-9,0 0 1,0 0-9,0 0-14,0 0-17,-20-7-21,20 7-29,0 0-25,0 0-25,-22 10-33,22-10-23,-4 11-32,4-11-168,0 0-393,0 0 174</inkml:trace>
          <inkml:trace contextRef="#ctx0" brushRef="#br0" timeOffset="125229.8552">12293 7377 10,'0'0'256,"0"0"-23,0 0-20,0 0-22,0 0-14,32 5-15,-19-5-16,-1 0-15,8-1-11,-2 2-12,11 0-13,-4-1-8,3 2-9,6-2-9,8 3-5,-10-2-8,-3 0-6,4-1-4,-2 2-4,-3-2-6,-2 0-1,1 0-7,-7 1-1,0-1-4,-4 0-1,-4 0-2,-12 0-1,21-1-4,-21 1 2,14-2-12,-14 2-10,14 2-9,-14-2-26,0 0-16,9 1-24,-9-1-25,0 0-17,0 0-25,0 0-27,0 0-133,0 0-332,0 0 148</inkml:trace>
          <inkml:trace contextRef="#ctx0" brushRef="#br0" timeOffset="125706.6687">12254 7437 4,'0'0'190,"0"0"-16,-10 4-10,10-4-15,0 0 2,0 0 0,-4 16-1,4-16 0,-5 11-12,5-11-2,-2 17-1,4-4-6,-2 1-6,0 0-3,5 3-1,-4-2-7,4 5-9,1 5-1,-3 4 2,0-3-5,0 1-2,-1 0-9,1 3-6,0-3-2,0-2-6,-3 0-8,0 0 0,7 0-7,-7-6-4,0 2-3,1-5-6,-1 1-3,0-1-11,0-2 1,2 0-1,-1 1-6,2-4 0,-3-11-6,0 17-1,0-17-1,2 14-5,-2-14 1,0 12-5,0-12-8,0 0-7,0 11-6,0-11-9,0 0-4,0 0-11,0 0-5,-8 12-7,8-12-10,0 0-17,0 0-20,-22-5-16,22 5-21,-20-5-11,8-2-18,2 1-18,-1 3-18,4-4-15,-4-4-155,0 3-399,0-6 177</inkml:trace>
          <inkml:trace contextRef="#ctx0" brushRef="#br0" timeOffset="126315.1017">12682 7629 190,'0'0'234,"0"0"-21,0 0-18,15 0-18,-15 0-14,14 0-11,-14 0-14,16 0-12,-16 0-11,20 0-12,-20 0-10,21 3-9,-14-2-9,-7-1-8,19 3-10,-19-3-5,12 4-6,-4-1-4,-8-3-5,10 12-5,-6-7-2,-4-5-4,6 14 2,-4-4-7,-2-10-2,-2 14-4,2-14 4,-4 18-5,1-9-3,-4 0-2,1-1-3,0 0-5,0 1-7,-2 1-2,8-10-3,-9 13-7,-1-6-2,10-7-5,-9 7-2,9-7-6,-8 8 4,8-8 6,0 0 0,-8 6 4,8-6 7,0 0 0,0 0 9,0 0 6,-4 11 11,4-11 3,0 0 1,0 0 5,0 0-2,0 0-1,0 0-3,0 0 0,0 0-1,0 0 0,0 0 0,0 0-4,0 0 2,0 0-3,29-2 0,-29 2-5,13 2 0,-13-2 0,12 5 2,-6 1 1,2-1-1,0 0 4,-2 4-1,4-2 4,-4 0 2,2-3 1,3 4-3,-4 1 6,1 0-2,0-2-1,-2 2 5,0-2-4,1 3 5,-3 0-5,1-2-3,0 3 6,-1-4-7,-4-7 2,2 15-3,-2-15 8,1 17-10,-1-17 2,-1 14-2,1-14 4,-11 17-6,3-10 1,0 0-1,-1 3-1,-2-3-1,-4-2 0,-1 0 1,2 0-4,-3 3-5,1-4-5,1-3-9,2 4-13,-2-3-13,1 0-21,-5-2-20,6 0-28,13 0-21,-21-3-36,7-1-31,-5 0-177,5-3-405,0-4 180</inkml:trace>
          <inkml:trace contextRef="#ctx0" brushRef="#br0" timeOffset="127061.6856">13093 7105 45,'0'0'159,"0"0"-14,0 0-10,6 7 7,-6-7-9,0 0 0,8 7 2,-8-7-10,11 10-8,-5-7-3,-6-3-11,14 9-6,-6-2-5,0 0-4,1 0-5,2-2-4,-3 4-2,6 0-4,-3-2-8,0 4-4,1-1-3,0-3-6,-1 5-1,-1-2-8,1 2 0,0-4-5,-2 5-2,2-2-3,0 3-3,-2-2-4,-1 0-2,1-3 1,-1 7 0,3-3-1,-3 0 1,-1 1-5,0 0 6,0-1-2,-2 0-2,1 1-4,2 0 2,-5-2-1,0 1-5,0 3-3,2-2 1,-2-3 2,0 4-3,-1 4-1,3-1-2,-4 0 2,-1 3-1,2-6-1,2 3-3,-2 0 2,-2 1 1,1-1 1,-1 4 1,0-4 2,4-3 0,-4 4-2,0-1-1,0-1 3,-4 0 1,4-1-5,-3 2 2,3 1 1,-3-2 1,0 1 4,2-2 5,-3 2-4,1-3-3,-1 3 2,1 0-4,-4-4 4,3 4 0,-4-3 1,3 0 2,-3 0-5,1 0 3,-1 2 0,0-1 0,2-2-1,-2-1 1,2 3-3,-2-2-2,-3-2 0,5 1 2,-3-2-6,2-1 3,1-1-2,3 0 1,-3-2-5,6-7-1,-8 14 1,3-5-6,5-9-17,-8 8-11,8-8-18,-4 7-15,4-7-19,0 0-17,0 0-29,-10 7-23,10-7-48,0 0-37,0 0-175,0 0-444,-12-22 196</inkml:trace>
          <inkml:trace contextRef="#ctx0" brushRef="#br0" timeOffset="128730.6119">13207 6805 30,'0'0'194,"0"0"-10,0 0-4,0 0-14,0 0-10,1-16-5,-1 16-10,0 0-8,0 0-11,0 0-11,8-16-8,-8 16-9,0 0-9,9-8-7,-9 8-8,11-4-11,-11 4-5,14-6-3,-6 1-6,-8 5-5,16-2-4,-4-1-2,-12 3-5,20-4-3,-10 3-2,-10 1-3,18-2-3,-18 2-2,21 2 5,-21-2-10,18 1 0,-10 3 0,3 0-5,-2 2 2,-1 0 1,0 2-3,1 0 2,-3-1-2,5 3 1,-3 5 0,-2-4 1,1 3 1,-4-1-3,3 1 0,-1 0 1,1 1 0,-5-1 0,1-5-2,0 3 1,-2-1-1,4 1 0,-4-1 0,0-11 0,2 18-1,-2-18-2,-2 15 1,2-15 5,-1 16-7,1-16-4,0 12 0,0-12-5,-5 10 1,5-10-4,0 0 3,0 0 4,-2 12-1,2-12 4,0 0 0,0 0 4,0 0-3,0 0 4,0 0-1,0 0-1,0 0-1,0 0-3,0 0 0,0 0-1,-11-34 2,11 34-3,4-17 0,-4 17 0,1-16-2,-1 16 0,0-20-1,2 12-1,-2 8-4,3-22 1,-2 12-3,-1 10-1,7-18-1,-6 11 0,-1 7 1,6-18 0,-4 10 0,3-3-3,-5 11-1,6-18 2,-3 11 4,2-1 1,-5 8-3,7-15 2,-3 8 4,-4 7-1,9-14-1,-9 14 2,6-12 2,-6 12-1,5-9 3,-5 9 1,9-9 4,-9 9-4,5-9 1,-5 9-2,12-7 2,-12 7-1,5-7 3,-5 7 1,9-9-3,-9 9-4,8-5 2,-8 5 3,11-6 3,-11 6-6,9-5-2,-9 5 4,14-6 1,-14 6-3,13-4 2,-13 4 2,12-4 0,-12 4-5,0 0 5,11-5-1,-11 5 0,0 0-1,17 0 0,-17 0-1,0 0 4,0 0-3,14 0-3,-14 0 3,0 0 0,0 0 1,13 5-3,-13-5 2,0 0 0,8 7 0,-8-7 2,3 7-1,-3-7 0,0 0-1,7 8 5,-7-8-7,7 8 5,-7-8-3,6 7-1,-6-7 6,5 9-6,-5-9 4,6 12-1,-6-12 2,8 12-1,-7-5 0,-1-7 0,6 13 0,-6-13 3,5 14-6,-5-14 3,2 13 0,-2-13-1,3 15 0,-3-15 5,0 14-2,0-14 0,0 15-2,0-15 0,3 14 3,-3-14-4,0 14-1,0-14 6,1 16-6,-1-16 2,0 16-2,2-6 5,-2-10-5,3 14 6,-3-14-5,2 17 5,-1-10-3,-1-7-1,5 16 2,-5-16 1,1 15-3,1-9-1,-2-6 2,3 15-1,-3-15 0,2 10 0,-2-10 3,7 12-3,-5-5-1,-2-7 0,6 11 1,-6-11 2,8 7 0,-8-7 1,6 7-3,-6-7 3,0 0-5,6 12 5,-6-12-5,0 0 3,8 3 2,-8-3 0,0 0-8,13 4-7,-13-4-11,0 0-15,14 1-13,-14-1-14,18-1-17,-18 1-8,16-5-23,-8-1-19,4 4-130,-12 2-283,16-12 126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1:21.21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926B55-FDC4-438C-A3C4-B0EE2D7B3F12}" emma:medium="tactile" emma:mode="ink">
          <msink:context xmlns:msink="http://schemas.microsoft.com/ink/2010/main" type="inkDrawing" rotatedBoundingBox="10890,3615 14126,3776 14117,3954 10881,3793" semanticType="underline" shapeName="Other">
            <msink:sourceLink direction="with" ref="{0FF57F6F-54E6-43B0-A2F3-C9DA24B482CE}"/>
            <msink:sourceLink direction="with" ref="{65A7CA31-7097-490F-AACF-71D9B55D9C9B}"/>
            <msink:sourceLink direction="with" ref="{5781A619-DAC7-4C39-AC7D-D8915091A7A2}"/>
          </msink:context>
        </emma:interpretation>
      </emma:emma>
    </inkml:annotationXML>
    <inkml:trace contextRef="#ctx0" brushRef="#br0">95 69 45,'0'0'50,"0"0"-2,5-7 0,-5 7-6,0 0 3,0 0-5,0 0 2,6-8-4,-6 8 3,0 0-4,0 0-7,0 0-4,0 0 3,9-10-6,-9 10-2,5-9-1,-5 9-3,0 0-1,8-5-5,-8 5 16,9-8-20,-9 8 7,0 0-2,14-1-1,-14 1-5,11-7 5,-11 7-3,9-6-5,-9 6 6,13-3-7,-13 3 3,12-4 0,-12 4-7,14-1 5,-14 1 0,16 0 1,-16 0 2,18 1-4,-8-1 3,-1 4 2,-9-4-4,20 2 2,-9-1-5,-1 3-3,-10-4 3,18 3 1,-8-3 1,-10 0 9,21 5-6,-10-5 11,2 1-8,-13-1 2,23 0 3,-10 0-6,-1 1 6,-1 3-2,-11-4-1,23 1-6,-13-1 7,-10 0 2,21 3-13,-8-3 13,-1 0-4,-1 1-4,6 1-4,-3-1 5,2-1-1,3 1 1,-4 1-3,1-2 1,2 1 0,3-1 2,-4 3 5,1-2-4,3-2 0,-1 4-2,-4-2-4,5 5 7,0-6-5,0 0 5,-2 3-6,1-3 2,-1 1 1,-2 2 4,2-3 1,-2 0 0,0 1-4,-3-1 1,2 0 0,-4 0 4,-12 0-3,27 0 6,-16 3-10,-11-3-1,23 0-1,-14 0 0,4 0 1,4 1 3,-3 1-1,-2-2 10,4 1-18,1 1 7,-1-1-2,-2-1-5,0 1 9,1 3-4,2-3 4,-1-1-6,-1 4 8,3-2-10,-3-1 2,1 1 2,-2 0 1,3 0 3,-6-1-3,7-1-1,-5 2-4,1 2 5,0-2-6,-2-2 7,-12 0-1,24 0-5,-12 2 5,1-1-3,-13-1 1,21 3 0,-8 1 3,-4-2-7,1-1 9,0 2-7,-10-3 2,22 0-1,-9 1 3,2-1-1,-2 0-1,-13 0 1,22 4-3,-12-4 1,6 2 1,-16-2 2,22 1-4,-13-2 2,-9 1-4,20 0 6,-7 1-2,-13-1-2,22 4-1,-10-4 4,1 0-2,2 0 3,-2 0-3,2 5 0,1-5 0,-1-2 5,1 2-3,-1 0-1,-15 0-7,25 0 11,-9 0-9,0 0 6,-2-3 0,4 3-2,-5 0-4,1 0 6,1 0 0,-15 0 1,27-4 0,-12 8 2,-2-8-5,-13 4-1,28 0 3,-19-1-7,8 1 2,-6 1 3,6-1 0,-3 4 6,-3-4-7,8 0 9,-4-4-7,3 8-1,-4-8-1,1 4 1,1-3-1,1 5-1,3-1-2,-4-1 3,-1 0 0,4 0 3,-3 4-3,2-4 2,-4 0-2,2 3 4,-2-1-5,-2-2 7,2 2-6,5-2-2,-3 0 5,-1 3-4,2-3 2,-3 4 3,0-4-5,2 0 2,-1 2 0,3-2-2,-4 3-1,1-3 0,1 0 5,-2 0-3,3 6-3,-6-6 9,3 1-7,0 1 2,0-2-1,3 0 7,0 0-4,0 4 0,-1-4 0,-1 1 2,2-1-7,-1 0 8,0 3-4,1-3 4,-6-3-5,6 3 4,-6-1-7,-11 1-1,25 1 2,-13-2 6,-1 2-9,6-2 2,-17 1 3,22 0-2,-13 0 2,5 0-2,-14 0 1,25 0-3,-11 1 7,-1 2-3,-2-2-1,6 1 0,-3-1 3,-3-1-3,-11 0 3,20 6 0,-9-6-8,1 1 4,-12-1 4,17 0-2,-17 0 0,16 0-1,-16 0 1,12 2-1,-12-2 3,0 0-2,14 0 6,-14 0-7,0 0 4,13 1 1,-13-1 0,0 0 6,0 0 3,0 0 2,0 0-3,0 0 3,12-4-4,-12 4 2,0 0-4,0 0 4,0 0-3,0 0-2,0 0-4,0 0 2,0 0-4,0 0 4,0 0-4,0 0 1,0 0-4,0 0 1,0 0-3,0 0-1,0 0 7,0 0-9,0 0 1,0 0 0,0 0-1,0 0-2,0 0-3,0 0 11,0 0-4,0 0 3,0 0-3,0 0 1,-37-10-5,37 10 2,-22-8 6,11 8 0,-3 0-5,-5-3 5,1-1-3,1 4 3,-4-3-3,1 1 1,-2 0 2,2 2 0,-6-4-4,5 1 6,-5 3-4,1-2 1,5 4-3,0-4 1,1 2 2,-1 0 0,2-2-3,0 2 5,2 0-5,-1 0 2,2 0-2,1 0 2,-2 0 1,2 2-4,-3-2 8,0 0-11,-2-2 4,3-1 5,-2 3-7,-3 0 7,4-4-2,-3 3-1,-2-1 2,-4-2-2,-1 3-1,-1-2 5,0 2-4,-6-5-2,1 3-1,2 2 7,0-1-2,-13 1 3,4 0-5,6-6 2,3 5-4,-2 0 2,0-1-4,2 1 3,3 0 5,0 0-4,1 2-1,-1-5 3,8 4 3,-8 0 2,2-2-7,5 3 2,-2-3 3,3 0-3,0 2-3,-2-3 2,3 2 1,-3 1-3,2-2 12,0 0-7,0 3-8,-7-3 2,5 3 0,2 0 11,-3-1-7,-4 1 0,7 0-4,-2 1 8,0-2-2,-2-2 1,-1 7-9,-2-4 2,5 2 1,-4-1 8,-2 2-8,8 0 4,-8-2-6,6-1 4,2 2-2,-7-1 6,7 2-1,1-2 3,0-2 0,-10 5-3,12-4-5,-5 1 3,-3-2 6,8 1-6,-2-3-2,-1-1 2,1 4-1,2 0 4,2 0-2,-4 0-2,0-3 2,4 3-3,1-1 3,-2-2 2,2 0-6,14 3 0,-31-1 1,15-1 2,1 4 0,1-2 0,-3-3 1,-1 3-1,1-3 3,0 3-4,0 0 5,-3 0-3,1-1 0,-1 2 3,1-4-6,-1 5 3,0-4-6,-1 1 10,1 2-5,-2-1-2,-1 0 0,1 2 1,4-1-2,-3 2 6,1-2 2,5-1-4,-4-1-2,3 2 5,2 1-9,14-2 7,-26-2 6,16 4-10,10-2 6,-20 0-10,20 0 3,-17 0 6,17 0-5,-14 1 3,14-1-2,0 0 3,-17 0-4,17 0-4,0 0 2,-14 3 4,14-3 2,0 0 0,-14 0-6,14 0 1,0 0 3,-19 0 0,19 0 0,-14 3 2,14-3-1,0 0 0,-22-3-3,22 3 4,-15-3-2,15 3 1,-17-3-1,17 3 2,-17 0 8,17 0-8,-18 0-2,18 0 2,-14 0-2,14 0-2,0 0 1,-15 0 6,15 0-7,0 0 3,-17 0-1,17 0 2,0 0-2,-13-1 1,13 1 2,0 0-1,0 0-5,0 0 4,-14-4 2,14 4 1,0 0-3,0 0 2,-11-3-6,11 3 8,0 0-6,0 0-1,0 0 2,0 0 1,0 0 10,0 0-11,0 0-6,0 0 4,0 0 1,0 0 1,0 0 1,0 0-1,0 0-2,0 0 6,0 0-6,0 0 5,0 0-6,-12-3-2,12 3 7,0 0 1,0 0-9,0 0 7,0 0 2,0 0 7,0 0-7,0 0-1,0 0-1,0 0 0,0 0-3,0 0 3,0 0 1,47 2-1,-47-2 0,14-3 3,-14 3 2,15 1-5,-15-1-2,0 0 1,19-1 5,-19 1-5,12 0 0,-12 0 4,0 0-6,16 1 1,-16-1-4,11 2 6,-11-2-3,0 0 4,17 1 1,-6 2 1,-2-2-6,5 2 0,6 0 2,1 1-2,5 0 3,4 2 6,-1-2-11,4-1 8,11 1-3,-1-3 3,-1 6-5,0-2 0,0-1-2,2-1 6,-2 3-1,3-4-1,-6 1-7,-6 0 4,-4 3-1,4-5 4,-3 0-3,2 1 7,1-1-2,-5 3 2,2-2-7,-4-1 1,4-1 6,-8 4 0,-2-4-3,0 0-4,2 3-1,-2 1 6,-1-4-6,3 3 8,-2 1-3,0-2 6,7 1-8,-3-1-2,6 2 1,-2-1 2,-3 1 1,6 0 0,-1-1-5,-2 1 7,1 0-5,4-2 1,-5 2 6,3-3-1,-6 3-4,3-2-1,-1 2-1,-6-3 1,4 3-4,-4-2 7,-1-1-2,2 3 2,-2-3-6,2 2 1,-5-2 3,3 1 5,0-1-12,-1 0 5,-2-1-2,2 0 9,-1 0-6,-2 2 5,3-2-4,-4 3-2,1-2 2,-4-1-1,2 0-5,2 3 4,-4-2 0,1 1-3,-13-2 5,22 1 2,-7 2-7,-4-3 6,-11 0-2,28 1-4,-15 1 4,1-2 4,-5 2 1,10 1-4,-5 1-4,1-4-1,-2 0 5,-13 0 1,21 3-1,-8-1 2,-2-2-1,4 2-1,1-2-2,-4 3-1,-12-3 0,22 2 4,-11 0 0,2-2 2,-13 0-10,18 2 6,-18-2-3,16 2 6,-16-2-7,12 0 1,-12 0 3,13 3-3,-13-3-1,0 0 4,0 0-3,15-3-2,-15 3 12,0 0-2,0 0-4,13 3 1,-13-3-1,0 0-1,0 0-1,0 0-1,0 0 2,0 0 1,0 0-2,0 0-1,0 0-3,0 0 6,0 0 0,0 0 0,11 0-10,-11 0-2,0 0-2,0 0-4,0 0-12,0 0-6,0 0-10,0 0-9,0 0-3,0 0-11,0 0-4,0 0-7,0 0-75,0 0-165,0 0 74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1:11.8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ADB3B1-CF04-45DC-A530-CF0B9A90DFFE}" emma:medium="tactile" emma:mode="ink">
          <msink:context xmlns:msink="http://schemas.microsoft.com/ink/2010/main" type="inkDrawing" rotatedBoundingBox="2821,3489 5628,3533 5626,3666 2819,3623" shapeName="Other"/>
        </emma:interpretation>
      </emma:emma>
    </inkml:annotationXML>
    <inkml:trace contextRef="#ctx0" brushRef="#br0">-152 3030 74,'0'0'66,"0"0"-4,0 0-5,-2-14-4,2 14 0,0 0-9,0 0 4,0-14-10,0 14 2,0 0 2,0 0-7,0 0 0,0 0-10,0 0-5,0 0 7,0-15 0,0 15 12,0 0-3,0 0-9,0 0 6,0 0 3,0 0-2,2-11-1,-2 11 10,0 0-5,0 0 3,0 0-7,0 0 6,0 0-5,0 0-5,0 0-2,0 0 2,0 0-4,0 0-3,0 0 1,0 0-7,0 0 0,0 0 5,0 0-3,0 0-4,0 0-6,0 0-6,0 0 11,4-10-4,-4 10 4,0 0-4,0 0-5,0 0 4,0 0-1,0 0 2,0 0-3,0 0-4,0 0-1,0 0 4,0 0-4,0 0 2,0 0-9,0 0 7,0 0-7,0 0 9,0 0-6,0 0-1,0 0-3,22 2 12,-22-2-5,13-2 1,-13 2 1,18 0 0,-7 2 0,-11-2-2,28-2-3,-14 1 4,2-3 0,-4 4-3,7-1 2,-4 0-2,1 1-5,-2-5 7,0 5 2,3-2 0,-6 2 2,-11 0-6,23-5-3,-13 5 4,-10 0 5,18 0-2,-18 0 0,16-1-5,-16 1 0,16-3 6,-16 3-3,14 0-3,-14 0 0,18-3 5,-18 3-6,21 0 5,-12-1-2,-9 1 5,19 0-15,-19 0 14,21-1-2,-10 1-1,-11 0-5,19 2 4,-7-2 0,-1 3-11,-11-3 9,22 3 4,-13-3 2,-9 0-1,22 1-6,-11 1 7,-11-2-5,19 2 7,-10-1-5,-9-1 2,19 1 0,-10 0-1,-9-1-5,14 4-2,-14-4 10,19 1-5,-19-1 3,16 1-1,-16-1-4,14 0 0,-14 0 3,14 1 3,-14-1-3,18 4-4,-10-3 2,-8-1 4,16 2 0,-16-2-8,15 4 10,-4-4-2,-11 0-4,20 1 4,-7-1-2,-4 3-3,4 0 5,1-2-4,-5 2 4,-9-3-2,28 3-1,-11-3 4,-3 4-8,-3-4 8,-11 0-9,20 0 4,-3 1 4,-7 1-3,-10-2-5,18 0 5,-8 2 1,-10-2 4,20 2-4,-20-2-3,16 1-2,-16-1 8,17 0-6,-8 3-1,-9-3 1,20 3 8,-12-2-9,3 3 7,-11-4-3,17 0 0,-4 3-2,-13-3 3,21 2-8,-8 0 7,-1-2-3,4 0 5,-1 2-1,-4 0-3,-11-2-1,24 0 4,-13 0 3,-1 0-5,-10 0-2,24 5 3,-15-5-11,7-2 12,-16 2 0,20-3-2,-9 1-3,-11 2 5,22-2-3,-10 0 2,-12 2-1,17 2 0,-17-2 1,20-2 2,-9 0-4,-11 2 2,21 0-1,-21 0-2,18-3 1,-7 3 4,-11 0-7,16 0 4,-16 0 1,15 0-4,-15 0 4,17 0-2,-17 0-2,16 0 3,-16 0 0,11 3 2,-11-3-4,14 2 3,-14-2 2,9 2-2,-9-2-5,0 0 8,16 2 0,-16-2 1,0 0-2,14-2-5,-14 2 12,0 0-4,0 0-4,14 2-1,-14-2 5,0 0-3,0 0 0,14 5-1,-14-5 0,0 0 5,16-7-2,-16 7-1,14 0 1,-14 0 0,15 0-5,-15 0 1,17-4 2,-6 1 2,2 3-9,-1-4 9,-1 3-5,5-1 0,-2 1 4,-2 1-1,5 0-8,-17 0 12,22 1-7,-8-2-2,2 1-4,-6 1 7,-10-1-20,24 0 19,-12 0 2,-12 0 0,22-1-2,-13-2 0,2 7 1,-11-4-13,21-4 20,-7 4-2,-14 0-4,26-1 2,-17 1 1,10-2-1,-3 2-3,-7-2 0,-9 2 1,25-3 0,-11 0-5,-14 3 4,23 0-6,-12 0 4,-11 0-1,20-1 1,-20 1-2,17 0 4,-17 0-4,19 1 6,-19-1-4,14-1 5,-14 1-4,0 0 6,13 4-1,-13-4-2,0 0-7,14-3 5,-14 3-1,0 0 5,0 0-7,17 0-1,-17 0 7,0 0-2,14-1-2,-14 1 0,0 0-2,20-2 3,-20 2-1,13 0-2,-13 0 2,14 0 2,-14 0-1,18-1 1,-18 1-6,16-2-3,-16 2 5,17 2 4,-17-2-2,11-2 0,-11 2-5,14 2 4,-14-2-1,15 0-3,-15 0 2,11 1 5,-11-1 2,0 0-4,0 0 2,17-1-2,-17 1 3,0 0-1,13-4-2,-13 4 5,0 0-1,14 2-1,-14-2-2,0 0 2,0 0 0,0 0-4,0 0 1,0 0-1,0 0 2,14-2-1,-14 2 1,0 0-2,0 0-2,0 0 5,17-3 2,-17 3-3,0 0-4,0 0 1,16-3-3,-16 3 7,0 0 0,14-1-1,-14 1 2,0 0-2,12-4-7,-12 4 8,11-7 0,-11 7 0,0 0 0,14-1-5,-14 1 3,11-1 0,-11 1-7,0 0 3,0 0 1,15-5 3,-15 5 1,0 0 3,0 0-2,0 0 0,0 0-6,0 0 5,11-1 2,-11 1 1,0 0-3,0 0 4,0 0-7,0 0 3,0 0-6,0 0 10,0 0-5,0 0 2,0 0 0,0 0-1,11-1 0,-11 1 1,0 0-2,0 0-3,0 0 8,0 0-11,0 0 8,0 0-1,0 0-4,0 0 15,0 0-7,0 0-6,0 0-3,0 0 7,0 0-5,0 0 5,0 0-4,0 0-2,0 0 4,0 0-5,0 0 1,0 0 5,0 0-1,0 0 2,0 0-5,0 0 5,0 0-1,0 0-2,0 0 2,0 0-1,0 0-4,0 0 4,0 0-5,0 0 0,0 0 5,0 0-1,0 0 0,0 0 0,0 0-2,0 0 4,0 0-9,-48 1 9,48-1-9,-14-1 8,14 1-2,-14-1-9,14 1 10,-16 0-3,16 0 9,-14 1-6,14-1-3,-23 1 4,12-1-8,11 0 7,-23 0-6,12 1 7,11-1 1,-27 0-1,18 0 3,-2 4-6,11-4-1,-23 0 5,9 0-21,-2 1 17,2-1 0,-3 0-5,3 1 5,0 0 8,-2 3-5,4-3 0,0 1 0,-6-2 1,4 4-2,-1-4-4,-2 1 3,3 2-2,-2 0 4,1-2 3,-3-1-7,3 1 4,-2 1-1,0-2-1,-2 1-4,3-1 6,-2-1 3,1 2-5,-1 1 3,1-4-1,0 2-6,-5 0 5,7 0 0,-5 0 2,2 0-5,-2 0-2,1-1 3,4-1 2,-4 2-2,1 0 1,0-1 4,0 2-1,2-1-2,1 0 3,-3 2-11,-2-1 3,5-1-1,-6 0 2,6 0 2,-4 2-4,4 2 4,-1-3 1,2-1-2,-3 0 1,1 0 0,1 2 3,2 0-3,-5-2 2,2 0-3,0 2 0,2-2 3,-3 0 1,2 1-6,-1-1 6,4 3-6,-4-2-5,1-1 16,-4 0-5,2 0-1,1 3-3,1-3-3,-4 0 4,0 0 0,5 4 1,-1-1-5,-6-1 3,6 0 1,-1 0 1,-1 3 0,5-5 1,12 0-1,-25 2-1,14 1-1,0-3 4,11 0-3,-19 2 5,8 2-1,11-4-4,-17 0-2,17 0 7,-22-4-2,22 4 0,-18 0-6,18 0 8,-19 0-12,11-2 13,-3-1-1,11 3-3,-20-5-6,9 1 5,11 4-4,-20-4 4,11 1-2,9 3 4,-22-4 1,9 3 0,1-1-4,-1-2 0,13 4 3,-24-3-2,11-1-4,13 4 6,-22-4-3,8 3 1,3-1-8,11 2 9,-23-1-5,12 1 8,11 0-9,-22-2-4,10 1 11,12 1-6,-24 0 11,12-4-3,12 4 1,-23-3-11,10 2 8,1-3 6,-2 2-3,14 2-2,-24-1-2,10-4 5,2 4-10,-2 0 5,1-3 0,13 4-3,-23-1 0,6 0 3,3 0-6,3-1 12,11 2-14,-23-2 2,12 1 2,-2-2 3,1-1-2,12 4 0,-20-3-5,9-1 8,11 4-2,-24-3-4,13 0 2,11 3-5,-20-2 7,8 0-2,12 2-1,-22-3 7,11 1-18,0 2 16,-1-3-1,-2-1-1,14 4-5,-27-3 9,15 3-5,-2-2 0,14 2 5,-25-2-4,12 2-1,1 0-2,-4 0 7,16 0-9,-20 0 9,20 0 5,-22 0-10,10 0 2,12 0-7,-25-4 7,25 4 1,-17-3 2,17 3-3,-19 0 4,19 0 2,-15 0-5,15 0 2,-14 0-4,14 0 1,-18 0 0,18 0-7,0 0-3,-18 0 12,18 0-4,-14 0 5,14 0-2,0 0 4,-19 0-3,19 0-3,0 0 1,-14 0 2,14 0-2,0 0-1,0 0 3,-16 0-1,16 0-1,0 0 1,0 0-3,-20 0-2,20 0 5,0 0-2,0 0-1,-12 3 3,12-3 2,0 0-7,0 0 4,0 0 4,0 0-2,0 0 0,-14 0-5,14 0 1,0 0 3,0 0-2,0 0 2,0 0-12,0 0 13,0 0 0,0 0 0,0 0-6,0 0 3,0 0-2,0 0 6,0 0-7,0 0 0,0 0 2,0 0 1,0 0 4,0 0-1,0 0-3,34 8 5,-34-8-6,12 1 2,-12-1 2,14 9 6,-4-9-16,-10 0 8,12 4-1,1-3 5,-2 3-5,-1-1 1,-10-3 6,22 3-4,-6 0 4,1-2 1,0 1 2,2-2-2,3 1-2,-2-1-5,2 0 3,4 1 3,1 2-1,1 0 1,-3 0-2,1-3-2,2 0 0,0 0 3,-1 0 4,1 0-4,0 2 4,3-1-7,-3 0 2,1 0-1,-2 4-5,2-5 6,-1 0 2,0 1-5,4-1-3,-4 5 9,1-5-9,4 0 9,-3 0-9,-1 0 8,4 0-8,-1 0 1,-2-4 7,3 3 0,-4 0-1,4 0 0,-5-3-2,2 4 0,-1 0 6,-2 0-4,-1-1-6,2 0 7,-1 1-3,-1-1 5,-7 1-8,7-2 9,-5 2-2,-1 0-2,0 0 5,-4 0-5,2-2-6,-2 2 1,-1-1-9,6-2 11,-3 0 2,3 3 0,-4 0 1,3-1-2,0 1 3,2-1 1,-2-1-6,-1 1 3,3 1-1,-2 0 5,2 0-6,-2 0 0,0 1-1,1-1 5,-4 2-4,-2-2 1,2 1-2,1 3 6,-1-1-7,1-3-6,-2 1 5,-4 1 6,4 0-3,0-1-1,-2 0-1,-2-1 2,2 0 3,3 1-4,0 3 3,0-8-1,1 8-3,2-4 4,-5-4 2,4 4 1,1 0-7,4 0 2,-7 0-2,0-1 5,3 1-13,-1-1 10,-4 1-1,4 0-1,-3 0 1,-7-1 3,-9 1 4,23 0 1,-23 0-3,17 0-8,-17 0 6,13 1 0,-13-1-5,14 0 4,-14 0-4,0 0 5,0 0-4,17-1 1,-17 1-3,0 0 6,13-2 2,-13 2-5,14 2-2,-14-2-1,14 2 2,-8 3 4,-6-5-4,17 0 3,-17 0-2,17 2 2,-11-1-3,-6-1 7,19 4-5,-19-4-4,16 0 6,-16 0-1,14 1-1,-14-1 1,0 0-7,10 4 5,-10-4-6,0 0 11,10 2 3,-10-2-4,0 0 16,0 0-2,0 0-1,0 0 8,12 1-5,-12-1 3,0 0 1,0 0 1,0 0-9,0 0 5,0 0 4,0 0-3,0 0-3,0 0 2,0 0-5,0 0-3,0 0 3,0 0 3,0 0-7,0 0-1,0 0-1,0 0 1,0 0 1,0 0-5,0 0 4,0 0-5,0 0 4,0 0 1,0 0-7,0 0-1,0 0 1,0 0-3,0 0 5,0 0 0,0 0-2,0 0 0,0 0-4,0 0 2,0 0 3,0 0-7,0 0 3,0 0 1,0 0-4,0 0 3,0 0 1,0 0-3,0 0 3,0 0-2,0 0-2,0 0 2,0 0 3,0 0 0,0 0-4,0 0-1,0 0-3,0 0 2,0 0-2,0 0-3,0 0 1,0 0-1,0 0 2,0 0 3,0 0-2,0 0 2,0 0 3,0 0-6,0 0 2,0 0 5,0 0-2,0 0 1,0 0 0,0 0-1,0 0 3,0 0 1,0 0-3,0 0 6,0 0-3,0 0-5,0 0 9,0 0-1,0 0 0,0 0 2,0 0-6,0 0 2,0 0 2,0 0-1,0 0-1,0 0 0,0 0 1,0 0-4,0 0-2,0 0-1,0 0 4,0 0-4,0 0-3,0 0 0,0 0-5,0 0-2,0 0-8,0 0-1,0 0-4,0 0-6,0 0-8,0 0-10,0 0-10,0 0 4,0 0-16,0 0-8,0 0-4,-28 11-19,17-8-15,11-3-110,-17 10-247,8-6 110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2:16.05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BBBE34-3B54-4516-B6B9-74B96B7F5A72}" emma:medium="tactile" emma:mode="ink">
          <msink:context xmlns:msink="http://schemas.microsoft.com/ink/2010/main" type="inkDrawing" rotatedBoundingBox="3188,3981 6029,3942 6031,4082 3190,4121" semanticType="underline" shapeName="Other">
            <msink:sourceLink direction="with" ref="{8557C494-22DC-4606-90E5-A19FFB45C7CC}"/>
          </msink:context>
        </emma:interpretation>
      </emma:emma>
    </inkml:annotationXML>
    <inkml:trace contextRef="#ctx0" brushRef="#br0">0 123 16,'0'0'91,"0"0"-7,0 0-13,0 0 5,0 0-12,0 0 2,0 0-2,0 0-6,0 0-3,0 0-8,0 0-1,0 0-9,0 0 12,0 0-5,0 0-9,0 0 6,0 0-8,0 0 5,0 0-7,0 0-2,0 0-3,0 0 4,0 0-4,0 0-1,31-6 1,-16 4-4,4 0 1,0 1 0,12-3-4,-3 4 3,6-1-7,8-5 4,-7 5 0,8-2-2,2 0 3,-3 2 0,0-2-4,-1 3-4,-7-3 1,-3 3 0,4 0-3,5 3 4,-7-3 0,6 4 0,-8-1-9,0 0 4,-5 2 1,2-4-1,-1 6 1,-1-3 4,-1 2-9,2-3 2,-1-1-5,-7 0 4,6 5-3,-5-6 1,8 2-4,0-3 10,-3 3-7,2-6 2,2 3-3,-1-1 4,5 2-3,-4-2 2,1-1-4,1 1 4,0-2-1,0 2 4,12-5-2,-12 6 5,1-4-5,1 4 3,-2 0-1,3 0 0,-1-3 0,-3 6-3,2-3 1,-2 0-1,-2 0-1,0 3 5,-1-3-4,-7 0-5,6 0 6,-5 0 0,-4 1-1,6-5 1,-7 8-3,-2-5 7,-2-2-8,2 3 5,-14 0-5,22-4 5,-8 2-2,1-2 1,-4 3-6,3-3 7,2 2-2,1-3 0,0 4-1,-1-3 0,1 1-1,-2 0 2,4-1-4,-3 2-1,-1 2-3,2-1 6,-6-3-3,5 1 6,1 2-9,-17 1 6,20-2-3,-20 2 2,17 0-1,-17 0 3,14 0 2,-14 0 2,18-4-5,-18 4 3,15-1-1,-7-3 1,-8 4-5,20-2 2,-4 1-1,1-4 0,-2 5-2,6-3 7,5 2-6,1-2 4,4 0-5,-5 2 1,4-1-1,4 0 2,-3 0-5,-3-2 1,0 4 3,-3 0 2,-1 0-3,0 0 1,-5 0-2,0 1-1,-4-1 4,-1 0 2,-14 0-5,21 0 8,-21 0-6,14 0-3,-14 0 1,12 0 5,-12 0-5,0 0 10,11 0 4,-11 0 9,0 0-6,0 0-1,0 0 1,0 0-1,0 0 3,0 0-3,0 0-4,0 0 0,0 0 2,0 0-1,0 0 0,0 0-2,0 0-2,0 0 1,0 0-4,0 0-3,0 0 2,0 0-2,0 0 0,-30-15-2,30 15 0,-20 0 0,6-3-2,-3 3 4,0-4-7,-5 3 1,-6 1 6,3-3-6,-6 6-2,-3-6-2,-7 3-3,9 0-2,-12 0-3,-4 0 1,-2 0-4,2-2 0,-5 4-4,1 1 5,2-6-1,-1 6 3,3-3 1,-5-3-1,5 3 0,-4-2 2,1 1 6,3 0-5,2 2 4,-3-2 6,3 1-9,0-4 7,1 4-6,2-2 4,1 2-2,8 0 4,-8 0-3,2 0 0,8 0 3,-13 6 0,6-4 1,-3 0 0,-1 1-1,1 2 1,3-3 4,8-1 0,1 2-3,-3-2 3,4 2-1,-1-2-1,-1 1 2,3-1 0,-2 2-1,2-6-3,2 6 3,-1-6-4,6 2 2,0 1 2,0 0-4,0 1 3,0-1-1,-6 0 2,5 0-1,-4 3-1,-1-2-2,2 4 5,-1-3-4,-2 0 0,1 2 0,1 0 1,0-1 1,1-3-1,-2 1 3,7-1-3,-7 0 2,7 5 1,3-5-5,-3 1 6,1-1-2,4 0 4,-3 0-3,4 0 0,-1 0 1,15 0 0,-24-2-6,24 2 8,-20 0-2,8 0 2,12 0-4,-19 0 1,19 0 0,-19-5-2,10 5 3,9 0 3,-16 0-5,16 0 5,0 0-6,-20-3 1,20 3 0,0 0-1,-12-1 5,12 1 2,0 0 1,0 0-1,0 0-2,0 0 2,-14-3-4,14 3 5,0 0-4,0 0 1,0 0 0,0 0-11,0 0-2,0 0-22,0 0-12,0 0-28,0 0-15,0 0-9,0 0-11,0 0-11,0 0-83,0 0-217,0 0 96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2:17.5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9844F2-08A8-4B72-8939-F9AD8B03EA99}" emma:medium="tactile" emma:mode="ink">
          <msink:context xmlns:msink="http://schemas.microsoft.com/ink/2010/main" type="inkDrawing" rotatedBoundingBox="7588,3965 9394,4050 9389,4144 7584,4059" semanticType="underline" shapeName="Other">
            <msink:sourceLink direction="with" ref="{B4F81006-1C59-43CD-9FBC-FEB18B3F36C7}"/>
            <msink:sourceLink direction="with" ref="{AEAD4A39-8DDE-4215-9372-7C4D73ACCD7D}"/>
          </msink:context>
        </emma:interpretation>
      </emma:emma>
    </inkml:annotationXML>
    <inkml:trace contextRef="#ctx0" brushRef="#br0">-3 56 6,'0'0'112,"0"0"-2,0 0-3,0 0-8,0 0-7,-7-11-7,7 11 3,0 0 1,0 0-5,0 0-2,0 0-7,0 0-4,0 0-12,0 0-4,0 0-7,0 0-3,17-6-7,-17 6 0,20 0-8,-3 0 5,3 0-1,5 1-7,5 3-3,-2-3 0,2 0-4,4 4-1,-5-2-2,6 1-1,8 4-4,2-5 1,-1 4-3,3-4 1,-4 2 0,-1 1 1,-1-1-4,6-2 2,-4 1-4,-2 0 0,4 1-2,2 0 6,-1-1-7,2-3 6,7 1-3,1-4-1,-5 4 0,4-2 3,-1 0-4,1 1 3,-5-1 2,1 3-4,-4-6-1,-2 3 7,-15-1 1,2 2-1,-4-1-3,-4 0 4,-2 0 1,-2-1-1,-5 1 2,2 0 5,-17 0 2,21-2 3,-21 2 0,17-1 0,-6-3 0,-2 1 0,4 1-4,-6 0 0,-7 2-4,27-6-1,-16 3-1,0 1 2,1 0-6,-3-3 2,-9 5-2,18-3 4,-18 3 4,10-5-1,-10 5-3,11-4 3,-11 4-1,0 0-3,0 0-1,0 0-4,7-6-2,-7 6 0,0 0-2,0 0-3,0 0-5,0 0-6,0 0-7,-41-4 0,24 5-3,0-2 1,-3 1-3,-7 0-3,-7 0-3,-7 0 4,-4 0 2,-5 0-1,-4 1 1,-7-1 5,4 0-3,-24 0 5,6-1 1,17-1 1,-20 2-1,24-1 3,-22-3 0,16-2-1,1 4 3,5 0 1,-4 2 2,4-1 4,-1-4-1,8-1-3,4 2 1,1-3-1,-2 3 1,14 3 7,2-4-2,5 0-2,3 3 4,0-2 15,-4 3-22,7-3 2,0 4 0,0 0 2,-3-2-2,6 1-1,-5 1 4,2 0 2,6 1-6,11-1 4,-23 0 0,15 0-3,8 0 1,-16 0 0,16 0 2,-11 3 6,11-3-12,-14 3 2,14-3-3,0 0 0,0 0 2,-9 4 0,9-4 2,0 0-1,0 0 0,0 0 4,0 0-1,0 0-1,0 0-4,0 0 7,0 0-3,0 0 3,0 0 3,0 0-4,0 0-1,0 0 1,0 0 3,0 0-3,0 0-5,0 0 7,0 0 2,0 0 12,0 0-18,0 0 4,0 0-2,0 0 0,0 0 0,0 0 0,0 0 2,0 0-19,0 0-12,0 0-3,0 0-13,0 0-15,0 0-1,0 0-19,0 0-12,23 17-12,-23-17-16,11 4-87,-11-4-223,0 0 100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2:45.4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9E0598C-B71E-45D3-B363-FAAC3D773CCA}" emma:medium="tactile" emma:mode="ink">
          <msink:context xmlns:msink="http://schemas.microsoft.com/ink/2010/main" type="writingRegion" rotatedBoundingBox="845,100 17603,-44 17733,15004 976,15149">
            <msink:destinationLink direction="with" ref="{F388E292-EDB9-4E1E-9276-61162E14B5FD}"/>
          </msink:context>
        </emma:interpretation>
      </emma:emma>
    </inkml:annotationXML>
    <inkml:traceGroup>
      <inkml:annotationXML>
        <emma:emma xmlns:emma="http://www.w3.org/2003/04/emma" version="1.0">
          <emma:interpretation id="{B91C22EE-86E5-4A1D-9B90-696760E0162F}" emma:medium="tactile" emma:mode="ink">
            <msink:context xmlns:msink="http://schemas.microsoft.com/ink/2010/main" type="paragraph" rotatedBoundingBox="2833,442 14352,-94 14403,1010 2885,15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EDF9D3-54C2-4F41-805C-294B7A37A641}" emma:medium="tactile" emma:mode="ink">
              <msink:context xmlns:msink="http://schemas.microsoft.com/ink/2010/main" type="line" rotatedBoundingBox="2833,442 14352,-94 14403,1010 2885,1547"/>
            </emma:interpretation>
          </emma:emma>
        </inkml:annotationXML>
        <inkml:traceGroup>
          <inkml:annotationXML>
            <emma:emma xmlns:emma="http://www.w3.org/2003/04/emma" version="1.0">
              <emma:interpretation id="{D7B0B518-0C42-4310-89B4-09EAC1A7E243}" emma:medium="tactile" emma:mode="ink">
                <msink:context xmlns:msink="http://schemas.microsoft.com/ink/2010/main" type="inkWord" rotatedBoundingBox="2836,500 6281,339 6327,1314 2881,1475"/>
              </emma:interpretation>
              <emma:one-of disjunction-type="recognition" id="oneOf0">
                <emma:interpretation id="interp0" emma:lang="en-US" emma:confidence="0">
                  <emma:literal>1+it3=</emma:literal>
                </emma:interpretation>
                <emma:interpretation id="interp1" emma:lang="en-US" emma:confidence="0">
                  <emma:literal>1+i53=</emma:literal>
                </emma:interpretation>
                <emma:interpretation id="interp2" emma:lang="en-US" emma:confidence="0">
                  <emma:literal>I+i53=</emma:literal>
                </emma:interpretation>
                <emma:interpretation id="interp3" emma:lang="en-US" emma:confidence="0">
                  <emma:literal>17153</emma:literal>
                </emma:interpretation>
                <emma:interpretation id="interp4" emma:lang="en-US" emma:confidence="0">
                  <emma:literal>I+it3=</emma:literal>
                </emma:interpretation>
              </emma:one-of>
            </emma:emma>
          </inkml:annotationXML>
          <inkml:trace contextRef="#ctx0" brushRef="#br0">-2 35 72,'0'0'149,"5"-12"-13,-5 12-3,0 0-1,2-9-6,-2 9-4,0 0-5,0 0-12,0 0-10,1-16 3,-1 16-10,0 0-14,0 0-4,0 0-2,0 0-12,0 0-2,0 0-12,0 0 4,0 0-8,0 0-7,0 0 0,0 0-4,0 0-1,0 0-1,0 0 5,0 0-1,0 0 0,0 0 3,0 0 3,0 0-3,0 0 5,0 0-5,0 0 3,0 0 0,0 0-1,0 0-3,0 0 1,0 0 0,0 0 1,0 0-3,0 0-1,0 0-1,0 0-2,0 0-4,0 0 1,0 0 2,0 0-5,0 0-4,0 0-1,0 0-1,0 0-4,0 0 2,0 0-3,0 0-3,0 0 1,0 0-4,0 0 4,0 0 1,0 0 5,0 0-1,0 0 4,0 0 0,0 0-3,0 0 0,3 42 2,-3-31 0,0-11-1,2 18-2,-1-7 3,-1 2 0,0-13 10,0 23-8,2-12 3,-2 1-4,0 2 1,0 1-1,3-1-1,-1 0 0,-4 0 0,2 0-1,3 2 2,0-4 0,-1 4 3,-2 0 5,3-2-9,-3 5 3,3-4-4,-3 3 8,-3-3-5,6 2-7,-1-2 4,-2-1-6,-2 4 3,2-2-1,0-2 1,0-3 0,2 4 0,-2-15 2,1 24 2,-1-14 2,0 3-9,3-5 1,-1 6 6,-2-3-8,0-11 12,0 21-10,0-12 2,2 1 4,-2 5-4,-2 0-1,4-5 13,-2-10-12,0 25-1,-2-14 0,4 5 1,1 1-2,-6-3 1,1-2-1,2 6-2,0-18 1,0 19 11,0-6-11,0-1 2,0-12-7,0 15 5,0-15-3,0 14 12,0-14-9,0 13-1,0-13-9,0 0 1,5 12 6,-5-12-6,0 11 0,0-11 3,0 0 3,0 0-6,0 14 3,0-14-10,0 0-12,3 11-17,-3-11-28,0 0-33,0 0-37,0 0-36,0 0-38,0 0-43,0 0-200,0 0-490,0 0 218</inkml:trace>
          <inkml:trace contextRef="#ctx0" brushRef="#br0" timeOffset="505.8373">470 401 51,'0'0'185,"0"0"-5,-7 3-9,7-3-3,0 0-6,0 0-10,0 0-8,0 0-9,0 0-9,0 0-4,0 0-4,0 0 1,0 0-4,0 0 1,20 12-6,-20-12-3,18 6-10,-8-5-3,1 3-7,4-2-3,1-1-7,4 2-7,-1-2-7,1 1 0,3 2-7,-1-3-7,5 1-6,-7 0-2,0 0-4,8-1-7,-11-1-3,4 2-2,-1-2-2,0 0-4,-1 0-2,-4 2 1,6-4 0,-6 2-4,2 0 0,-3-2-6,-14 2-8,25 2-5,-14 0-5,-11-2-9,19-2-14,-19 2-15,11 0-11,-11 0-11,12 2-20,-12-2-9,0 0-24,13 2-23,-13-2-5,0 0-20,0 0-21,15-4-165,-15 4-386,0 0 170</inkml:trace>
          <inkml:trace contextRef="#ctx0" brushRef="#br0" timeOffset="933.9891">796 224 31,'0'0'215,"0"0"-9,0 0-12,0 0-10,0 0-13,0 0-15,0 0-15,0 0-13,0 0-13,0 0-13,0 0-11,0 0-9,0 0-2,-3 11 6,3-11 1,1 16-2,-1-16 0,6 24 1,-4-10-3,0-1 1,2 2-3,1 0-2,-2 3-2,-1 0 1,1-1-2,-3 1-7,3 1-5,1 0-3,-4-1-4,2 7-7,0-10-7,-2 1-4,3 1-5,-2-2-4,1 3 1,1 0-5,-3-3-1,0-4-4,3 2-2,2 2-2,-5 1 2,1-3-4,4-1-4,-4-1-8,-1-1-12,0-10-13,7 15-15,-7-15-28,1 12-22,-1-12-28,0 0-41,0 0-36,8 12-38,-8-12-204,0 0-471,0 0 209</inkml:trace>
          <inkml:trace contextRef="#ctx0" brushRef="#br0" timeOffset="1754.0254">1291-41 121,'0'0'191,"0"0"-9,0 0-4,0 0-3,0 0-15,0 0-19,0 0-14,0 0-11,0 0-13,0 0-7,37-19-11,-29 17-6,-8 2-3,13-11-5,-13 11-7,9-8-1,-9 8-9,9-10 1,-9 10 1,6-11-3,-6 11-4,0 0 0,4-15-5,-4 15-7,0-9-4,0 9-1,0 0-5,-7-14-3,7 14-2,0 0-3,-14-6-7,14 6 1,0 0-5,-20 1 1,20-1-2,0 0 0,-22 12-2,15-5-2,-1-1 2,8-6 2,-13 12-5,7-6-5,6-6-17,-9 11-14,9-11-16,-5 11-14,5-11-18,0 13-35,0-13-19,8 9-29,-8-9-167,14 3-359,-14-3 159</inkml:trace>
          <inkml:trace contextRef="#ctx0" brushRef="#br0" timeOffset="1337.7585">1453 74 5,'-9'-4'216,"9"4"-10,0 0-11,0 0-15,0 0-15,0 0-17,0 0-6,0 0 3,0 0-2,0 0 2,-4 32-3,8-14-6,-4 5-10,1-2-4,-1 0-4,5 2-3,-5 3-11,0-1-2,3 2-7,-2 0-7,-2-1-7,2-4-6,-2 3-6,2-3-3,6-7 4,-3 3-18,-2 0 2,1-6-12,-1 5-5,4-4 0,-3 1-12,-2-5-16,-1-9-16,5 16-23,0-9-22,-5-7-24,1 11-29,-1-11-23,3 12-29,-3-12-40,0 0-54,0 0-158,0 0-443,0 0 196</inkml:trace>
          <inkml:trace contextRef="#ctx0" brushRef="#br0" timeOffset="2605.981">2042-156 116,'0'0'174,"0"0"-1,0 0-11,-15 3-8,15-3-9,0 0-5,0 0-5,-7 8-3,7-8 0,-7 12-7,3-4-3,1 0 1,-2 7-8,3-1-3,1 0-5,1 2 1,-3 1-7,6 6-2,-3-3-8,1 3-2,1 3-5,-2 3-7,5-1-5,-4 2-4,4-2-5,-2 9 1,2-7-2,-2-4 2,3 1-14,0 1-5,-3 0 4,1-1-7,2-2 1,-5 0-7,2 1-3,1-10 1,-4 10-8,0-10 0,0 2-3,0-6-3,0 2-1,0 0-6,0-4 5,0-10-3,0 15 1,0-15-1,-4 15-5,4-15 1,0 0 1,-3 11 2,3-11-4,0 0 0,0 0 3,0 0 4,0 0-9,0 0-2,0 0-13,0 0-14,0 0-13,-26-18-16,23 7-15,3 11-30,-14-19-22,7 9-35,-2 0-14,3-2-37,0 1-22,-1-1-21,1-1-165,-2 4-445,8-7 198</inkml:trace>
          <inkml:trace contextRef="#ctx0" brushRef="#br0" timeOffset="2161.8671">2048-161 236,'0'0'231,"0"0"-12,0 0-9,0 0-17,0 0-1,0 0-18,0 0-7,0 0-16,0 0-12,0 0 2,0 0-21,0 0-4,23 8-7,-4-11-8,1 2-4,0 1-10,8 0-8,5 1-6,-3-4-11,1 2-9,-2 1-5,2-4 0,1 2-6,-1 1-4,1-3-9,-4 1 2,2 2-1,-10-1-7,1 2-5,-4-2-4,0 0-6,-5 2-10,2-1 1,-14 1-10,13-2-8,-13 2-7,14-2-11,-14 2-17,0 0-12,0 0-26,0 0-8,0 0-40,0 0-17,0 0-26,11-5-38,-11 5-141,0 0-392,0 0 173</inkml:trace>
          <inkml:trace contextRef="#ctx0" brushRef="#br0" timeOffset="3233.0247">2312 77 140,'5'-8'224,"-5"8"-14,0 0-16,9-9-14,-9 9-16,7-5-12,-7 5-13,12-8-12,-4 3-14,-8 5-11,17-5-7,-8 5-12,5-2-7,0 0-9,-14 2-6,21 2-9,-4 3-8,-8-1 2,2 1-6,0-3-7,-5 7-2,4-2-1,-3 3-5,3 0-4,-6-2-2,-4 4 2,7-3-4,-4 2-3,0 1 0,-3-1 3,0-11-6,-8 21-1,0-9-1,0 2 0,-2-1-10,0-2-6,-1-3-9,-1 4-3,4-5-5,2 0 2,-4 0-1,3-1 1,7-6-3,-11 9 7,11-9-2,-6 7 5,6-7 6,0 0-6,-8 7 6,8-7 1,0 0 5,0 0 11,0 0-6,0 0 4,0 0-2,0 0 7,0 0-5,0 0 7,0 0-2,22 11 1,-22-11 0,12 5 4,-4-1-1,-8-4-2,12 7 2,-4-4 4,-8-3 0,14 13 1,-5-5 3,-1 0 0,2 2-1,-4-1 8,5 4 2,-8-3-1,5 6 1,-7-5 12,10 8-2,-11-5 2,3 2 2,0 0-4,-3-1-2,0-4 0,0 3-4,0-14 1,-3 20-2,2-10-4,-1 6-1,-1-7 0,-2 2-4,-1-3-2,0-1-7,-2 3 1,0-3 1,0-1-3,-2 0 2,0-3-1,-1 3-5,-3 0-1,2-3-3,-2-3-2,0 1 2,14-1-11,-22 0-13,10 0-13,12 0-17,-19-4-17,8 0-25,-2 1-22,3-3-24,10 6-26,-14-14-32,3 3-34,4 2-168,1 1-425,0 0 188</inkml:trace>
          <inkml:trace contextRef="#ctx0" brushRef="#br0" timeOffset="3739.7503">3010 342 124,'-8'9'235,"8"-9"-6,0 0-2,0 0-11,0 0-3,0 0-22,0 0-7,0 0-12,0 0-9,0 0-14,0 0-11,0 0-8,22 6-12,-22-6-8,19 0-6,-5 1-13,3 1-7,-3-1-10,3 2-2,0-3-9,5 0-9,0-3-8,4 3 10,1 0-16,1-3-4,0 3-5,-2-1-3,-5 1-10,2 0-5,-9 0-13,5 0-11,-1 0-10,-8 0-14,4 1-16,-14-1-17,14 0-21,-14 0-31,12 0-28,-12 0-18,0 0-25,17 2-20,-17-2-172,0 0-416,0 0 185</inkml:trace>
          <inkml:trace contextRef="#ctx0" brushRef="#br0" timeOffset="4080.5392">3108 652 185,'0'0'213,"0"0"-3,0 0-11,0 0-5,0 0-5,0 0-4,0 0-7,0 0-10,16 10-9,-16-10-9,17 4-13,-6-1-11,-11-3-15,25 0-8,-7 0-13,1 0-6,0 0-9,1 1-7,-3 0-11,3-1-1,-3-1-8,1 1-4,2-1-3,0 1-8,-3-2-1,-1-2-13,-4 4-5,1-3-3,-13 3-6,17 0 0,-17 0-6,14 0-9,-14 0-1,0 0-14,15-1-12,-15 1-15,0 0-15,0 0-22,11 1-19,-11-1-48,0 0-29,0 0-42,0 0-144,0 0-401,0 0 178</inkml:trace>
        </inkml:traceGroup>
        <inkml:traceGroup>
          <inkml:annotationXML>
            <emma:emma xmlns:emma="http://www.w3.org/2003/04/emma" version="1.0">
              <emma:interpretation id="{50C06176-F538-4746-8CFC-07ACF6E4E335}" emma:medium="tactile" emma:mode="ink">
                <msink:context xmlns:msink="http://schemas.microsoft.com/ink/2010/main" type="inkWord" rotatedBoundingBox="7057,245 14352,-94 14403,1010 7108,1350"/>
              </emma:interpretation>
              <emma:one-of disjunction-type="recognition" id="oneOf1">
                <emma:interpretation id="interp5" emma:lang="en-US" emma:confidence="0">
                  <emma:literal>r(eoso+isino)</emma:literal>
                </emma:interpretation>
                <emma:interpretation id="interp6" emma:lang="en-US" emma:confidence="0">
                  <emma:literal>ee(eoso+isino)</emma:literal>
                </emma:interpretation>
                <emma:interpretation id="interp7" emma:lang="en-US" emma:confidence="0">
                  <emma:literal>ee(coso+isino)</emma:literal>
                </emma:interpretation>
                <emma:interpretation id="interp8" emma:lang="en-US" emma:confidence="0">
                  <emma:literal>oe(eoso+isino)</emma:literal>
                </emma:interpretation>
                <emma:interpretation id="interp9" emma:lang="en-US" emma:confidence="0">
                  <emma:literal>ec(eoso+isino)</emma:literal>
                </emma:interpretation>
              </emma:one-of>
            </emma:emma>
          </inkml:annotationXML>
          <inkml:trace contextRef="#ctx0" brushRef="#br0" timeOffset="9317.4849">8670-301 208,'0'0'231,"0"0"-16,0 0-18,0 0-12,0-13-27,0 13-17,0 0-3,0 0-21,7-17-15,-7 17-6,6-8-15,-6 8-9,6-11-9,-6 11-9,3-11-4,-3 11-5,0-14-5,0 14-4,0 0-10,0 0-1,0 0 3,0 0-7,0 0-5,-8-15 1,8 15 1,-12-2 5,12 2-2,0 0-4,-20 2 1,20-2 0,0 0-3,-24 4-2,24-4-6,-11 7 3,7-3-1,4-4-4,-13 9-2,13-9-10,-4 9-19,4-9-19,0 12-23,0-12-32,0 0-23,4 17-26,6-14-31,-4 4-128,2 0-331,3-2 146</inkml:trace>
          <inkml:trace contextRef="#ctx0" brushRef="#br0" timeOffset="8938.6886">8705-128 247,'0'0'237,"0"0"-20,0 0-14,0 0-14,0 0-4,0 0-4,0 0-5,1 23-4,-1-23-9,6 24-8,1-11-5,-7 1-13,6 0-10,0 3-8,-3-1-12,3 2-12,1 0-8,1 4-5,-1-4-9,0 4-7,3 0-9,-5-4-8,1-3-14,1-1-28,-3 2-21,4-2-25,-3-3-24,-1-2-30,1 2-33,-3-4-39,-2-7-29,12 12-33,-12-12-173,5 5-432,-5-5 191</inkml:trace>
          <inkml:trace contextRef="#ctx0" brushRef="#br0" timeOffset="9932.2003">9192-345 104,'0'0'128,"-15"-1"-6,15 1-3,-21 0-15,21 0 0,-20 3-8,8 2-9,2-1-5,1-1-5,-5 3-11,5-1 2,-1 1-6,2 1 0,1 0-4,7-7 8,-13 13-4,7-3-1,1-6 1,5-4 3,3 17 0,-3-17-1,3 19-3,4-12 0,0 5-4,1-2 2,3 4 2,3-2-2,0 0-2,6 2-1,2 2-6,-8-7 1,2 3-8,1-1-3,-3 3-2,0-1-1,0 0 0,0 0-2,-5-1-2,-2 2 0,0-1-6,3-2-5,-6 2 8,3 1-8,-4-3-1,1 0 5,0 3-2,-1 0 0,-3-14-1,-3 19 0,-1-10 6,1 0 1,3-9 2,-7 18-2,-4-11-1,4 1-4,0-4 0,-3 2 0,-1 1-2,-6-2-6,5-1 2,-1-1-2,-4 1-2,3-3-1,3 1-6,-4-4-9,15 2-12,-25-1-18,15-3-16,10 4-22,-20-7-28,6 2-31,3-1-21,7-2-45,4 8-38,-13-14-147,12 3-410,1 11 181</inkml:trace>
          <inkml:trace contextRef="#ctx0" brushRef="#br0" timeOffset="10224.0365">9502-102 173,'0'0'240,"0"0"-15,0 0-22,0 0-17,-6 17-6,6-17-2,4 10 1,0-2-4,0 1-16,-1 2-13,4-1-10,0 4-13,0-2-13,2 2-10,-4-1-12,4 3-5,-1-4-8,-2 6-7,2-6-21,-2 2-16,-1 0-22,1 2-26,-2-3-16,1-1-28,-3-2-28,-1 1-29,-1-11-18,7 14-24,-7-14-16,0 11-27,0-11-118,0 0-346,0 0 153</inkml:trace>
          <inkml:trace contextRef="#ctx0" brushRef="#br0" timeOffset="10415.9233">9603-281 140,'0'-13'252,"0"13"-17,0 0-9,-5-12-21,5 12-14,0 0-17,0 0-19,0 0-19,0 0-15,0 0-28,-4-11-39,4 11-37,0 0-47,0 0-64,0 0-33,0 0-31,0 0-107,0 0-288,0 0 128</inkml:trace>
          <inkml:trace contextRef="#ctx0" brushRef="#br0" timeOffset="11068.5497">9815-112 199,'0'0'237,"0"0"-14,0 0-8,0 0-14,11-28-7,-11 28-14,8-13-13,-5 6-12,-3 7-17,12-11-15,-4 7-11,1-3-10,-9 7-10,17-7-14,-9 3-6,3 0-10,-11 4-7,22-3-7,-13 3-1,-9 0-5,24 9-8,-10-4-5,0 4-1,0 2-4,-5-1-1,2 6-1,-3-2-5,3 0-1,-7 3-1,-2-2 1,4 4-5,-6-1-3,-1 2 3,1 4-2,-2-6-2,-1 7 5,0-9-11,-2 1-3,2-1-7,-2-7-3,4 2-8,1-11 1,-5 15-2,5-15 1,-2 14 2,2-14 2,-4 8 9,4-8-7,0 0 2,0 0 1,0 0 2,0 0 0,0 0 0,0 0-1,0 0-4,0 0 0,0-43-3,0 30 0,3-1-1,-2 1 0,3-3 3,-1 5-2,-2-6-1,4 2 4,-2 0-2,3 0 3,1 1 4,0 0-2,0-2 5,0 6-4,1-5 3,3 4 1,-2-4-2,2 4 2,0-1-2,2 2 0,-2 1 4,-4 2-2,1 2 0,1-3 0,-1 1 5,3 0 1,-11 7 4,16-8 2,-9 5 2,-7 3-4,14-4 2,-14 4 3,15-3 2,-15 3-4,12-4 3,-12 4-2,0 0 6,17 4 1,-17-4 1,11 7 3,-6 0 2,-5-7-1,12 15 8,-7-8-3,1 2 3,-1 1 0,-2 1 3,3 3-3,3 0-2,-6 2 1,4-2-6,-3 0 2,-2 1-4,1 0 0,0-1-2,-1-1-3,4 1 1,-3-1-3,2-5 1,-4 6-5,4-5-11,-2 0-13,-3-9-13,6 18-16,-1-11-15,1-2-24,-6-5-18,8 12-32,-8-12-16,8 7-34,-8-7-36,15 2-122,-15-2-369,19-2 163</inkml:trace>
          <inkml:trace contextRef="#ctx0" brushRef="#br0" timeOffset="11628.2297">10768-300 90,'-8'-7'215,"8"7"-15,0 0-14,0 0-3,0 0-10,-14-4-11,14 4-15,0 0-6,-19 12-12,12-5-10,-1 5-6,2-1-8,-5 2-10,3 1-6,-1 2-8,2 2-6,1 1-7,0-4-5,1 6-8,2-6-7,3 5-3,-1-1-4,1-1-6,0 1 2,3-1-8,3-3-2,-1-1-5,1-1-4,-1-2-7,5-2-1,4 2-12,0-3-7,2-1-6,1-4-8,-1-1-6,1 0 6,-2-2-5,1 0-2,-2-2-2,2-3-1,-2 0 1,3-1 3,-3-4-2,-3 2 7,1-5 4,1 0 4,-4 1 1,2-1 0,-3-2 5,-1-2-2,1 0 1,-3 1 3,-4-2-4,6 2 5,-7-1 2,0 3 4,0-2-1,0 1 0,-5 3 0,2 2 2,0-6 3,0 3 1,-4 5 5,1-2-6,-6 2 0,4 1-1,-1 1 5,-4 0-1,-1 0-1,2 5 1,1 0 5,11 1-3,-30-1-2,15 2 0,-1 1 3,2 4 0,-3 1 3,3-1 3,3 4 5,0-3 3,3 5 1,0-5 0,-2 7-1,6-7 3,3 4-3,1-11-1,-5 19-2,5-10 4,0-9-7,5 18 2,0-8-5,1-3-1,3 2-3,2 0-19,1-3-14,-2-1-16,7-3-26,0 3-30,0-4-15,5-2-34,-5-3-37,3 1-168,-2-3-379,-1-1 168</inkml:trace>
          <inkml:trace contextRef="#ctx0" brushRef="#br0" timeOffset="12255.7659">11235-597 97,'-11'1'201,"11"-1"-6,0 0-16,0 0-7,0 0-11,0 0-12,0 0-5,0 0-5,0 0 0,0 0-10,0 0-7,30 16-7,-22-11-7,-1 1-10,1-1-7,1 1-10,2 2-4,3-2-8,-1 1-6,-2 3-4,0-1-6,1-2-8,1 2 0,-3 5-4,1-1-2,-1 1-5,2-1 1,-1 5-6,-2-3-2,1-3 4,-1 5-4,-1-2 0,0-1-1,-1 5-2,0-2-2,-1-2 2,3 6-5,4 4-1,-9-9 4,-2 2-10,1 7 7,0-6-1,0 6 0,-3 0-1,3 1-1,4-1-4,-7-2 2,0 1-2,0-5-2,3 5 8,-5-7-9,1 8-4,-2-6 6,-4 4-5,6 0 0,-4-5-1,2-2 3,-2 2-3,-1-1-1,-2 2 4,2-1 0,1 1-7,-1-5 2,0 1 1,-2 3-2,0-6 6,-1 1-3,3-1-4,-2 2 7,0-7 4,5 4-13,-3-3 4,0-1-2,6-7 2,-13 14-2,5-6 2,2-1 1,-3-5-5,9-2 5,-13 12-4,6-10 2,7-2 1,-11 10-1,11-10 0,-10 6-4,10-6-9,0 0-10,-11 5-14,11-5-20,0 0-23,-14 0-34,14 0-40,0 0-53,0 0-38,-15-15-187,9 9-464,6 6 206</inkml:trace>
          <inkml:trace contextRef="#ctx0" brushRef="#br0" timeOffset="5290.0688">4340 443 101,'0'0'149,"0"0"3,-6 11-1,6-11-9,0 0-3,0 0 3,0 0 3,0 0 1,0 0 0,0 0-4,0 0-7,0 0-11,0 0-12,0 0-8,0 0-17,0 0-6,26-27-9,-17 22-9,-4-6-9,1 3-3,4-1-5,-2-3-3,-2 1-10,-2 0-5,3-3-6,-4 0-1,3 0-6,-3-1-6,0 0-1,-1-4 1,-2 1-7,3 0-11,-3-8-6,-5 2 6,4 0 0,-1 7-2,-1-7 3,3 7-3,-6 2 3,0-1-2,2 4-3,0-2 4,-2 3-5,-1 1 4,3 2-7,-6 1 5,2 0 1,8 7 1,-15-12-4,7 7 4,8 5 2,-17-9-2,8 8 1,9 1 1,-21-3 0,21 3 0,-14 0 3,14 0 2,-14 4-3,14-4-3,-12 7 5,6-1 0,6-6 1,-8 7 3,8-7-3,-9 12-3,9-12 4,-5 8 3,5-8-5,0 10 1,0-10 6,0 0-6,0 17 5,0-17 1,11 9 2,-8 0 1,3-4 3,2 0 0,4 1-1,-4-2 1,6 2-1,3-1-2,-1-1-1,4 1 4,0-4-6,1 0-6,4-1-6,1 0-3,0 4-6,3-4-4,0-4-4,-4 4-6,5-2 0,-4 1-5,2-5-1,-5 0 5,-2 6-1,5-4 5,-6 1 0,-2 0 0,-1 2 4,0-5-6,0 3 8,-3 1-2,2-3 8,-9 1 2,6-1 2,-2 3 5,-11 2 3,17-7 4,-17 7 9,14-3 2,-14 3 8,9-4 2,-9 4-4,0 0 4,11-6-5,-11 6-4,0 0 0,0 0 5,0 0-4,0 0-4,6-6-2,-6 6-4,0 0 4,0 0-7,0 0 3,0 0 3,0 0-3,0 0 0,0 0-7,0 0 4,0 0 2,0 0-3,-31 16-2,22-11 5,9-5 1,-17 12 0,7-3 6,3-4 9,-3 6 0,-1-4 5,-3 5 7,5 1 7,-2 1-4,2 1 4,1-4-1,-5 4 3,6 0 1,0-1 1,1 3 3,-2-3 4,5-1 1,0 1-1,0-3-3,3 4 3,0-3 0,0-12 4,3 24 2,3-14 4,-1 2-4,1 0-2,1-3-2,3 0 1,3 0 1,1-1-10,0 0-4,0 1 2,-2-3-7,2 0-6,4-2-3,-4 3 0,3-4-8,-2-2-1,-1 3-9,-4-2-10,4 0-7,-14-2-13,23 0-8,-12 0-13,-11 0-13,20-4-18,-20 4-23,14-4-25,-5 1-29,2-2-26,-1-2-29,-4 1-191,-6 6-433,14-15 192</inkml:trace>
          <inkml:trace contextRef="#ctx0" brushRef="#br0" timeOffset="5914.4502">5660-405 78,'0'0'146,"0"0"-10,0 0-11,0 0-3,0 0-10,0 0-6,0 0-9,0 0-3,0 0 5,-21 5-7,21-5-4,-13 10-9,2-3-2,5 0-3,-2 0 0,-4 3 0,1 3-6,-2 1 1,-1 0 4,-3 4 2,0 5 0,0-1 0,0 3 2,1-3-2,5 4 3,-6 7 5,5 4 7,-2-10-1,0 11-3,-3-2-5,10-9-2,4 1 3,-4-2-6,-3 12 4,7-1-11,0-7-1,-2-2-7,5-2-4,0 0-2,5 2-7,-5-2-7,9-3-1,-2 3 0,0-1-5,0-6-1,7 2-7,-11-3-1,11 4-3,3-1-11,-2-3-13,-1 1-11,0-5-13,4-3-18,-1 0-21,3 8-20,-5-9-27,3 1-25,-1-4-34,3-6-29,0 3-45,0-1-195,1 0-475,-4-6 210</inkml:trace>
          <inkml:trace contextRef="#ctx0" brushRef="#br0" timeOffset="6497.1287">5920 29 222,'-6'-10'257,"6"10"-15,0 0-14,-4-12-23,4 12-14,0 0-20,4-19-12,-4 19-18,6-10-16,-6 10-16,13-8-8,-5 4-14,-8 4-10,20-7-10,-6 5-13,2-2-13,-2 3-12,0 1-8,3-2-10,-17 2-10,23 0-5,-11 2-11,-12-2-11,18 1-2,-18-1-6,14 3 3,-14-3-8,0 0-4,14 0 4,-14 0-13,0 0 12,0 0 8,0 0 1,12 0 7,-12 0-1,0 0 0,0 0 3,0 0 4,0 0 8,0 0-4,0 0-5,0 0 10,0 0 1,0 0 8,-43-7 3,43 7 9,-21 1 2,21-1 4,-23 2 5,12-1 2,-5 2 5,-1 0 0,3 2 6,-3 1 4,-3-1 0,3 4-1,3-2 0,-2 3 4,-1 0 4,3 2 0,-3 0 5,4 2 3,3-1 1,-4 2 3,-2 3 2,8 1 0,-1-5-6,1 3 6,2 2-1,0-1-1,1 4 5,2-4 4,-3 1-4,6-1 1,0-1-11,0 0 0,3-1-5,0 0-6,3 1-1,-1-1-8,4-3 1,-1 1-2,4 2-5,2-8-14,0 0-11,0 2-16,2-1-14,4-4-21,8 2-18,-1-1-30,1-5-23,-2-1-45,4 0-26,-2-5-29,4 2-37,-7-4-156,8-3-445,-8 2 196</inkml:trace>
          <inkml:trace contextRef="#ctx0" brushRef="#br0" timeOffset="6876.0431">6437 121 67,'0'0'192,"0"0"-7,0 0-7,0 0-9,-29 13-6,21-5-7,-1-4-7,2 3-8,0 4-12,0 0-4,1-1-11,-2 5-13,2-1-7,2 0-12,-3 2-4,7 1-5,-3-2-13,3 0-5,3 0-3,2-1-5,0-6-9,2 3-5,4-4-9,-1 0-6,7 1-7,-3-1-6,0-3 0,-2 0-5,5-1-4,-6-3-4,-1 3-2,10-6 2,-20 3 2,23-4-2,-13 1 4,-3-1 2,1-3-3,-8 7 2,16-10-3,-12 5 1,-4 5 6,7-18 3,-4 11-1,-3 7 5,0-19 2,0 10-2,0 9 5,-6-20 2,6 12 2,-5-5-3,-1 5-2,6 8 1,-10-16-5,3 7 2,0 5-2,0-3-5,7 7-7,-21-15-16,12 11-11,1-2-19,-4 1-18,12 5-21,-21-2-26,21 2-15,-14-5-21,14 5-31,-12-5-115,12 5-322,0 0 142</inkml:trace>
          <inkml:trace contextRef="#ctx0" brushRef="#br0" timeOffset="7377.7869">6786-112 61,'0'0'126,"-12"4"-9,4 2 6,8-6-15,-14 10 2,2-5-6,5 2 2,0 4-6,3-4-2,-2 4-2,1-3-5,2 5-8,0-2 0,0 3 0,3-1-7,0 2 3,6-1 1,-6 0-6,8 2 3,-2 0 0,4 1-1,-2-3-4,6-1 1,-2 2-2,2-4-5,0 4-3,-2-1-7,2-3-2,-1 0-3,-2 0-6,-3 1-4,1 1-6,0-4-4,-1 3 5,-2-4-11,1-1-1,-3 1 1,-4-8-3,2 16-2,-1-7 7,-1-9-2,-6 16 2,6-16-6,-8 14 4,2-7-4,0 0 1,-8 0-2,6 1 0,-4-4-2,1 2-4,-2-2-3,-1-1-3,0 1-14,-3-3-15,5 1-17,12-2-19,-24 2-24,13-2-20,11 0-31,0 0-21,-28-9-33,22 3-43,6 6-121,-8-11-377,8 11 168</inkml:trace>
          <inkml:trace contextRef="#ctx0" brushRef="#br0" timeOffset="7949.6331">7152-48 242,'0'0'232,"0"0"-20,0 0-20,0 0-13,0 0-2,0 0-1,0 0-4,-14 25-3,14-25-12,-6 24-12,6-10-13,-5 3-11,2-2-9,3 5-8,0-4-8,2 2-16,-2 1-4,1 0-3,4 2-12,-5 1-4,6-3-4,-6-1-6,8-2-5,-2 0-3,4-2-9,-3 2-2,0-4-6,5-2-4,2 0-6,-6-3-11,6 0-8,-2-2-5,2 2-2,0-4-6,0 1-2,-1 0-1,1-4-4,1 0 0,-1-4-1,0 0-6,5-3 1,-5-3 2,-6-1-6,7 0 0,-4-1 2,-1-3-3,1 0-4,-2-2 0,3-6 6,-4 5 1,0-7 1,-2 7 6,2-3 1,-5-2 5,0 7 1,2-1 7,-5-1 3,0 0 8,-3 0 5,1 4 1,-4-5 2,3 7 2,-2-2 5,-1 4 1,-3-1-2,-2 0 6,-2 4-3,5-5 7,-7 2-2,2 7 1,1-4 0,-4 3 4,-1 3-9,0-1 5,3 2-4,0 0 0,14 0-1,-26 2 3,16 2-2,-1 0-2,1 0 1,3 2 3,7-6-5,-14 13 1,8-6-1,6-7 6,-6 13-7,4-5 3,2-8-5,0 18 1,0-18-4,6 14 3,-1-6-7,-5-8-8,16 10-11,-8-4-15,6 1-21,1 0-27,-1-1-25,0-2-39,6-2-31,-3-2-32,1 0-159,2 0-394,-3-2 175</inkml:trace>
          <inkml:trace contextRef="#ctx0" brushRef="#br0" timeOffset="8288.9914">7669 101 129,'0'0'238,"0"0"-11,0 0-3,0 0-9,0 0-10,0 0-5,0 0-11,0 0-12,0 0-9,27 7-8,-13-7-9,4 5-15,-2-5-3,1 0-22,11-5-9,0 10-15,2-5-8,2 1-7,-4-6-14,2 5-11,-2 4-5,-2-4-19,1-4-8,-2 4-14,-5 0-11,0-2-15,1 1-14,-6-4-13,4 4-15,-8-4-19,0 4-18,0-2-18,-11 3-23,20-11-24,-12 5-19,-5-1-18,-3 7-124,4-16-357,-4 16 158</inkml:trace>
          <inkml:trace contextRef="#ctx0" brushRef="#br0" timeOffset="8568.8316">7935-92 213,'0'0'203,"0"0"-9,0 0-12,0 0-7,0 0-5,0 0-2,0 0-2,-14 11 3,14-11 1,0 0-4,4 30-11,-6-19-3,4 4 0,1-1-12,-2 5-7,1-4-8,2 2-10,-2-1-11,3 2-12,-5 7-8,3-8-5,0 1-6,0 1-13,3-1 8,-1 1-26,-5-1-25,1-2-23,-1 0-23,4-1-26,-1-2-32,-2 0-36,-1-5-35,2 5-34,-2-13-31,4 16-226,0-9-487,-4-7 215</inkml:trace>
        </inkml:traceGroup>
      </inkml:traceGroup>
    </inkml:traceGroup>
    <inkml:traceGroup>
      <inkml:annotationXML>
        <emma:emma xmlns:emma="http://www.w3.org/2003/04/emma" version="1.0">
          <emma:interpretation id="{49000CF7-AA89-4094-A98B-1828C146DE3B}" emma:medium="tactile" emma:mode="ink">
            <msink:context xmlns:msink="http://schemas.microsoft.com/ink/2010/main" type="paragraph" rotatedBoundingBox="859,1716 17617,1571 17631,3283 874,3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F1311F-A051-4642-9425-5388415DB783}" emma:medium="tactile" emma:mode="ink">
              <msink:context xmlns:msink="http://schemas.microsoft.com/ink/2010/main" type="line" rotatedBoundingBox="859,1716 17617,1571 17631,3283 874,3428"/>
            </emma:interpretation>
          </emma:emma>
        </inkml:annotationXML>
        <inkml:traceGroup>
          <inkml:annotationXML>
            <emma:emma xmlns:emma="http://www.w3.org/2003/04/emma" version="1.0">
              <emma:interpretation id="{B801C874-7193-4C56-A7CD-7576B66AA630}" emma:medium="tactile" emma:mode="ink">
                <msink:context xmlns:msink="http://schemas.microsoft.com/ink/2010/main" type="inkWord" rotatedBoundingBox="861,1945 5711,1903 5724,3386 874,3428"/>
              </emma:interpretation>
              <emma:one-of disjunction-type="recognition" id="oneOf2">
                <emma:interpretation id="interp10" emma:lang="en-US" emma:confidence="0">
                  <emma:literal>Comparing</emma:literal>
                </emma:interpretation>
                <emma:interpretation id="interp11" emma:lang="en-US" emma:confidence="0">
                  <emma:literal>comparing</emma:literal>
                </emma:interpretation>
                <emma:interpretation id="interp12" emma:lang="en-US" emma:confidence="0">
                  <emma:literal>Compering</emma:literal>
                </emma:interpretation>
                <emma:interpretation id="interp13" emma:lang="en-US" emma:confidence="0">
                  <emma:literal>comparting</emma:literal>
                </emma:interpretation>
                <emma:interpretation id="interp14" emma:lang="en-US" emma:confidence="0">
                  <emma:literal>Comparting</emma:literal>
                </emma:interpretation>
              </emma:one-of>
            </emma:emma>
          </inkml:annotationXML>
          <inkml:trace contextRef="#ctx0" brushRef="#br0" timeOffset="16028.3725">-1886 1570 61,'0'0'138,"0"0"-8,0-14-9,0 14-11,0 0-13,7-16-7,-7 16-12,6-13 4,-3 5-15,-3 8-6,12-13-10,-5 8-3,0-3-2,1 1-2,0 1-13,1-1 2,-1-2-4,-8 9 0,16-7-1,-5 4-7,-4-1-3,3-3 4,-10 7-2,20-4-8,-9 1 4,0 3-1,3-4-4,-14 4-4,25 0 3,-10-3-4,-2 3 2,-13 0 1,20 0-6,-9 2 4,1-2-1,-12 0-2,20 5 2,-9-5-10,-1 3 10,-10-3 1,15 4-1,-15-4-2,13 0-10,-13 0 13,14 3-3,-14-3-5,0 0 3,11 4-2,-11-4-3,0 0 9,0 0-7,0 0 2,0 0-3,0 0-3,7 5 2,-7-5 12,0 0-9,0 0 0,0 0-5,0 0 12,0 0-6,0 0 1,0 0 1,0 0 3,0 0-1,0 0-7,0 0 4,0 0 1,0 0 1,-42-1-4,42 1-4,-14 0 10,14 0-8,-17 0 4,17 0 0,-15-4 1,15 4 3,-22 4-2,9-3 3,1 1-1,12-2 2,-25 4 4,14-3 3,2 1 6,9-2 2,-20 4-1,9 0-6,1-1 8,10-3-3,-18 5-1,8 1-1,-1-3 2,1 2 2,0 2 2,-1 0-3,-1 0 5,-1 2 6,1 1-6,1 1 1,-1 3 7,-1-1 5,4-1-1,-2 2-2,3 1-3,-1 1 2,1-2-1,-3 0 8,3 3-1,2-1 5,0 3-3,0-2-2,-1 2 3,4-1 6,2-6-9,-4 8-4,5-6-3,0 2-2,-2-1-3,4 0 0,-2-1 0,5 0-7,-4 2-2,1-6 0,4 5-2,0-1-1,0 0 5,2 0-5,0-2-5,3 0 0,-2-2-1,4 2 0,1-3-7,-2 3-3,4-5-12,-1-2-7,1 5-14,4-7-13,-1 4-8,3-4-16,4-1-14,-6 1-21,7-6-16,4 2-15,-3-2-18,3-1-23,-3-2-17,2 1-124,-10-2-342,8-2 152</inkml:trace>
          <inkml:trace contextRef="#ctx0" brushRef="#br0" timeOffset="17484.3508">-1275 1775 143,'0'0'149,"-16"-2"-14,16 2-5,0 0-12,-19 1 1,19-1-9,-15 7-6,7-3-4,8-4-5,-15 13-9,2-2-2,5-2-2,2-1-4,-5 5 1,5-3-2,1 6-4,1-2-1,-4 0-3,6 0-6,-2-1-5,4-2-4,-2-1-8,2-10 0,0 18-6,0-18-3,2 19-4,-1-8 1,4-4-7,-5-7-9,9 12-4,-3-6-11,-6-6-11,11 8-8,-11-8-8,10 4-2,-10-4-8,12 1-11,-12-1 1,0 0-15,20-6-1,-20 6 1,10-11-1,-4 2 0,0 4 5,-6 5 8,9-18 2,-2 8 14,-3-1 1,4-1-1,-2-1 9,-3 3 1,4 2 13,4-7 11,-5 3-1,2-1 12,-2 4 1,2 0 4,-1 0-4,1 2 12,0-4 3,-2 4 1,2 0 1,3 0 6,-8-1-5,5 3 0,-8 5-2,14-10-3,-3 9-5,-11 1-6,14-3 2,-14 3 2,14 0-5,-14 0 6,18 7-4,-10-6 5,-8-1 2,17 9 6,-6 1 4,2-2-3,-2 2 3,3 1-2,-2 1 1,1 1 4,-4-8-6,-1 2-5,4 6-1,-4-1-3,3-3-4,-3 5 2,-2-8-2,2 4-3,-2-2-1,0 3-6,-3-4-8,2 2-6,-5-9-9,3 16-5,-3-16 1,5 8-7,-5-8 2,0 0 2,4 7 5,-4-7 3,0 0-1,0 0-1,0 0-7,0 0-13,0 0-2,0 0-2,0 0 0,0 0 0,-4-44 9,4 34-9,1-5 12,-1 4 0,0-5 2,5 2-6,-2 3 5,2-2 11,1 5-3,-6 8 4,8-20 1,-4 10 6,-1 1 3,2 0-1,1-2 9,-6 11 0,8-12 1,-5 5 5,-3 7 7,11-11 0,-5 5-5,-6 6-3,8-8-2,-8 8 6,8-7-2,-8 7-4,11-5-2,-11 5 6,11-1-2,-11 1 2,0 0 6,20 7-2,-12-1 5,-8-6 2,12 11 3,-6-3-4,1 3-2,2 0-2,-3-2 4,-1 0 1,1-1-4,-1 8-1,0-3-4,1-1 2,0 1-4,-3 1-1,2-6 1,-1 3 1,1-2-12,-5-9-13,9 12-5,-5-8-12,-4-4-3,6 8-1,-6-8-4,8 6-4,-8-6 7,0 0-11,0 0-2,0 0-2,24-13 2,-17 6-3,1 0 12,-5-3-6,4-4 2,4 4 9,-4-2 3,2-2 2,-1 0 5,-1 3-4,4-3 10,-1 2-3,1-1 16,-4 5 5,6-3 9,-4 3 5,2 0 8,-3-1 5,0 4 3,-1-2-1,1 0-1,3 1 3,-3-1-2,-8 7-1,14-9-2,-6 6-2,-8 3-7,12-5-2,-12 5 7,13-3 2,-13 3 0,0 0-4,17 1 0,-17-1 10,11 7 1,-11-7 3,9 13 3,-3-5 0,-1 3 4,-2-4 3,3 4-1,0-3-2,2 5-1,-3-2-3,0-3-2,1 4-3,2-5-5,3 3 3,-4-3-6,6 3 0,-1-3-4,-4 2 2,3-5-8,0-1-2,3 5-11,0-7-3,-2 1-10,5-1-6,2-2-9,-3-2-8,2-1-10,-2 0-1,4-1-3,-6 0-1,2 1 3,1-3-17,-9 0 11,6-2 5,-5-3 4,0 3 2,-1-2-1,-2 1 11,-2 1 1,2-8 3,-6 2 7,1 1 15,-2-5-1,-1 1-10,2-7 10,-4 7 5,0 1 3,1-3-8,-3 2 5,3 0 5,-2 0-4,2 0 3,0 3 5,0 0 2,1 1 2,-1-4 3,0 4-3,-2-2 7,4 5-2,-4 1 2,5 10 1,-3-19 2,0 8 5,3 11 0,-3-16 2,3 16-1,-3-13 3,3 13 7,-5-11 4,5 11 3,0 0-4,-3-10-1,3 10-2,0 0-2,-6-10-1,6 10 1,0 0-1,0 0-2,0 0-5,0 0-3,0 0-2,0 0-5,0 0 3,0 0-5,0 0-3,0 0-3,0 0-6,0 0 5,0 0 3,0 0 3,0 0 8,-10 26 8,10-26 7,2 23 1,-4-4 1,1-4 8,4 2-3,2 6 3,-4-5-3,4 8-1,-2-1-1,2 2 1,1 0-2,-5 11-1,6-10-3,-3 3-2,1 11-6,0-3-2,2-1 2,-2-2-4,-2 4-2,3 1-3,-1-6 0,1 4-1,-1-1-4,0-2 3,-1 1-6,-2-8 5,4-1-6,-4 1-1,2-2-8,0-3-5,0-5-15,-2-3-10,-1 3-14,-1-5-11,7 3-18,-3-6-19,-2-1-14,2-3-23,-4-7-21,7 17-19,-4-11-11,-3-6-25,0 0-38,1 8-122,-1-8-391,0 0 173</inkml:trace>
          <inkml:trace contextRef="#ctx0" brushRef="#br0" timeOffset="17851.6548">125 1822 157,'0'0'198,"6"-11"-13,-6 11-11,8-10-16,-8 10-10,4-12-12,-4 12-12,5-8-10,-5 8-10,11-8-10,-3 2-11,3 3-6,-2-2-15,-9 5 2,23-6-11,-9 0-7,-3 6 2,3 0-9,-14 0-3,24 3-11,-14-1 6,8 2-7,-4 3-5,-4 0-5,3 1 1,-1 3 1,-4-4 0,2 5-4,-1-2-3,-1 2 2,-5-2-3,1 5 0,-2-3 1,1 0-5,-3-12 5,0 16-2,-3-4 1,3-12 3,-3 17 0,-2-10-1,-1 0 0,0 0-1,-4 0 1,0 1 0,0-2-4,-4-1-1,2 0-1,1-3-14,11-2-12,-24 4-23,24-4-24,0 0-25,0 0-29,-28-9-26,27 7-33,1 2-108,0 0-314,0 0 139</inkml:trace>
          <inkml:trace contextRef="#ctx0" brushRef="#br0" timeOffset="18412.2752">712 1708 119,'-14'-10'185,"14"10"-17,0 0-6,0 0-13,-30 11-7,19-4 4,2 8-3,-4-4-17,-1 3-5,5-3-9,-2 11 1,2-4-10,1-2 0,3 0-11,1 0-5,1-2-11,-1 0-6,3 3-4,1-3-4,1-1-8,3-5-4,-1 3-5,3 0-4,0-4-5,2 0-3,3-2-10,0 1-7,1-3-10,1 1-11,1-8-6,1 8-7,-1-3-6,-1-1-1,-13 0 0,25-5 3,-16-2 3,-1 0 0,3 0 4,-4 0-1,0-4-2,-3 3 13,1-6 5,0-2 6,-4 8 8,4-4 9,-4 3 3,1-3 9,0 1 4,2-1 4,-2 0 2,-2 12 6,4-18 5,-2 11 1,-2 7 1,5-16 6,-5 16-2,3-10 1,-3 10-1,0 0-5,3-11-5,-3 11-5,0 0-6,0 0-10,0 0-3,0 0-7,0 0-4,0 0 2,0 0-4,0 0 2,0 0 7,0 0-1,0 37-3,0-37 17,-5 23-9,5-9 2,2 0-5,-2 4-2,3-3 2,-2 1-2,3-3 1,-1 1-8,0-3 0,0-3-2,2 5-9,1-1-16,-2-1-21,3-4-18,-4 1-26,-3-8-20,12 13-25,-7-8-34,1 0-25,-6-5-35,14 6-20,-14-6-205,14-4-477,-14 4 212</inkml:trace>
          <inkml:trace contextRef="#ctx0" brushRef="#br0" timeOffset="18787.6065">995 1746 202,'0'0'231,"6"-13"-12,-6 13-12,7-7-12,-7 7-16,0 0-13,9-10-16,-9 10-13,12-1-13,-12 1-14,0 0-9,24 4-7,-10 4-10,3-2-11,-2 1-7,-1-1-7,0 7-6,2-2-4,-2 0-5,5 6-4,-5-1-3,4 0-9,-7-2 1,2 0-2,1-2 0,3 6-8,-12-4-1,4-1-4,-1-1-4,-2-1-8,-3-3 1,3 3-7,-4-4-2,-2-7-4,3 14 5,-3-14-2,2 12 1,-2-12-1,0 0 6,0 0-2,-8 14 8,8-14 3,0 0 10,0 0-1,0 0 6,-21-7 1,21 7 1,0 0-5,-12-21 0,10 9-1,2 12-1,-1-23-1,4 9-1,-3 1-6,8-2-2,-2-3-3,2 2-11,4-5-3,2 3-1,-6 3-10,5-1-8,-4 2-6,5-1-11,-5 1-7,5 1-10,-3-1-7,-1 2-5,-3 4-18,0 1-20,0-1-24,-7 8-17,10-10-15,-6 4-21,-4 6-102,0 0-315,0 0 141</inkml:trace>
          <inkml:trace contextRef="#ctx0" brushRef="#br0" timeOffset="19246.3425">1520 1507 85,'0'0'263,"-6"-13"-20,6 13-13,0 0-30,0 0-20,0 0-19,-8-8-28,8 8-35,0 0-42,0 0-46,0 0-45,0 0-35,0 0-37,0 0-135,0 0-261,0 0 116</inkml:trace>
          <inkml:trace contextRef="#ctx0" brushRef="#br0" timeOffset="19056.4524">1602 1667 93,'3'7'214,"-3"-7"-9,0 0-9,0 0-11,0 0-11,0 0-8,0 0-8,0 0 2,0 16 4,0-16-2,4 18-9,-1-10-10,1 8-10,-2-3-7,1-1-12,0 4-7,-1-1-14,2 4-4,0-3-11,-1 3-7,0-3-5,3 9-5,-6-8-6,2-1-22,1 2-19,0-2-34,-2 0-28,-2-4-37,2 3-40,2-4-37,-3-11-41,2 20-49,-2-20-135,0 0-419,0 17 187</inkml:trace>
          <inkml:trace contextRef="#ctx0" brushRef="#br0" timeOffset="20534.5026">1876 1661 99,'0'0'219,"4"19"-7,-4-19-12,3 15-10,-3-4-12,0-11-10,1 20-13,2-8-15,-1 2-12,-1 0-12,3-2-10,-3-1-15,5 3-4,-3-2-9,1-4-13,-1 6-5,1-7-13,-4-7-13,7 21-16,-4-16-10,3 4-5,-6-9-5,11 8-5,-11-8-10,11 4 0,-11-4-5,0 0-7,25-10-3,-19 5 2,-6 5 5,15-14 4,-7 7-3,3-6 6,-2-3 5,2 4 3,0-1 8,2 1 7,1-4 7,-5 2 8,2 2 3,3-2 4,-5 1 4,5 1 3,-3 2-1,2 0 0,-5 3 0,1 0 1,-3 1-8,-6 6-4,14-7 0,-14 7-5,11-3 0,-11 3 3,0 0-2,19 9 0,-12-4 0,-7-5 1,11 16-2,-4-9-3,-1 3 0,-3 4-1,3-6 2,2 3-3,-2-3 2,5 3 0,-2-1-5,-1-3 0,3 0 1,5-3-5,-2 4-9,9-5-12,-6 2-14,10-3-16,-1 2-13,-1-3-19,0-6-6,5 3-4,-2-3-6,4 2-7,-5-2 6,1-5 1,-5 3 5,4-4 7,-13 4 2,6-1 9,-5-3 6,-2 3 8,-1-3 21,-2 1 0,-3 0 12,0 2 11,-6-3 12,2 2 13,-3 9 17,7-20 17,-10 12 12,3 8 12,3-23 9,-3 23 3,-3-16 10,3 16 7,-4-12-4,0 3-2,4 9-15,-7-9-8,7 9-7,0 0-9,-14-5-6,14 5-4,-20 5-1,20-5-1,-17 9-8,3 0-2,5 1-5,-5-3 0,4 4-4,1-2 0,1-2-3,-1 2-3,1-2-1,8 2-14,0-9-6,-6 15-6,6-15-8,0 0-5,6 16-5,-6-16-2,8 11-8,-3-5-6,-5-6-4,14 4-6,0-4-2,-14 0 5,20 3-8,-11-6-6,-9 3 14,28-7 7,-17 4 1,-11 3 7,17-5 4,-4 0 8,-13 5 3,11-7 11,-2 5 10,-9 2 11,8-12 9,-2 6 9,-6 6-1,8-11 10,-4 4 5,-4 7 6,8-8 3,-8 8 4,5-10 5,-5 10 5,0 0 2,8-12 7,-8 12-1,0 0 7,4-8-7,-4 8 9,0 0 7,0 0-4,0 0 5,3-10-4,-3 10-1,0 0-10,0 0-2,0 0-10,0 0-5,0 0-8,0 0-6,0 0-7,0 0-3,0 0-7,0 0-2,0 0-4,0 0-2,0 0-1,7 37-1,-7-20 2,-3 1-7,7 4 4,-5 4-1,2 15-2,1-3-3,-4 4 6,2 2-6,2 2 2,-4 0 3,2 2-6,0 1 1,-1 6 1,2-4-7,-1 18 8,2-19-6,1 1-4,-2-3 1,3-1-8,-4-1-8,3-5-10,-6-3 10,3-8-14,-4-2-11,3-1-2,-5-2-5,3-6-8,-1 1 2,-2-6 0,0 1 2,-2-4 1,-1 0 6,1-4 8,-4 5-1,-2-3 6,-4-5 2,-2 0 4,0-3 2,3 1 0,-11-4 4,8-2 13,-1-1-9,3-2 4,2 0 8,1-4 4,-3-3-2,4-5 3,3-6-5,2-5 5,3-7-4,1 9 1,7-12 0,1-3 0,3 6 4,0-3-4,7 4 3,-2 0 4,-2-1-9,0 11 6,5 0-6,2-1 4,-5 2-3,3-1 1,-2 1-8,2 1-6,0-2-8,-1 4-9,1 8-6,-5-9-8,5 2-17,-8 7-7,5 0-11,-1-3-13,1 1-17,-2 4-24,-1-1-22,0-3-24,-1-2-27,1 7-182,-5-6-418,3 4 186</inkml:trace>
        </inkml:traceGroup>
        <inkml:traceGroup>
          <inkml:annotationXML>
            <emma:emma xmlns:emma="http://www.w3.org/2003/04/emma" version="1.0">
              <emma:interpretation id="{4188398C-3282-4643-A7CF-138AA2501571}" emma:medium="tactile" emma:mode="ink">
                <msink:context xmlns:msink="http://schemas.microsoft.com/ink/2010/main" type="inkWord" rotatedBoundingBox="6625,1705 8521,1688 8531,2738 6634,2755"/>
              </emma:interpretation>
              <emma:one-of disjunction-type="recognition" id="oneOf3">
                <emma:interpretation id="interp15" emma:lang="en-US" emma:confidence="1">
                  <emma:literal>real</emma:literal>
                </emma:interpretation>
                <emma:interpretation id="interp16" emma:lang="en-US" emma:confidence="0">
                  <emma:literal>veal</emma:literal>
                </emma:interpretation>
                <emma:interpretation id="interp17" emma:lang="en-US" emma:confidence="0">
                  <emma:literal>reed</emma:literal>
                </emma:interpretation>
                <emma:interpretation id="interp18" emma:lang="en-US" emma:confidence="0">
                  <emma:literal>Veal</emma:literal>
                </emma:interpretation>
                <emma:interpretation id="interp19" emma:lang="en-US" emma:confidence="0">
                  <emma:literal>red</emma:literal>
                </emma:interpretation>
              </emma:one-of>
            </emma:emma>
          </inkml:annotationXML>
          <inkml:trace contextRef="#ctx0" brushRef="#br0" timeOffset="21316.6962">3787 1750 199,'0'0'260,"0"0"-8,0-17-18,0 17-16,0 0-13,8-18-17,-8 18-15,0-13-13,0 13-14,6-13-17,2 6-9,-8 7-17,12-8-11,-4 3-12,1 3-5,-9 2-12,27 0-8,-10 0-3,0 2-10,-3 4-4,3 1-3,0 0-4,4 5-3,-4 3-5,3 2-3,-3 3-4,-3-2-1,-1-1-12,1 4-4,-8 0-7,2 0-9,-2 0-5,0 2-4,-3-5-5,0 0-4,-1-4 3,-2 1 1,-2 3-6,2-6 2,2-2 2,-7 2 3,5-12-1,-6 17 2,-3-9 1,4-1 6,-1 0 0,6-7 4,-17 4 2,6-3 5,11-1 2,-20 0 11,20 0 2,-16-11 7,8 7-2,2-4 5,0-4 3,3-2 5,-2-3 4,5-7-2,3 0-1,0-2 0,5 1 1,3 1-3,1 1-2,-2-3-1,4 4 2,0 0 1,-5 7-1,5-2-3,-6 1-3,4 2 1,-4 3 0,5-1-4,-7-1-5,2 6-8,-1 0-11,0 0-8,-7 7-12,12-11-19,-4 7-18,-8 4-12,9-10-15,-9 10-17,11-7-29,-11 7-19,9-5-25,-9 5-139,0 0-352,11-7 156</inkml:trace>
          <inkml:trace contextRef="#ctx0" brushRef="#br0" timeOffset="22553.9846">4441 1829 124,'0'0'211,"0"0"-23,0 0-16,23-6-16,-23 6-19,24-5-14,-13 2-17,-2-3-14,5 4-13,0-5-10,0 3-17,3 1-7,-1-2-10,-2 1-10,-5 1-7,8-7-4,-9 6-8,-2 0 3,-6 4-12,17-10 4,-10 3-2,-7 7 4,11-8-1,-11 8-7,3-12-6,-3 12 9,3-11 4,-3 11-5,0 0 3,0 0 8,-10-20 4,10 20 10,-10-7 9,10 7 3,-10-7 7,10 7 1,-17-5 2,17 5 7,-14-4 3,2 4 6,12 0 1,-22 0-1,9 3-6,2 2 8,-6-2-1,5 2 1,1 5 1,-3-3 3,2 1 0,-3 4 2,1 2-3,5-3-2,-2 2-2,2-1 11,1 6-15,2-2-3,0 1-4,1 1 1,3-4-14,4 4 0,-2-3-6,5 2 2,1-3-10,3-2-12,5 0-7,0 1-12,6-4-14,4 5-9,4-6-14,-2-1-10,1 3-5,7-5-4,-3-2-10,-1-1-3,1-4-2,2 2-2,-2 2-5,0-7 14,-1-3-7,-4 3 0,2-2 1,-1-3-9,-4-4 5,2 3 4,-2-5 4,-3 2 5,-9-4 8,10 4 13,-9-1 9,-1 0 11,1 1 12,-4 2 19,1-4 10,-1 2-1,-2 1 4,1-1 9,-3 2 12,-1 1 11,-3 11 6,7-19 5,-7 19 0,0-8 8,0 8-5,0 0-7,0 0-5,-7-19-8,7 19-2,-14-1-1,14 1-4,0 0 3,-34 14-4,25-2 5,-5-5-4,0 5 3,1 1-1,-1-2-3,5 1-3,-2 3-3,0-1 0,2-1-3,6-4-5,-5 3 2,5-3-2,3 2 0,0-11-5,0 18-8,0-18-9,8 13-4,-2-7-11,0-4-14,5 3-12,-2-1-4,5-3-14,0-1-2,7-1-9,-7-3 3,1-1 2,2-1 7,-3-1 7,0-1 6,-1-3 4,1 2 12,-5 0 3,5 0 11,-6 0 10,-2 1 18,4-5 15,-6 6 14,2 2 14,-2-6 8,-4 11 8,6-10 6,-6 10-5,4-15-7,-4 15-6,0 0-6,0-11-6,0 11-9,0 0-3,0 0-4,0 0-7,0 0 1,0 0-1,0 0-1,0 0-4,0 0 1,7 41-5,-7-33 1,3 2-1,3 4 0,-1 1-2,4-3-7,2 0-6,1-3-1,-1 2-5,3-4-3,2 0-1,1-4-15,6 3-2,-5-3-6,10-8-10,-2 1 0,-3 3-5,5-5-4,-4-1-1,-4 0-4,0-5-7,1 3-3,2-3 7,-6-6 7,0-1-5,0-3 7,-4 0 3,-6 0-4,3-4 11,-2-2 8,-2 3 2,0-7 2,-6-3 13,2-6 12,-2 0-4,0 3 1,0 0 10,-2 0 12,-4 9 4,3-10-1,-3 13 5,-2-1 2,8 4 2,-10 4 6,6 1 2,-3 0 0,1 3 2,0 2 5,-2-1-1,2 2 5,-2 1-1,2 4-3,0-2 4,6 9-6,-11-11-2,5 5-7,6 6-3,-11-8-2,11 8-8,-16-5 4,16 5-1,0 0-2,-20 5-1,20-5-1,-14 11-3,6-2 5,2 0 0,-5 5 1,8-2 3,-3 5 1,-1-2 3,4 4 7,-1-1 6,7 7 3,-3 3 4,4-3 2,-4 13-1,7-11 1,-4 9 1,0-5-4,2-1 1,-2 0 0,3 8-2,-3-3-3,0 4-6,-1-3-4,-1-8 5,1 3-8,1 6-3,-6-9 4,3 2-7,3-1 0,-8-1-2,5 1 10,0-1-21,2 0 0,-4-5-1,4 1 2,-2-7-19,3 2-13,-3-3-13,0 0-10,3-4-15,0 2-18,-3-3-24,0 0-19,0-11-25,8 15-28,-8-4-15,0-11-34,12 11-218,-4-8-478,-2 1 211</inkml:trace>
        </inkml:traceGroup>
        <inkml:traceGroup>
          <inkml:annotationXML>
            <emma:emma xmlns:emma="http://www.w3.org/2003/04/emma" version="1.0">
              <emma:interpretation id="{38383817-2760-4E4E-957B-7BFBAA2595D5}" emma:medium="tactile" emma:mode="ink">
                <msink:context xmlns:msink="http://schemas.microsoft.com/ink/2010/main" type="inkWord" rotatedBoundingBox="9215,1756 10969,1741 10977,2580 9222,2595"/>
              </emma:interpretation>
              <emma:one-of disjunction-type="recognition" id="oneOf4">
                <emma:interpretation id="interp20" emma:lang="en-US" emma:confidence="1">
                  <emma:literal>and</emma:literal>
                </emma:interpretation>
                <emma:interpretation id="interp21" emma:lang="en-US" emma:confidence="0">
                  <emma:literal>arid</emma:literal>
                </emma:interpretation>
                <emma:interpretation id="interp22" emma:lang="en-US" emma:confidence="0">
                  <emma:literal>aud</emma:literal>
                </emma:interpretation>
                <emma:interpretation id="interp23" emma:lang="en-US" emma:confidence="0">
                  <emma:literal>avd</emma:literal>
                </emma:interpretation>
                <emma:interpretation id="interp24" emma:lang="en-US" emma:confidence="0">
                  <emma:literal>aid</emma:literal>
                </emma:interpretation>
              </emma:one-of>
            </emma:emma>
          </inkml:annotationXML>
          <inkml:trace contextRef="#ctx0" brushRef="#br0" timeOffset="24432.3247">6674 1745 28,'0'0'164,"0"0"-10,2-14-8,-2 14-12,0-15-8,0 15-6,0 0-3,-2-17-13,2 17-9,-3-16-7,3 16-2,-3-14-7,3 14 0,-6-11-11,6 11-4,-8-10-2,2 3-10,6 7-5,-17-8-2,9 5-1,8 3-2,-30-4 1,21 7 0,-8 1-8,0 3 3,3 1 1,-7 1 4,1 2-2,0 3 4,7 2 0,-1-1-2,-3 6-3,6-3-1,-1 1-2,1-2-1,5-4-2,1 5-4,-1 2-4,3-8 2,3 4-4,3-4-3,-3 2-2,6-1-3,-1-5-5,4 3-11,2-1-10,3-3-11,-5 3-17,8-5-15,4-3-18,-4-1-13,3-1-17,0 0-3,1-3-6,-4-2 1,3-5-2,-5 3 2,3-1 14,-4-4 11,-7 3 6,6-3 17,-5-2 7,1-1 17,-3 1 10,2 2 9,-5-5 19,5 3 13,-5 2 8,0 0 17,-3 1 10,3 1 7,-3 10 14,3-18 12,-3 7 0,0 11 6,3-14 2,-3 14 1,2-11-2,-2 11-8,0 0-8,0 0-6,0 0-11,3-11-7,-3 11-9,0 0-5,0 0-1,0 0-4,0 0-2,0 0 0,0 0 2,0 0 1,-3 44-1,1-34-5,2-10 1,-3 19-6,6-6 3,-3-2-1,2-3-5,1 8-2,0-3-1,4-1 5,-4-1-8,4-1 0,0-5-9,4 4-7,-2-7-7,2 4-6,-2-2-9,4-1-6,-13-3-12,23 0-8,-9-3-6,0-1 1,0-3-2,0-1 9,0 1-1,-5-3 3,7 2 4,-5-2 7,-2-2 2,2 2 8,-2-2 3,-1-2 11,3 0 3,-2 3 11,-1-1 8,2-1 11,-3 5 11,0-3 0,-1 3 9,2-2 5,-5 2 7,-3 8 5,12-13 3,-7 7-4,-5 6-5,5-8-10,-5 8-3,0 0-6,0 0-4,0 0-7,10-5 0,-10 5-1,0 0-1,0 0-1,10 26 0,-10-15-5,4 2 1,-4 1-3,4 0 1,-4 2 2,3-6-3,-2 6 0,1-3-3,2 0-3,0-3 0,-1-2-8,4 5-6,-2-8-6,3 6-1,0-8-2,1 4-7,2-5-7,1 0-6,2-2-5,4-4-5,-6 4-2,2-7 3,0 0 0,2 3 5,1-3 7,-6-1-3,0 1 12,1-2 6,-3-4 6,-1 3 5,6-1 16,-8 3 9,2 0 1,-2-1 6,2 2 7,-3-3 2,1 2 7,-6 8 4,11-13 5,-6 6-2,-5 7 1,6-7 0,-6 7-13,0 0-2,8-7-6,-8 7-6,0 0-2,0 0-2,0 0-1,0 0 1,0 0-2,7 18-4,-7-18 2,5 16 0,1-9-4,-6-7 3,3 17-1,4-7-4,-6-2 2,5 2 1,1-5-4,-1 2-4,2-2-5,-2 3-6,5 1-5,0-2-8,1-2-10,2-3-9,3 1-8,4-1-7,-1 0-12,-3-2-3,6 1-10,-2-2 6,5-3-2,-3-5 8,2 5 0,-4-2 10,5-1 9,-7 1-1,-1-1 4,-4-1 13,5 1 6,-2-1-2,-4 1 14,-4 0 4,5 1 11,-2-2 11,-4 2 9,-1-1 6,-7 7 7,7-13 7,0 7 3,-7 6 2,4-14-5,-4 14 4,2-11 1,-2 11-4,0-13-5,0 13-1,0 0-9,0 0 2,-3-14-6,3 14 1,0 0-3,-7-10-7,7 10 0,0 0-2,0 0-2,0 0-4,0 0 5,0 0-4,0 0 0,0 0 4,-28 17-4,25-9 2,3-8-1,-8 12 1,5-2 0,3-10 0,-6 14-1,6-6 1,0-8-2,-6 14-1,6-14-2,0 16 1,0-16-4,3 14-1,-3-14-3,3 11-1,3-4 0,-1 0 2,-5-7-4,9 9 6,-9-9-2,16 5-1,-8-1 1,-8-4-3,18 1 3,-18-1 0,21-1-4,-21 1-3,23-6 1,-14 1-1,7 0-7,-8-1-3,1 2 1,5-4-1,-6-2 5,4-1 4,-1-2-11,-1 1 13,0 0 0,-2-2 4,-2-4-4,-1 2 1,0-3 3,-1-6 1,0-2 0,0 1 4,-4 0 5,0-3 7,0 1 8,-3-2 0,2-5 2,1 6 6,-4-6 1,0 9 8,-1-1 3,2 4 7,-2 4 8,2 3 4,0 1-2,-2 1 9,2 6-6,3 8 8,-3-19-6,0 9-2,3 10-11,0 0-5,-8-12-5,8 12-1,0 0-8,0 0-3,0-10-7,0 10-1,0 0 1,0 0-3,0 0-1,-9 28 2,9-16-1,0 4 4,-3 4 3,3 2 5,0 7 2,0-3 2,3 1 10,-3 3-9,2-2-2,-1 0 1,2 11-6,0-2-2,-3 2 0,5-9 1,-5-1-1,6 1-6,-4-2-1,2 2 2,1 9-4,0-12 1,-1-2-3,1-2-10,1 2-15,-1-7-14,1 7-20,-3-7-11,-1-3-27,3 7-25,-4-8-24,4 1-28,-4-4-26,3-2-37,-3 1-207,-1-10-469,3 14 209</inkml:trace>
        </inkml:traceGroup>
        <inkml:traceGroup>
          <inkml:annotationXML>
            <emma:emma xmlns:emma="http://www.w3.org/2003/04/emma" version="1.0">
              <emma:interpretation id="{3A9DF1E4-3DE5-4155-984A-AB3CD18F0479}" emma:medium="tactile" emma:mode="ink">
                <msink:context xmlns:msink="http://schemas.microsoft.com/ink/2010/main" type="inkWord" rotatedBoundingBox="11820,1939 13911,1921 13916,2575 11826,2593"/>
              </emma:interpretation>
              <emma:one-of disjunction-type="recognition" id="oneOf5">
                <emma:interpretation id="interp25" emma:lang="en-US" emma:confidence="0">
                  <emma:literal>I'm</emma:literal>
                </emma:interpretation>
                <emma:interpretation id="interp26" emma:lang="en-US" emma:confidence="0">
                  <emma:literal>Im2</emma:literal>
                </emma:interpretation>
                <emma:interpretation id="interp27" emma:lang="en-US" emma:confidence="0">
                  <emma:literal>Ima</emma:literal>
                </emma:interpretation>
                <emma:interpretation id="interp28" emma:lang="en-US" emma:confidence="0">
                  <emma:literal>Imr</emma:literal>
                </emma:interpretation>
                <emma:interpretation id="interp29" emma:lang="en-US" emma:confidence="0">
                  <emma:literal>Imz</emma:literal>
                </emma:interpretation>
              </emma:one-of>
            </emma:emma>
          </inkml:annotationXML>
          <inkml:trace contextRef="#ctx0" brushRef="#br0" timeOffset="25188.4525">8982 2004 136,'0'0'230,"0"0"-4,0 0-4,0 0-8,29 6-16,-11-8-11,0 2-15,9 2-15,-5-4-11,6 1-15,3 2-11,-2-2-12,2-2-10,-1 6-9,-2-9-9,2 4-8,-2 3-5,-2-2-9,-6 1-4,-1 0-9,1 0-14,-4-2-6,-1 2-14,-2-1-3,-13 1-13,20-3-13,-11 2-20,-9 1-28,15-9-29,-15 9-37,12-12-34,-4 1-37,-8 1-158,1-5-390,-1 4 173</inkml:trace>
          <inkml:trace contextRef="#ctx0" brushRef="#br0" timeOffset="25456.3005">9052 1501 51,'-8'-2'278,"8"2"-10,-11-13-15,11 13-14,-3-10-15,3 10-20,0-12-18,0 12-18,0 0-20,8-16-13,-2 11-17,-6 5-10,14-12-16,5 6-9,-2-1-17,9 3-11,-5 0-17,7-2-13,4 1-16,-2-1-17,1 3-8,2 0-15,0-1-13,-5 1-13,1 0-8,-2-1-10,-1 1 4,-4-1-2,-2 1-17,-3 2-7,-3-2 11,-1 2-19,-2-1-4,-11 2-15,17-4-17,-17 4-119,0 0-280,14 1 124</inkml:trace>
          <inkml:trace contextRef="#ctx0" brushRef="#br0" timeOffset="24942.5935">9219 1572 213,'-2'-9'279,"2"9"-8,0 0-28,0 0-21,0 0-16,0 0-21,0 0-21,0 0-17,0 0-19,0 0-10,0 0-14,0 0 0,0 0-7,0 0-5,0 43-7,0-24-5,2-1 3,-2 6-16,1-2-7,5 1-6,-3 4-6,-3-2-1,0-1-10,0-1-15,2 5-30,0-2-27,-1-4-23,-1 4-33,0-11-36,3 2-40,-3-5-31,2-5-28,-2-7-149,4 18-406,-4-18 181</inkml:trace>
          <inkml:trace contextRef="#ctx0" brushRef="#br0" timeOffset="26308.3603">9650 1767 117,'-5'-8'206,"5"8"-11,-6-12-8,6 12-10,0 0-12,2-15-7,-2 15-15,0 0-5,4-23-17,-1 16-13,2-1-12,-5 8-7,12-14-13,-2 6-2,-4 3-7,2-1-6,-8 6-10,15-7-5,-15 7-6,14-6-4,-3 6-7,-11 0-2,17 2-5,-17-2 5,19 11-9,-13-4-3,4 1 2,-3 4-3,4 1-5,-3-1 1,-2 0-3,-1 2 2,-2 0-2,-1 0-2,4 1-2,-6 1 3,3 0-3,-6-4 3,6 1-6,-3-3-4,0-10-4,2 18-6,-2-18-7,0 9-4,0-9 0,1 11-2,-1-11 3,0 0 0,0 0 4,0 13 2,0-13-1,0 0-2,0 0-10,0 0 6,0 0 1,0 0-1,13-33-1,-10 24 11,1 0-1,3-5-3,0 2 8,0-3-6,-1 2 7,2-1 3,1 0 4,2 0 0,-3 1 3,4 0 7,-2 1 7,-3 2 3,4 0 4,-1-2 6,-3 3 4,3 3 1,-1-1-1,-3 1 3,-6 6-9,13-7-5,-13 7-3,11-1-3,-11 1-6,0 0 4,20 10-1,-15-2 0,1-1-1,-3 2-1,6 4-1,-6-5 6,4 5-6,-3-2 2,-2 5 2,1-5-4,2 0-2,-1-2 4,-1 6-3,-3-15-2,7 15 0,-6-7-3,-1-8-11,6 8-1,-6-8-2,0 0 0,5 13-1,-5-13 4,0 0-5,0 0-10,9 0-6,-9 0 0,0 0-5,14-17 10,-7 10-4,-1-3 7,0 1 2,2-2 0,0-1 3,-1-1 2,1 5 4,2-4-1,-3-1 0,0 5 9,2 1 9,5-4-1,-8 0 8,4 8 2,-4-5 4,3 1 2,0-1 3,-1 2 5,-8 6 0,16-8 0,-16 8-5,12-3 0,-12 3-6,11-7-7,-11 7 6,0 0 0,16 6-5,-16-6 10,12 9 3,-9-3 6,4 2-1,-1 5 1,0-5 4,-3 7 2,2 0 1,-1-1 2,-2 4-6,0-3-2,-1-1-3,4 5 6,-1-1-12,-4 0-1,2 0-13,3-3-15,-4-3-20,-1 1-22,6-5-31,-4 4-24,-2-12-30,8 13-32,-2-8-44,-6-5-155,0 0-394,22 7 175</inkml:trace>
          <inkml:trace contextRef="#ctx0" brushRef="#br0" timeOffset="26725.4514">10567 1621 154,'-6'-8'258,"6"8"-23,0 0-24,0 0-22,0 0-17,14-14-18,-14 14-18,15-7-10,-2 7-19,1-4-20,5 1-21,-2 0-20,1-2-19,0 2-11,2-1-15,0 4-8,-3-3 2,0-1-2,-3 4 4,-14 0 2,22-4-9,-11 4 3,-11 0 3,14-1-3,-14 1 4,14 0-3,-14 0-6,0 0 3,0 0 2,14 1 7,-14-1 13,0 0 5,-2 15 5,2-15 12,-4 21 11,-2-13 2,-2 7 4,2 8 1,-4-2 0,2-3 6,-1 0-3,0 3-2,-4-1 3,5 4 4,1-3 2,0-5 9,6-1 2,-4-4-4,2 0-2,3-1 0,0-10-4,2 18-6,1-9-2,-3-9-1,11 20-3,-5-13-6,3-1 6,4 0-16,1-3-4,1 5 3,4-7-12,-2 2-14,3-4-17,1-1-19,4 1-13,-5-1-15,0 0-24,-3-3-24,0 3-19,0-3-18,-3-1-27,2 3-23,-4-5-36,-4 4-158,2-2-415,-10 6 183</inkml:trace>
        </inkml:traceGroup>
        <inkml:traceGroup>
          <inkml:annotationXML>
            <emma:emma xmlns:emma="http://www.w3.org/2003/04/emma" version="1.0">
              <emma:interpretation id="{3D2484EF-B6FB-4D9C-9837-1B6F03E61080}" emma:medium="tactile" emma:mode="ink">
                <msink:context xmlns:msink="http://schemas.microsoft.com/ink/2010/main" type="inkWord" rotatedBoundingBox="14460,1599 17617,1571 17629,3020 14473,3047"/>
              </emma:interpretation>
              <emma:one-of disjunction-type="recognition" id="oneOf6">
                <emma:interpretation id="interp30" emma:lang="en-US" emma:confidence="0">
                  <emma:literal>parts.</emma:literal>
                </emma:interpretation>
                <emma:interpretation id="interp31" emma:lang="en-US" emma:confidence="0">
                  <emma:literal>perils.</emma:literal>
                </emma:interpretation>
                <emma:interpretation id="interp32" emma:lang="en-US" emma:confidence="0">
                  <emma:literal>parts</emma:literal>
                </emma:interpretation>
                <emma:interpretation id="interp33" emma:lang="en-US" emma:confidence="0">
                  <emma:literal>pants.</emma:literal>
                </emma:interpretation>
                <emma:interpretation id="interp34" emma:lang="en-US" emma:confidence="0">
                  <emma:literal>parks.</emma:literal>
                </emma:interpretation>
              </emma:one-of>
            </emma:emma>
          </inkml:annotationXML>
          <inkml:trace contextRef="#ctx0" brushRef="#br0" timeOffset="28697.3698">11617 1031 158,'0'0'242,"0"0"-9,0 0-11,3-15-13,-3 15-12,0 0-13,0 0-10,0 0-25,0 0-15,0 0-14,0 0-15,0 0-10,0 0-10,0 0-9,0 0-4,0 0 1,15 54 0,-7-27-2,-2 2 2,5 11 0,-8-1 3,4 6-4,0 3-3,-2 0-5,-2 5-2,3 16-1,-4-22-2,1 8-6,3-2-5,-3 0-2,-3 2-6,0-4 2,0 4-2,2-5-10,3-2 1,-1 2-3,-2-6-7,2 0-2,-2-3 3,4 2 0,-3-4-9,4-2 1,-3-11 4,3 11-2,-4-11-8,3-2-1,-1-2-2,-4-4-5,2-3-7,2-1-12,-4-4-6,3 0-6,-4-10 0,-4 13-3,4-13 1,5 15-1,-5-15 6,0 0 3,0 0 2,0 0-8,0 0-4,0 0-11,0 0-3,-15-35 0,4 19 2,4-2-3,1-4 2,-8-3-3,3 0-5,0-2-1,4-2 4,0 3-1,0-4 2,7 2 6,-7-1 4,6 1 2,-4-2 6,2 4 3,0-2 0,0 2 6,3 3 5,-2-1 6,-1-2 10,3 0-3,0 10 8,-1-3 4,2 3 0,7 0 5,-5-1 7,-1 1-1,2 1 8,-1 2-1,-3 0-2,7 5-6,-1-6 8,-3 6-6,8-5-1,-3 5-3,-2-3 0,6 3-7,-1 1 6,6-3-6,-7 4 4,4-1-4,3 1-1,-2 2-3,-2 0 0,1 0-7,-3 2-2,1 1-1,2-2-3,-1 2 1,1 1 0,-14 0-1,21 1 0,-13 3-1,5 2 4,-4-2-4,0 0 1,-1 2 1,-2 1 0,-1 0 4,0 3-2,-1-1 1,-4-9-3,4 19 2,-4-8 5,0-11-2,-4 21 1,-2-7-1,-2-2 7,2-1-7,-5 4 3,2-4 1,-2-1-1,0 0 1,-3-1 0,5-2 1,4 2 2,-4-4-5,9-5 3,-11 9 0,6-3 0,5-6-1,-9 7 2,9-7 3,0 0 0,-6 7 1,6-7-4,0 0-2,0 0-5,0 0-5,0 0-5,0 0-11,0 0-7,0 0-8,0 0-4,0 0-18,42-13 3,-27 8-5,4 1-6,1-3-9,5 2-23,5-4 0,-1 0-7,-1 0 5,5-1-7,-2 3 1,10-5-4,-1 1 6,-10 0 7,1 0-2,-2 4 13,-2-4 14,-4 1 19,-7 2 18,1-1 18,-3 1 16,0-2 17,-6 3-1,0 0 26,-4 0 11,2 0-6,-6 7 5,2-15 5,-2 15 7,0-17 6,0 17 6,0 0 2,-11-16 10,11 16-2,-8-13 4,8 13-2,-9-5-10,9 5-2,-14-3 3,14 3-1,0 0 1,-28 11 0,15-7-1,1 6 1,-2-2-6,3-1 0,0 4-5,-1 2-5,2-1-5,3-4-3,-1 5-5,2-3-2,-1 4-3,6-6-6,1-8-1,-5 23-2,5-23-9,2 14-7,1-5-9,-3-9-10,11 15-12,-5-12-4,5 2-9,-2-2-3,-9-3-2,20 4 3,-10-4-5,-10 0-1,26-1 0,-12-3 7,-3 1 1,3-3 3,-3-5 4,3 2-1,-1 1 3,-1-6 9,2 4-4,-2 0 7,-1-3 11,0 3 3,2-1 12,-4-1 0,2 1 6,0 2 5,-3 2 4,1 0 6,-1 1 4,-8 6 0,14-11-2,-14 11-4,12-6-4,-12 6-7,8-3-5,-8 3-2,0 0 0,0 0-3,23 7 3,-23-7-2,7 10-3,-3-1-2,-4-9-1,10 15 1,-6-7-1,-2 4 1,3-2-3,-2 3 1,3 0-1,-5-4-5,4 3-5,-2 0-4,2-2-1,1-3-3,0 0-6,4-1-1,-2 1-6,6 0-3,3-3-8,-2 0-12,4-2 2,-2-4-5,0 1 0,2-2-1,1-1 3,0 0 9,1 0-3,-1-5 9,-5 2 1,10-3 5,-11 2-10,-1-1 23,-2-2-1,0 0 1,1 1 10,-3-2 5,4 1 4,-10 3 7,5-3 2,-2 3 7,-1 0 5,1-1 8,2 1 10,-8 8 1,4-16 3,1 11 7,-5 5-1,0 0-5,9-13-3,-9 13-4,0 0-6,3-7-8,-3 7-3,0 0-4,0 0-6,0 0 1,0 0-2,0 0 1,8 24 0,-8-24-4,5 15 0,-5-3 6,3-3-11,2 2 3,1 1 2,-1-2-2,-2 6 0,8-3-2,-2-4-1,5 4 1,0 1-12,2 0-6,2-7-11,9 1-12,-4 4-10,-3-8-2,1-1-9,8 1-4,-2-4-4,-1-1-5,1-1-5,-7 1 5,-5-3-1,1 0-1,-2-2 1,0-4-2,0 0 10,-3-3-3,-2 2 12,-3-1 2,-1-6 14,-2 0 1,0 0 10,-1-6 3,-1 1 7,-2-2 2,-1 8 6,2-8 13,0 4 0,-4-2 2,-1 4 3,3 3 5,1-3 10,-1 2 5,-2-2-7,-3 5 5,3-1 1,1 0 5,-2 6 6,2-1-2,3 10 8,-6-21 6,4 14 1,2 7 0,-6-11 2,6 11-4,-5-9 2,5 9-7,0 0-4,0 0-5,0 0-7,0 0-3,0 0-6,0 0 1,0 0-7,0 0 6,-1 31 5,2-14 2,-1-2 4,0 5 5,0 6 4,2-2-2,1-2 0,-2 5-4,1-3-3,3 3 1,-2 0-5,-3-8 2,3 2-8,0 1-1,0 0-7,-1 3-16,-1-6-20,-1-1-18,2 0-25,2-3-20,-4-4-35,2 0-29,1 0-23,-3-11-18,6 12-179,-6-12-398,10 6 176</inkml:trace>
          <inkml:trace contextRef="#ctx0" brushRef="#br0" timeOffset="29176.613">13597 1575 132,'10'-8'150,"-10"8"-8,14-8-17,-5 5-10,7-4-13,-2 3-7,0 1-10,4-2-12,1 5-16,-2-4-7,3 2-21,1 1-8,-1-3-18,0 4 13,-3-5 0,3 4-10,1 0 10,-1-3-11,0 1-2,-1-2 3,-2 3-3,2-4 2,-4 0 1,2-1-4,-3 1 5,-3-1 4,2-2-11,-4 6 14,-3-3 6,-6 6 8,11-9-1,-11 9 3,6-10-2,-6 10-8,0 0 2,0 0-2,0 0-10,0 0 7,-12-18-3,12 18-8,0 0 4,-14-1-5,14 1 4,0 0 2,0 0 3,-19 12-2,19-12 5,-7 14 4,3-3 8,0-1 6,2 6 1,2 3-2,0-3 2,2 3 7,2 5-1,-2 0 1,0-7 9,5 9 1,1-3 0,-2-4-3,2 2 0,1 6-7,-1-10 2,0 1-5,-2-2-3,4 0-1,-3 0-5,3-3-2,-6-2-2,3 2-2,-1 1-6,-3-5-3,-3-9 3,3 12-6,-3-12-1,2 13 0,-2-13 2,0 0-3,-10 12 1,10-12-2,-20 5 3,1-6-5,2-4 2,-5 4-3,-4-1-1,6-2-10,-7-3-21,7 3-23,0-2-35,3 1-42,0-2-49,1 0-198,4 3-402,4-1 178</inkml:trace>
          <inkml:trace contextRef="#ctx0" brushRef="#br0" timeOffset="29362.5054">14764 1752 250,'0'0'305,"0"0"-18,0 0-28,0 0-20,0 0-24,9-10-23,-9 10-15,0 0-18,0 0-23,0 0-34,0 0-41,0 0-39,0 0-54,0 0-47,0 0-67,0 0-59,0 0-119,0 0-351,0 0 155</inkml:trace>
        </inkml:traceGroup>
      </inkml:traceGroup>
    </inkml:traceGroup>
    <inkml:traceGroup>
      <inkml:annotationXML>
        <emma:emma xmlns:emma="http://www.w3.org/2003/04/emma" version="1.0">
          <emma:interpretation id="{1E91DB51-E79B-4919-9B77-1E81BCC154F4}" emma:medium="tactile" emma:mode="ink">
            <msink:context xmlns:msink="http://schemas.microsoft.com/ink/2010/main" type="paragraph" rotatedBoundingBox="3496,4140 8090,4116 8093,4829 3500,48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F78C16-F3B6-4AD3-86AD-3598ECE996CF}" emma:medium="tactile" emma:mode="ink">
              <msink:context xmlns:msink="http://schemas.microsoft.com/ink/2010/main" type="line" rotatedBoundingBox="3496,4140 8090,4116 8093,4829 3499,4854"/>
            </emma:interpretation>
          </emma:emma>
        </inkml:annotationXML>
        <inkml:traceGroup>
          <inkml:annotationXML>
            <emma:emma xmlns:emma="http://www.w3.org/2003/04/emma" version="1.0">
              <emma:interpretation id="{FF308813-A074-4B40-BCC2-869A6CEDF7C0}" emma:medium="tactile" emma:mode="ink">
                <msink:context xmlns:msink="http://schemas.microsoft.com/ink/2010/main" type="inkWord" rotatedBoundingBox="3496,4174 6610,4158 6613,4837 3500,4854"/>
              </emma:interpretation>
              <emma:one-of disjunction-type="recognition" id="oneOf7">
                <emma:interpretation id="interp35" emma:lang="en-US" emma:confidence="0">
                  <emma:literal>reason</emma:literal>
                </emma:interpretation>
                <emma:interpretation id="interp36" emma:lang="en-US" emma:confidence="0">
                  <emma:literal>reoso</emma:literal>
                </emma:interpretation>
                <emma:interpretation id="interp37" emma:lang="en-US" emma:confidence="0">
                  <emma:literal>reos0</emma:literal>
                </emma:interpretation>
                <emma:interpretation id="interp38" emma:lang="en-US" emma:confidence="0">
                  <emma:literal>rose</emma:literal>
                </emma:interpretation>
                <emma:interpretation id="interp39" emma:lang="en-US" emma:confidence="0">
                  <emma:literal>reo50</emma:literal>
                </emma:interpretation>
              </emma:one-of>
            </emma:emma>
          </inkml:annotationXML>
          <inkml:trace contextRef="#ctx0" brushRef="#br0" timeOffset="31376.1228">663 4266 163,'0'0'177,"-7"5"-6,7-5-7,0 0-3,0 0-2,0 0-6,0 0 2,0 0-9,0 0-13,0 0-12,0 0-11,0 0-7,0 0-4,28-16-7,-28 16-6,7-6-4,-7 6-12,13-8-1,-7 2-8,0-4-1,-6 10-6,10-11-5,-4 5-1,-6 6-9,12-14-2,-4 6-5,-5-1-5,7-3 1,-7 3-8,3-4-3,2-2-6,-2 2-2,2-1 1,-2-2 4,-1 2-8,-2-5-1,1 3-6,0-3 5,0-1-4,-2 4 3,1-12-2,-3 5-3,-3-1 1,6 4-1,-3-4-2,-3 2 0,3-3 3,-2 3-6,-2 2-6,2 2 1,-1 1 3,0 0-1,1 2-3,-2-3 3,2 2 1,-1 6 0,3 10 2,-6-18 1,3 11-3,3 7 2,-4-18 1,4 18-1,-4-11-2,4 11 0,0 0 3,-3-12-1,3 12-3,0 0 3,-11-5-1,11 5 0,0 0-3,0 0 8,0 0-5,-28 12-1,21-7 3,0 5-1,-1-5 0,0 5 2,2-3-1,-2 0 1,3 2-1,5-9 4,-6 14-1,5-4 2,1-10-1,-5 14 1,5-14 3,0 13-2,0-13 0,6 13-1,0-5 3,2-2 0,3-1-1,3 1 2,2-1-1,4-2-1,2 1-4,4-4-9,2 0-12,5 0-16,-2-2-10,2 0-10,-1-1-10,3-2-6,-4 3-13,0-2-2,-1 0 1,-2 1-3,1-1 2,-1-2 6,-1 4 7,-9-2 2,3 1 14,-7-1 5,3 1 10,-5-2 5,1 3 5,2-3 0,-15 5 15,16-6 0,-10 2 16,5 3-4,-11 1 12,14-9 4,-14 9 4,12-2 7,-12 2 10,11-5 3,-11 5 3,13-2-1,-13 2 1,0 0 1,0 0-3,0 0-4,0 0-3,0 0-7,0 0 0,0 0-3,0 0-3,0 0-3,0 0 3,0 0-1,0 0 0,0 0-1,0 0 0,0 0-4,0 0-2,-33 19 2,33-19 0,-8 6 2,8-6 1,-12 11 1,7-5 5,5-6 4,-14 11 2,8-2 3,1-2 9,-7 4-1,6 1 2,-4 2 4,1 0 3,0 0 7,1 1-2,0 0 5,0 0 1,2 2 1,0-1 0,3 4 3,-2-4-2,0 1 3,5-1 0,-1 3-1,-2-5 0,3 3 1,1 0 1,2-3-1,0 4 4,1-11-3,0 9-2,-1-4-2,4 0-4,2 1-1,-1 3-4,-1-5-2,1 0-5,2-4-3,2 0 0,2 1-7,0 3-4,5-4 5,1-2-16,-3-3-19,3-1-20,7-1-32,-5 2-31,3-5-46,-4 1-35,6-3-40,-4-2-55,-3 1-141,-1-4-441,3-1 196</inkml:trace>
          <inkml:trace contextRef="#ctx0" brushRef="#br0" timeOffset="31927.8457">1875 3738 6,'8'-6'199,"-8"6"-13,12-11-14,-4 6-15,-8 5-14,12-7-13,-4 5-10,-8 2-14,17-6-8,-7 5-7,-10 1-13,20-5-7,-20 5-7,17 0-7,-5 4-1,-2-3-10,-10-1-3,23 2-7,-15 2-1,1-1-6,-9-3-1,19 5 0,-8-1-5,-5-1-3,-6-3-7,13 6-7,-13-6-2,10 4-13,-10-4 0,8 3 1,-8-3-3,0 0 2,0 0 0,10 4-1,-10-4 6,0 0-8,0 0 2,0 0 1,0 0 2,0 0 0,0 0 1,0 0 0,0 0 2,0 0 2,-30-16 6,30 16-1,-16-4 8,16 4 5,-14-7-1,4 3 6,10 4 3,-21-7-3,13 6 1,8 1 4,-21-5 3,21 5 1,-22 0 4,8 1-2,1 4 2,-1-3 1,2 3-1,-2 2 5,0-1-1,0 2 2,0-1 2,-2 4 4,5 0-2,1-2 2,-3 7 5,1-4 1,4 0 4,0 3 1,-3-3-1,10 4 4,-7-2 4,6 4 1,-1-2-1,3 0 7,0 1-6,5-1 0,-4-1-9,6-2-1,-1 2-3,-3-2-8,6 1-2,-1 0-5,-2-3-3,4 3-2,1-3-4,3 1-5,1-5-8,1 2-14,1-2-14,3-1-16,0-1-21,1 4-25,5-8-30,2 0-34,-1-1-31,-1-1-31,4-5-39,-2 5-27,0-4-143,-2 0-443,-1-6 197</inkml:trace>
          <inkml:trace contextRef="#ctx0" brushRef="#br0" timeOffset="32313.6218">2548 3822 81,'0'0'212,"0"0"-13,0 0-17,0 0-19,0 0-7,0 0-12,0 0-8,0 0-2,0 0-4,-35 16-6,28-9-3,-1 6-8,0-1-7,0-1-4,-1 1-8,4 2-2,-1-1-11,0-1-4,1 2-6,2-3-5,0 3-7,3-4-2,0-10-12,0 16 1,0-16 0,3 16-8,0-10-2,3 2-3,-6-8-4,16 9-3,-7-4-10,1-1-9,0-1-15,-10-3-4,27 2-3,-13-2-12,1 0 3,-4-3-4,-11 3 13,24-9-13,-16 5-1,2-1 8,0-2-1,-2 0 4,-2-4 1,0 4 3,-3-4 5,3 4 7,-6 7 0,2-18 4,1 3 4,-3 15 3,-5-21 5,5 21 0,-1-18-2,1 18 1,-3-16-2,1 9-2,2 7-3,-9-12-15,9 12-16,-11-10-26,11 10-34,-13-8-37,13 8-31,-7-6-33,7 6-180,-16-3-397,16 3 175</inkml:trace>
          <inkml:trace contextRef="#ctx0" brushRef="#br0" timeOffset="32805.507">2984 3614 161,'0'0'179,"-18"-6"-11,18 6-9,-17 0-12,17 0-14,-20 0-10,20 0-5,-20 7-9,12-3-7,-1 0-9,9-4 2,-14 16-4,6-9-3,2 2-4,3-1 0,-1 3-8,1-1 3,0 1-9,3-11 3,0 23-8,6-7-1,-2 0-4,-1-2-1,4 0-2,3 2-2,4-2 1,-5 0 1,5 4-7,-3-6-1,2 2-4,1-4 0,-4 2-2,4 4-8,-1-7-1,-1 3-3,-1 0-4,3-1-5,-6 3-3,1-5 1,-2 1-3,-1-2 0,-1-1-6,1 1 0,-3 4 1,-3-12 2,5 17-3,-7-9 0,2-8 7,-6 16-3,-4-5 8,3-1-8,-3-4 1,-4 2-2,0-1-2,3 3-1,2-5 3,-3 3-8,4-6 3,-2 3-9,10-5-15,-18 4-16,18-4-22,-16 2-21,16-2-33,0 0-36,-20-11-46,14 3-50,6 8-184,-5-20-456,5 9 202</inkml:trace>
          <inkml:trace contextRef="#ctx0" brushRef="#br0" timeOffset="33361.6112">3466 3688 143,'0'0'219,"0"0"-11,0 0-7,0 0-4,-26 26-5,21-18-7,1 8-3,-1-1-13,-1 0-10,1 4-9,2-5-12,1 6-8,1-1-5,-2-1-10,3 0-13,0 2-6,0-3-8,0 0-9,3-5-9,0 7-6,5-5-7,-5-4-4,3 2-7,5 4 3,-5-10-12,2 2 1,1-1-6,5 0-6,-1 0-9,1-3-6,0-1-8,3 1-13,-2-2-5,1-2-2,3-2-8,-2-2-4,-3 1 9,3-1-7,-3 1 5,-2-8-2,6 1 3,-6 1 1,2-3 3,-6-2 0,1 0 0,2 0 0,-5-6 8,1 4-3,0-11 8,-4 2-7,-3-4 3,7 5-1,-4-3 5,-3-2 5,1 4 7,1 2 2,-4 6 7,2-2-2,-1 4-1,-2 1 3,3 0 0,-7 0-3,-2 5-2,4 2 0,-4 0-2,-2 0-5,-4 3 1,-3 3 0,0-2-4,-1 6 3,2 0-2,-3 2 2,-1 1-3,4 0-3,0 4 2,3-5 0,0 2-2,2 3 4,2 1-4,-1-6 1,7 2 3,-1 0 1,0 6 3,5-13-2,0 16 2,0-6 0,0-10 4,5 18-3,1-11 1,4 1-5,-4-4-5,8 7-15,0-4-15,-2 0-17,4 0-25,3-3-21,-5 1-26,0-3-29,1-1-26,2 2-41,1-3-177,-18 0-424,26-6 189</inkml:trace>
        </inkml:traceGroup>
        <inkml:traceGroup>
          <inkml:annotationXML>
            <emma:emma xmlns:emma="http://www.w3.org/2003/04/emma" version="1.0">
              <emma:interpretation id="{2E487E85-2FF0-477C-82AD-C7321414BB4F}" emma:medium="tactile" emma:mode="ink">
                <msink:context xmlns:msink="http://schemas.microsoft.com/ink/2010/main" type="inkWord" rotatedBoundingBox="6976,4406 7470,4404 7472,4753 6978,4755"/>
              </emma:interpretation>
              <emma:one-of disjunction-type="recognition" id="oneOf8">
                <emma:interpretation id="interp40" emma:lang="en-US" emma:confidence="1">
                  <emma:literal>=</emma:literal>
                </emma:interpretation>
                <emma:interpretation id="interp41" emma:lang="en-US" emma:confidence="0">
                  <emma:literal>-</emma:literal>
                </emma:interpretation>
                <emma:interpretation id="interp42" emma:lang="en-US" emma:confidence="0">
                  <emma:literal>I</emma:literal>
                </emma:interpretation>
                <emma:interpretation id="interp43" emma:lang="en-US" emma:confidence="0">
                  <emma:literal>,</emma:literal>
                </emma:interpretation>
                <emma:interpretation id="interp4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3697.419">4161 3827 118,'0'0'310,"0"0"-11,0 0-18,0 0-14,0 0-12,0 0-25,0 0-14,-8 7-19,8-7-22,0 0-15,0 0-19,0 0-14,0 0-15,28 7-5,-15-7-27,4 0-29,-3 0-25,6 1-35,0-1-32,7 0-39,1 0-37,-2-1-37,5-2-24,-1-2-42,-5 1-173,-2 2-424,-3-3 187</inkml:trace>
          <inkml:trace contextRef="#ctx0" brushRef="#br0" timeOffset="33948.2751">4134 4143 245,'0'0'250,"0"0"-10,0 0-13,13 13-15,-13-13-10,17 4-13,-17-4-14,17 4-16,-3-4-11,-1 1-15,4 1-11,-3-2-14,3 4-8,3-4-9,0 1-15,1-2-9,5 0-21,-6-2-21,8-3-31,5 3-37,-5-1-40,2-4-46,4 1-42,-5 0-38,-1-2-154,2 0-393,-5-2 175</inkml:trace>
        </inkml:traceGroup>
        <inkml:traceGroup>
          <inkml:annotationXML>
            <emma:emma xmlns:emma="http://www.w3.org/2003/04/emma" version="1.0">
              <emma:interpretation id="{B16C5AE9-62E5-4622-9B02-63BFC7C20B90}" emma:medium="tactile" emma:mode="ink">
                <msink:context xmlns:msink="http://schemas.microsoft.com/ink/2010/main" type="inkWord" rotatedBoundingBox="7993,4117 8090,4116 8093,4677 7996,4677">
                  <msink:destinationLink direction="from" ref="{04444387-CB76-49AA-A2A7-4EBB886FEE80}"/>
                </msink:context>
              </emma:interpretation>
              <emma:one-of disjunction-type="recognition" id="oneOf9">
                <emma:interpretation id="interp45" emma:lang="en-US" emma:confidence="0">
                  <emma:literal>.</emma:literal>
                </emma:interpretation>
                <emma:interpretation id="interp46" emma:lang="en-US" emma:confidence="0">
                  <emma:literal>&amp;</emma:literal>
                </emma:interpretation>
                <emma:interpretation id="interp47" emma:lang="en-US" emma:confidence="0">
                  <emma:literal>*</emma:literal>
                </emma:interpretation>
                <emma:interpretation id="interp48" emma:lang="en-US" emma:confidence="0">
                  <emma:literal>d</emma:literal>
                </emma:interpretation>
                <emma:interpretation id="interp49" emma:lang="en-US" emma:confidence="0">
                  <emma:literal>$</emma:literal>
                </emma:interpretation>
              </emma:one-of>
            </emma:emma>
          </inkml:annotationXML>
          <inkml:trace contextRef="#ctx0" brushRef="#br0" timeOffset="34575.9146">5171 3706 95,'-9'-6'302,"9"6"-24,0 0-23,0 0-20,0 0-21,0 0-23,0 0-9,0 0-2,-11 21 3,11-21-11,0 24-10,2-9-13,1 1-14,0 1-10,-3 0-12,0 6-2,3-4-15,0 1-8,-3-3-7,0 1-7,3-4-14,0 4-2,-3-4-5,2-2-5,1-2-3,-3-10-6,3 15-8,-3-15-9,3 14-10,-3-14 0,0 11-10,0-11 0,0 0-1,3 12-2,-3-12-1,0 0 5,0 0-5,0 0-4,0 0-1,0 0-2,0 0-2,0 0-4,0 0-5,-6-46-1,6 29 1,-6-1-4,4 0 5,4-7-1,-4-2 4,2 0-2,0-1 4,0 4 3,0 0-1,-3 6 3,3-2 4,0 1 4,-3 2 9,3-2 11,0 2-5,0 0 6,-3 1 7,6 4 3,-3 1 7,0 11 0,-3-22 1,3 11 3,0 11 0,3-14 2,-3 14-1,0-13 0,0 13-7,0 0-6,0 0-4,0 0-8,-3-13 2,3 13-7,0 0 3,0 0-4,0 0 5,0 0-10,0 0 2,6 41 1,-3-23-1,-3 3 9,5-5-5,1 10 5,-3 2-1,4-1 4,-6 1-4,5 4-5,-6-4-4,4-1 6,-1-1 3,0-1-8,1 0 0,0-2 3,-1-6-7,0 3-19,-3-3-14,3 0-10,-3-2-16,0-2-25,3-1-16,2 2-30,-5-5-34,0-9-29,3 21-39,0-17-35,-3-4-41,9 10-161,-9-10-503,0 0 222</inkml:trace>
        </inkml:traceGroup>
      </inkml:traceGroup>
    </inkml:traceGroup>
    <inkml:traceGroup>
      <inkml:annotationXML>
        <emma:emma xmlns:emma="http://www.w3.org/2003/04/emma" version="1.0">
          <emma:interpretation id="{19706F26-00BF-4CE3-A628-D93BA3AF8DE1}" emma:medium="tactile" emma:mode="ink">
            <msink:context xmlns:msink="http://schemas.microsoft.com/ink/2010/main" type="paragraph" rotatedBoundingBox="3719,5565 14899,5690 14886,6819 3707,66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7B1E0F-95F4-48E8-83F2-7ABDB3EA0209}" emma:medium="tactile" emma:mode="ink">
              <msink:context xmlns:msink="http://schemas.microsoft.com/ink/2010/main" type="line" rotatedBoundingBox="3719,5565 14899,5690 14886,6819 3706,6695"/>
            </emma:interpretation>
          </emma:emma>
        </inkml:annotationXML>
        <inkml:traceGroup>
          <inkml:annotationXML>
            <emma:emma xmlns:emma="http://www.w3.org/2003/04/emma" version="1.0">
              <emma:interpretation id="{8F81A86A-EAE2-4523-B0E8-41DBDBA07900}" emma:medium="tactile" emma:mode="ink">
                <msink:context xmlns:msink="http://schemas.microsoft.com/ink/2010/main" type="inkWord" rotatedBoundingBox="3715,5975 4643,5985 4635,6705 3706,6695"/>
              </emma:interpretation>
              <emma:one-of disjunction-type="recognition" id="oneOf10">
                <emma:interpretation id="interp50" emma:lang="en-US" emma:confidence="0">
                  <emma:literal>r</emma:literal>
                </emma:interpretation>
                <emma:interpretation id="interp51" emma:lang="en-US" emma:confidence="0">
                  <emma:literal>M</emma:literal>
                </emma:interpretation>
                <emma:interpretation id="interp52" emma:lang="en-US" emma:confidence="0">
                  <emma:literal>a</emma:literal>
                </emma:interpretation>
                <emma:interpretation id="interp53" emma:lang="en-US" emma:confidence="0">
                  <emma:literal>n</emma:literal>
                </emma:interpretation>
                <emma:interpretation id="interp5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8149.8073">863 6112 240,'0'0'268,"0"0"-16,0 0-10,0 0-9,0 0-18,0 0-18,0 0-17,0 0-12,0 0-12,0 0-11,0 0-17,0 0-8,0 0-9,15-14-10,-15 14-2,8-7-6,-8 7-11,11-11-1,-11 11-11,8-7-3,-8 7-11,8-11-6,-4 5-6,-4 6-1,10-14-7,-4 6-4,2-3-5,-1 0-21,4-3-6,3-1-10,-1-5-4,1-3-9,1 2-2,1-3-4,4 2-1,-7-3-3,1 4 0,0-4 2,-2 1 1,2 3 1,-5-1 3,2 0 4,-1-2 2,-4 7 0,0 3 3,0 0 0,-4-3 4,3 0 2,-2 0-2,-2 0-1,-1 3 4,0-3-2,0 0 0,-1 2 0,-1 1 1,-3-1-2,4 0 1,-5 4 1,1 4 6,3-5-5,2 12 1,-7-17 0,0 9-2,7 8 0,0 0 4,-12-12-2,12 12 0,-11-7 0,11 7 3,-11 0-2,11 0 2,0 0-1,-26 7 3,18 0 0,0-2-1,-4 6 0,4-3 0,0-1 3,2 4 3,-2-4-1,2 4 1,0-1 1,-2 2-1,6-2-1,1 2 2,1-12-1,-5 19 3,7-8-1,-2-11 3,3 17-3,0-9 2,3 0 2,2-2-1,0 1 3,6 0-3,0-3-4,3-3-1,0 5-8,2-5-6,2-1-10,6 0-4,-7-4-6,8 0-1,-4 0-6,-4 1-2,6-5-4,-2 1 3,5 4-2,-4-4 1,2-4 2,-2 4-1,-8-1 3,4 1 1,-3 0 1,-1 0 3,-2 2 2,1-2 5,-7 0 8,2 4 0,-2-2-1,-1-1 4,-8 6 1,14-9 0,-6 6 3,-8 3 4,12-7 3,-12 7-6,8-4 10,-8 4-4,0 0-2,0 0 4,0 0-1,13-7 1,-13 7 0,0 0 1,0 0-3,0 0 3,0 0-4,0 0 5,0 0-6,0 0-3,0 0 3,0 0 2,0 0-3,0 0 1,0 0 4,0 0 0,0 0 6,-27 25-3,19-20 10,1 6 0,-1-1 6,0-1 1,-3 4 7,3-2 7,1 0 2,-4 4-1,3-1 4,3 0 0,-3-2 2,4 6 0,-2-4 0,1 1 9,-1-1 0,3 3-3,-1 1 1,3-2 10,-1 1-3,2-1 2,0-1 5,2-1 3,-1-1 3,-1-4 1,5 3-1,1 1-2,2-2 9,-3 1-12,-1-5 0,7 0-2,-3 0-6,5 1-3,1-1-4,0-1-4,0-1-5,1 1-7,2-2 1,-1-3-7,0 3-10,2-4-3,-2 1-13,-1-2-4,2 1-17,-1 0-13,-4-2-14,1 0-12,-13 2-15,22-3-18,-14-1-12,-8 4-22,18-5-24,-8 1-33,-10 4-41,7-13-170,-5 5-433,-2 8 191</inkml:trace>
        </inkml:traceGroup>
        <inkml:traceGroup>
          <inkml:annotationXML>
            <emma:emma xmlns:emma="http://www.w3.org/2003/04/emma" version="1.0">
              <emma:interpretation id="{545812D7-96A2-4B47-92CA-74CE5EA87F7A}" emma:medium="tactile" emma:mode="ink">
                <msink:context xmlns:msink="http://schemas.microsoft.com/ink/2010/main" type="inkWord" rotatedBoundingBox="5343,5681 9093,5723 9084,6457 5335,6415"/>
              </emma:interpretation>
              <emma:one-of disjunction-type="recognition" id="oneOf11">
                <emma:interpretation id="interp55" emma:lang="en-US" emma:confidence="0">
                  <emma:literal>sin0=53</emma:literal>
                </emma:interpretation>
                <emma:interpretation id="interp56" emma:lang="en-US" emma:confidence="0">
                  <emma:literal>Sino = JJ</emma:literal>
                </emma:interpretation>
                <emma:interpretation id="interp57" emma:lang="en-US" emma:confidence="0">
                  <emma:literal>Sino = 15</emma:literal>
                </emma:interpretation>
                <emma:interpretation id="interp58" emma:lang="en-US" emma:confidence="0">
                  <emma:literal>5in0=53</emma:literal>
                </emma:interpretation>
                <emma:interpretation id="interp59" emma:lang="en-US" emma:confidence="0">
                  <emma:literal>Sino = 55</emma:literal>
                </emma:interpretation>
              </emma:one-of>
            </emma:emma>
          </inkml:annotationXML>
          <inkml:trace contextRef="#ctx0" brushRef="#br0" timeOffset="38923.5347">2875 5232 4,'-8'-5'131,"8"5"0,-16-6-4,8 3 1,8 3-11,-18-4-4,18 4-5,-20-3-7,9-1-12,11 4-1,-32 4-7,15-1-4,-1-1-2,-3 7 0,3-5-3,-1 0-4,-1 2-3,1 2-2,0 2-5,-2 0-1,5 3-4,0-3-3,4 5-1,0-4-2,1 4-4,1-3-1,3 2-2,3 0-6,0-3 1,2 2-4,2-13 0,0 23 2,0-12-3,2 0-1,6 4-1,-1-3 3,3 0 1,1 0-4,1-1 2,-3 5-3,4-6-5,2 1 1,-2 2-2,1-3 0,3-1-4,-3-2 0,0 2 0,2 0 4,-1-4-12,1 2 3,-4-1-2,2 1-1,3-1-3,-6 0 2,-1-2-1,4 4 3,0-2 1,-5-2-2,-1 3 0,4-3-2,-6 7 2,2-5-1,0 0-1,1-2 1,-9-4 0,10 13 2,-4-9-2,-6-4 2,8 15 0,-5-8-4,-3-7 7,0 12-2,0-12 3,0 0 3,-6 20 3,1-15 1,5-5 1,-13 14 3,-1-9 0,2 3-4,-2-2 2,0 0-5,-6-1 0,3 1-3,-7-5-2,1 5-1,-4-3 2,7 1-4,-2-3 1,4-1-9,2-1-7,-3-2-20,2 3-17,3-1-18,-3 1-19,17 0-29,-19-6-34,12 3-30,7 3-43,-17-11-182,10 4-429,7 7 190</inkml:trace>
          <inkml:trace contextRef="#ctx0" brushRef="#br0" timeOffset="39209.563">3097 5453 131,'0'0'238,"11"14"-7,-11-14-5,0 16-8,0-8-12,0 7-14,0-1-9,0-3-14,0 3-11,3 3-16,0-1-10,-3 2-14,5-2-10,0 1-12,-1-1-6,3 1-8,-1-2-9,-3 1-9,5-3-8,-4-1-31,1-2-23,0 1-31,-2-4-36,0 0-35,-3-7-31,9 12-34,-4-8-27,-5-4-185,0 0-407,0 0 180</inkml:trace>
          <inkml:trace contextRef="#ctx0" brushRef="#br0" timeOffset="39428.5214">3105 5221 226,'0'0'210,"0"0"-21,0 0-26,0 0-31,0 0-35,0 0-39,-3-10-46,3 10-42,0 0-51,0 0-82,0 0-176,0 0 77</inkml:trace>
          <inkml:trace contextRef="#ctx0" brushRef="#br0" timeOffset="39987.4161">3342 5476 155,'0'0'222,"0"0"-22,0 0-13,0 0-9,3-41-17,3 32-6,-6 9-10,8-17-11,-2 9-5,0 0-10,2-3-7,1 4-9,-1 2-7,2 2-10,-3-5-7,-7 8-9,18-3-11,-18 3-2,18 0-6,-18 0-9,20 8-3,-9 2 0,2-2-8,-5 5-2,-1 1-1,3 2-4,-4 1-4,-1-1-1,1-2-1,-3 2-1,0 2 0,0-3-6,-3-1 3,3 4-3,-3-3-1,2 0-2,-4-4 1,2-11-2,0 20 1,-3-12-5,3 4 2,0-12-7,-6 11-2,6-11-2,-8 13 3,8-13 2,-6 7-1,6-7 1,0 0 0,0 0-6,0 0-4,0 0-4,0 0-3,0 0-7,-9-36-2,9 36-4,3-22 0,3 8-5,0-1 1,5 1 4,-3-4-2,7-1 6,-4 5 0,0 1 2,2-1 4,-1-3 1,-1 1 6,-2 0-2,2 4 5,-3 1-2,1 4 7,-1 0 0,-2-4 7,1 3 2,-7 8 7,14-10 5,-11 6 3,-3 4 3,8-10 4,-8 10-4,0 0 0,9-4-7,-9 4 2,0 0-1,0 0 5,0 0 2,23 7 2,-20 1 4,4-1 0,-3 0 0,3 4-2,-1 3 3,2-7 5,-5 8-3,3 0 1,-1-1 1,4 5-2,-6-8-1,0 1-2,2 4-4,-2-4-2,0 2-3,0 1-1,0-1-4,0 2-19,-3-6-15,2 5-21,-2-1-31,0-6-34,0-8-35,6 18-34,-6-8-30,3 0-185,-3-10-422,0 0 187</inkml:trace>
          <inkml:trace contextRef="#ctx0" brushRef="#br0" timeOffset="40516.63">4155 5295 16,'0'0'221,"0"0"-16,0 0-5,0 0-2,0 0-5,0 0-5,0 0-10,-25 30-6,22-17-9,-5 1-5,6 9-20,1-5-9,-2-2-11,-4 7-8,4 0-11,3 1-12,-3-2-8,2-2-6,-1 2-8,4-3-6,-2-3 0,7 2-8,-4-4-7,4 2-7,-4-2-2,5-3-11,-1-4-9,3 0-12,-1 0-13,2-3-8,1 1-8,2-3 4,4-2-11,-4 1 0,3-2-8,-3-5-5,1 2-2,-1-3-2,-3 0-3,2-1 2,1-3 3,-5-1 6,2-2 6,-8-3 1,3 2 1,-1-10 14,1-1-2,-3-4 6,0 1 1,-3 3 2,0-2 1,-3-1 12,3 4 9,0 0 5,-3-1 8,0 8 3,-2 1 6,2 1 1,-3 2 2,3 5-5,0-1 0,3 10-4,-11-15-3,5 12-2,-5-3-2,11 6-2,-24-2-4,24 2 2,-26 4 0,12 3 1,0 0 1,-2 1 1,5 0 3,-3 2-3,5 3 3,-2-4 7,2 5-4,3 2 4,-2-3-1,5 1-1,0-4 3,3 3-3,0-13 0,0 19 3,6-10-7,-3 2-4,5-6-3,4 5-14,-6-4-22,8 4-21,-3-4-35,2-2-30,1 2-34,0-2-46,3-3-36,-3 1-168,5-2-422,-2-2 186</inkml:trace>
          <inkml:trace contextRef="#ctx0" brushRef="#br0" timeOffset="40983.361">4721 5686 3,'0'0'225,"0"0"0,0 0-10,2 16-3,-2-16-11,0 0-9,19 7-18,-12-6-14,6-1-16,-2 3-12,-11-3-22,26 1-29,-9-1-36,1-1-36,-1 1-41,0-3-46,0 3-46,3-4-44,-3 1-120,4-2-312,-4 0 138</inkml:trace>
          <inkml:trace contextRef="#ctx0" brushRef="#br0" timeOffset="40781.4765">4746 5425 190,'0'0'288,"0"0"-15,0 0-13,-4 10-21,4-10-22,0 0-18,0 0-21,0 0-21,0 0-13,21 5-19,-21-5-22,24 2-30,-12-2-31,2 0-39,0 0-48,0-2-42,5 2-54,-5-1-60,0-1-136,-14 2-363,23-2 161</inkml:trace>
          <inkml:trace contextRef="#ctx0" brushRef="#br0" timeOffset="41706.298">5583 5149 8,'-8'14'206,"5"-3"-1,0-1-5,-1 2-3,0 5-6,1 2-7,3-4-11,-3 5-6,6 5-9,-3 3-9,0 4-14,7-6-13,-3 14-10,-1-14-9,3 2-7,5 1-3,-8 1-13,6-8-7,-1 3-8,-2 1-4,0-2-11,-1-7-2,1 3-5,-3-4-4,1-4-6,-4 1 5,3 2-10,-3-2 3,-7-3-6,7-10-3,-6 20-2,0-12-3,-5 3-1,0 1-16,-1-6-16,4-3-19,-8 1-17,-1-3-20,3 3-27,0-4-28,14 0-36,-23-11-40,9 4-201,1-5-437,9 4 194</inkml:trace>
          <inkml:trace contextRef="#ctx0" brushRef="#br0" timeOffset="41440.3781">5727 5138 112,'-14'0'296,"14"0"-16,0 0-16,0 0-18,0 0-19,0 0-18,0 0-16,0 0-14,0 0-17,0 0-12,0 0-18,0 0-8,0 0-15,47 2-14,-19 0-6,-1 1-11,4 1-18,12-4-18,-8 0-20,8 2-14,-2-1-18,-10-1-12,-2-1-15,3 1-11,-6 0-15,-4 1-13,0-2-17,-8 2-22,6-1-11,-6-1-22,-5-1-24,2-2-23,-11 4-134,11-5-357,-11 5 159</inkml:trace>
          <inkml:trace contextRef="#ctx0" brushRef="#br0" timeOffset="42122.3636">5860 5447 96,'12'-8'227,"-4"4"-18,4 1-15,-12 3-16,25-7-12,-8 4-16,-1 3-13,4 0-15,-6 3-12,7-3-16,-4 4-7,-3 2-13,3-2-5,-8 1-9,5 2-7,-4 0-9,-4 0-5,-2-2-6,-4-5-2,4 18-10,-4-6-5,0 2-3,-7-4-4,7-10-1,-4 21 2,1-9-3,-1-5 4,4-7-7,-3 14 2,3-14-1,-3 18-2,2-13 0,1-5 2,4 18 7,-1-10 5,4-1 5,-3 0 1,-1 3 2,10 0-5,-2-2 8,-5 6-11,2-4 0,1 1 1,2-1-3,-5 4 1,4-3-1,-3-4-1,0 4-1,-1-3 0,-5 2 2,3-2 2,-4-8 4,0 18 0,3-11 6,-3-7 9,-7 14 5,7-14 4,-14 16 5,7-9-5,-6 0 0,-4-5 0,0 3-8,0-3-1,-7-2-6,1 2-6,-3-4-2,-2 0-31,1 2-27,-1-7-29,2 0-39,5 3-40,4-3-47,3-1-60,-1-2-139,4 3-422,4 1 187</inkml:trace>
        </inkml:traceGroup>
        <inkml:traceGroup>
          <inkml:annotationXML>
            <emma:emma xmlns:emma="http://www.w3.org/2003/04/emma" version="1.0">
              <emma:interpretation id="{1CFF108E-70BD-424B-B557-C3F8E261C5F4}" emma:medium="tactile" emma:mode="ink">
                <msink:context xmlns:msink="http://schemas.microsoft.com/ink/2010/main" type="inkWord" rotatedBoundingBox="10518,5641 14899,5690 14887,6689 10507,6640"/>
              </emma:interpretation>
              <emma:one-of disjunction-type="recognition" id="oneOf12">
                <emma:interpretation id="interp60" emma:lang="en-US" emma:confidence="0">
                  <emma:literal>-G</emma:literal>
                </emma:interpretation>
                <emma:interpretation id="interp61" emma:lang="en-US" emma:confidence="0">
                  <emma:literal>520</emma:literal>
                </emma:interpretation>
                <emma:interpretation id="interp62" emma:lang="en-US" emma:confidence="0">
                  <emma:literal>$20</emma:literal>
                </emma:interpretation>
                <emma:interpretation id="interp63" emma:lang="en-US" emma:confidence="0">
                  <emma:literal>€20</emma:literal>
                </emma:interpretation>
                <emma:interpretation id="interp64" emma:lang="en-US" emma:confidence="0">
                  <emma:literal>-s☺</emma:literal>
                </emma:interpretation>
              </emma:one-of>
            </emma:emma>
          </inkml:annotationXML>
          <inkml:trace contextRef="#ctx0" brushRef="#br0" timeOffset="43096.1754">7675 5804 88,'0'0'259,"0"0"-15,-9 5-17,9-5-12,0 0-24,0 0-19,0 0-11,0 0-15,47 4-8,-19-4-14,12 2-6,5-1-14,8 3 1,3-4-13,21 6-7,-1-5-13,3 2-3,1 0-12,6 4-3,-2-2-8,6-3-9,-3-1-8,2 3-10,3-2-5,0 3-3,4-5-2,-9 4-3,2 3-1,3-6 2,-2-1-1,-1 2-1,-3 3-1,2-3-1,4-2-1,-8 1 1,-1-1 0,-7 4-2,-17-4-1,-1 0 4,-3 0-2,2-1 2,-2-2 0,-7 0-4,-6-2 3,-11 3-3,-3-3 0,-3 0 2,-5 3-1,-1 2-1,-3-7-3,-6 7 2,0-5-8,-2-1-9,-8 6-13,11-7-9,-11 7-15,0 0-8,-2-14-12,2 14-3,0 0 0,-17-12-8,17 12 11,-17-11-3,0 8 9,3-3-3,-2 1 4,2 0 7,0-1 1,-2 3 1,-2-2 3,2-2-9,-3 1 14,4 1-9,-4-2-7,4 0-6,-4 0 13,3-4 6,-2 6 5,1-6 1,3 2 23,0 3 2,-1-4 10,5 2 7,0 1 12,-1 1 3,4-1 7,7 7 11,-14-16 8,9 9 1,5 7 9,-9-8 0,9 8 0,-5-13 0,5 13 6,0 0-6,0 0 0,0-12-1,0 12-1,0 0-7,12-11-4,-12 11-1,13-7 0,-13 7-3,20 0 3,-6 0-1,0 4 2,3-1 1,0 2 3,-1-3-1,3 6 2,-2-1 5,0 1-5,6 3 7,-4-2 3,-4 4 2,-1 1 2,5 3 0,1 2-1,-4 0-3,-7-4 4,2 2-3,-3-1 4,0 8-7,-2-9-3,-6 7-1,2-5-4,-2 1-4,-4-1-3,-2 0-2,-2 0-3,-2 0-2,0-2-4,2-1 2,-6 0-5,-4 5 2,5-6-2,-1-1-5,-1 0-19,-4-4-23,3 2-25,1-1-29,-4-2-35,4-2-36,2-2-47,2 4-208,2-6-446,9-1 197</inkml:trace>
          <inkml:trace contextRef="#ctx0" brushRef="#br0" timeOffset="43897.8756">11903 5306 30,'-17'-19'160,"0"0"5,-2-1 1,-1 4-5,-2-3-1,-6 2-5,3-2 1,-3 9-6,-1-5-7,1 3-3,-13-1-9,1 3-8,1 1-8,-5 2-8,11 7-7,-13 0-8,0 7-12,0 4-4,-3 1-5,1 6-8,-3 3 0,6 8-7,-4 4-5,-7 17-9,16-12 1,-10 16-3,16-9-4,1 1-3,8 2 1,-4 17-7,15-21-1,1 0-3,8 3 1,5-2-4,4-1 3,10-5 0,6 0-3,3-4 4,11 0-2,1-6-3,7 0 0,4-7 1,4 1-16,5-6-11,-1-6-12,2 0-7,0-5-16,5-5-1,-6-1-3,5-3-3,0-4 5,-4-1 0,0 0 3,-2-6 0,-2 0 2,-7-3 5,0-3 5,-8-4 7,-3 3 4,-4-7 9,-3-2 2,-6-2 11,-2-1-2,0-5 7,-5 1 0,-7-7 8,0 6-4,-3-1-1,-4-4-1,4 4-1,-8 1 0,3 13-7,-2-2-2,-4 1-14,3 2-17,-2 9-33,-2-3-35,0 4-44,0 2-44,-4 2-189,-2 2-405,-2 1 180</inkml:trace>
          <inkml:trace contextRef="#ctx0" brushRef="#br0" timeOffset="43502.1034">11269 5476 91,'21'-4'170,"-11"4"-6,-10 0-21,29 12-7,-14-5-15,-1 3-3,0 0-10,2 0-8,-2 4-10,0 1-11,-2-1-6,-1 0-7,-3 4-5,0-2-7,-4 0-5,-1 1-7,-3 4-3,0-4-3,-6-2-5,3 1 1,-3-2 1,0 0-1,-2-3 3,0 0 3,-1-3-2,-1-2 5,3 2 4,-1-4 5,8-4 2,-19 6 10,11-5 10,8-1 8,-14 6 4,14-6 6,0 0-2,-11 1-1,11-1-3,0 0-2,0 0-6,0 0-3,0 0-6,0 0-10,0 0-6,0 0-8,0 0-3,0 0-2,38 4-12,-21-4-4,3 1-19,0-1-11,1 4-17,11-2-18,-2 2-20,0-4-11,4-3-15,6 2-18,-5 1-14,5-6-20,-9 6-19,3-6-9,-1 0-9,-5-2-13,0-3-8,-1 1-105,-4-5-329,-3 4 146</inkml:trace>
        </inkml:traceGroup>
      </inkml:traceGroup>
    </inkml:traceGroup>
    <inkml:traceGroup>
      <inkml:annotationXML>
        <emma:emma xmlns:emma="http://www.w3.org/2003/04/emma" version="1.0">
          <emma:interpretation id="{7ECE7379-6D33-4278-A524-27CBE8166225}" emma:medium="tactile" emma:mode="ink">
            <msink:context xmlns:msink="http://schemas.microsoft.com/ink/2010/main" type="paragraph" rotatedBoundingBox="1099,7994 16968,7782 16991,9519 1123,9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0561F1-B86E-400E-99D9-0FA8D8C0A299}" emma:medium="tactile" emma:mode="ink">
              <msink:context xmlns:msink="http://schemas.microsoft.com/ink/2010/main" type="line" rotatedBoundingBox="1099,7994 16968,7782 16991,9519 1123,9731"/>
            </emma:interpretation>
          </emma:emma>
        </inkml:annotationXML>
        <inkml:traceGroup>
          <inkml:annotationXML>
            <emma:emma xmlns:emma="http://www.w3.org/2003/04/emma" version="1.0">
              <emma:interpretation id="{6E4AB7EF-1A7A-49C9-BC5F-98B864E620E2}" emma:medium="tactile" emma:mode="ink">
                <msink:context xmlns:msink="http://schemas.microsoft.com/ink/2010/main" type="inkWord" rotatedBoundingBox="1099,7994 5244,7939 5267,9675 1123,9731"/>
              </emma:interpretation>
              <emma:one-of disjunction-type="recognition" id="oneOf13">
                <emma:interpretation id="interp65" emma:lang="en-US" emma:confidence="1">
                  <emma:literal>Squaring</emma:literal>
                </emma:interpretation>
                <emma:interpretation id="interp66" emma:lang="en-US" emma:confidence="0">
                  <emma:literal>squaring</emma:literal>
                </emma:interpretation>
                <emma:interpretation id="interp67" emma:lang="en-US" emma:confidence="0">
                  <emma:literal>Squiring</emma:literal>
                </emma:interpretation>
                <emma:interpretation id="interp68" emma:lang="en-US" emma:confidence="0">
                  <emma:literal>Squaring's</emma:literal>
                </emma:interpretation>
                <emma:interpretation id="interp69" emma:lang="en-US" emma:confidence="0">
                  <emma:literal>squaring's</emma:literal>
                </emma:interpretation>
              </emma:one-of>
            </emma:emma>
          </inkml:annotationXML>
          <inkml:trace contextRef="#ctx0" brushRef="#br0" timeOffset="46816.1806">-1277 7616 123,'0'0'184,"2"-13"-16,-2 13-3,0 0-9,0 0-4,0-13-10,0 13-7,0 0-3,0 0-12,0 0-4,-3-15-6,3 15-2,0 0-4,0 0-6,1-15-9,-1 15-7,0 0-10,0 0-5,-6-14-6,6 14-6,-5-9-5,5 9-4,-8-12-5,8 12-10,-7-12 0,0 2 2,1 3-11,2-1 4,-6 1 1,2-1 5,1 1 3,-1-1 3,-5-2 1,1 3-3,3 1-6,-1-1-4,-1 5-3,2-5 1,9 7-8,-23-7 0,9 3-3,0 4 2,-2 0-5,2 2-2,-5 0 2,4 1-3,-2 1-3,0 3 4,-1 1-5,0 0 2,-7 8-1,9-6-4,1 3 4,-4 2-6,5 0 5,5-1 1,-5 7-3,3-9 3,8 1-3,-5 1 2,5 2-4,1-7 4,2 7-1,0-1-4,5 3 3,-1-6 0,3 5 2,0-4-2,4 0 2,2 3-1,1-3 4,1 4-4,1-6-1,-2 2 2,0-2-4,0-1 1,3 5 3,-1-5-1,6 5-4,-5-4 4,-3-1 1,0 1-6,0-1 4,0 2 0,0 0-2,0-1 1,0 3-1,-5-3-2,-1-4 0,-2 4 3,0-3-3,-1 2 1,-2-2-1,0 4 0,-3-12 6,2 18-6,-2-18 5,-8 21-3,0-8 1,-1-1 1,0-1-2,-5-1 6,-2 2-11,-1-1-9,-3 1-5,-2 2-6,-2-4-2,1 1-1,8-3 1,-6-2 0,7-1 2,-1-3 4,2 3 2,1-3 4,12-2-6,-16-2-5,16 2-9,-20-7-6,11 1-1,1-1-2,-2-5-1,6 0-5,-2 3 7,1-4 1,5-1 4,0 14 1,-2-23 7,2 16 0,0 7 9,2-18 1,-2 18 11,1-15 0,-1 15 3,0 0 0,0-14-1,0 14-3,0 0 1,0 0-3,4-10 5,-4 10 2,0 0-4,0 0 1,0 0 10,0 0 3,14 29 8,-14-29 1,9 16 5,-3-6 2,4 3 2,0-3 0,4 1 2,-1 1-3,2 0-1,1-2 1,1-2-4,3 1-1,4-2-1,2-2-3,1-1-3,1 1-9,0-4-8,1 2-13,1-3-12,-2-3-15,5 1-12,-5-2-15,4 0-7,-2-3-13,1 0-7,-3-3-5,0 1-3,-3-5-5,0 2 13,-3-5 4,3 2 10,-8-3 10,5 4 13,-8-1 0,-2 1 18,1 0 7,-1 0 18,-4-2 19,1 1 12,-3-3 8,-1 3 13,-2 1 16,0-1 18,-1 3 1,-2 12 3,-2-22 7,2 12 1,0 10-5,-4-22-5,-3 14-6,7 8-8,-9-13 1,9 13-8,-14-1-8,3-2-3,11 3-1,-23 7 1,10 3 2,-2 3-6,1 0 2,3-1 2,1 2-3,-7 6-5,8 0 0,3-3 1,1-1-5,0 2-2,7-4 0,-2 3-2,2-4-3,2-2 1,-1-3-2,7 1-1,-6-4-5,7 2-11,2-3-9,-2-4-9,6 2-9,-2-4-9,6-2 0,-4 1 1,0-5 3,0 4 7,-3-3-2,0-4 8,-3-1 3,-2 2 2,4-1 7,-6 0 4,0 0 21,-1-3-11,-1 5 14,-4 0 9,2-3 5,0-2 15,-1 2 11,-2 12 9,0-17 2,0 17 0,1-14 4,-1 14 0,0-12-1,0 12-3,0 0-4,4-12-8,-4 12-7,0 0-10,0 0-4,0 0-7,0 0-3,0 0-5,0 0-2,0 0 4,0 0 5,0 0 6,-4 41-3,4-27 5,0 9 7,0-2 3,-1 5 3,2 0-4,-1 4-2,0 6 7,0 3-6,4 0 5,-4-1-5,0-2 3,3-5-2,-2 5-8,2-4 5,-3-4-12,2 2-3,0-5 5,2 1-9,-2-3-2,2 2 4,-2-6-5,-2-2-6,2-3-1,1 0-2,-2 0-12,4-4-16,-5-10-13,3 14-11,-3-14-16,2 10-11,-2-10-19,0 0-29,6 10-36,-6-10-45,0 0-46,0 0-255,20-14-539,-9 1 238</inkml:trace>
          <inkml:trace contextRef="#ctx0" brushRef="#br0" timeOffset="48319.7669">-564 7892 84,'0'0'247,"0"0"-17,0 0-18,0 0-20,0 0-1,0 0-1,0 0-5,-7 27-7,7-13-11,0 0-11,-4 2-16,4 0-11,0 2-8,0 1-10,4-1-10,-4 1-11,1-1-7,1-1-11,-2-1-1,3 0-11,-2 2-7,2-4-7,2 0-6,1-1-19,-4-1-18,1-4-13,-3-8-16,8 17-18,-7-10-13,-1-7-11,8 7-17,-8-7-10,0 0-20,22-7-3,-10-2 1,-1 0 1,0-4 6,2-1 4,-4 0 9,5-7 11,-3 7 8,-2-5 24,2 4 3,-3-2 12,-2 1 21,4 0 21,-4 0 21,0 3 17,0 0 12,-3 5 13,2-1 9,-5 9 7,6-11-6,-6 11-12,6-10-10,-6 10-7,0 0-10,0 0-1,0 0-5,0 0 9,0 0 1,0 0 6,16 23 0,-14-16 2,1 2 1,-2 3 1,1 2 5,1-3-8,-2 3 3,1 4-9,0-6-2,2 2-6,1 1 1,-2-5-6,2 1-1,3 0 1,4-1-4,2-3 2,0 0-5,3-1-10,3-4-14,8-2-13,-1 3-15,1-7-19,1 3-18,4-4-4,0-2-12,7-1-3,-12 2 0,2-2 1,-4 1 5,1-6 4,-4 3 2,-7 1 11,1 0-1,-1-5 8,-4 5 9,-3-7 7,2 6 5,-3-5 18,0 1 2,-7 1 10,4-2 11,-3-1 11,-1 4 9,2-6 7,-7 6 8,4 12 12,0-26 5,-2 15 1,2 11 2,-1-17 2,1 17 6,-4-14-10,4 14-4,-6-8-8,6 8-6,0 0-6,0 0-5,-20 0-1,20 0 1,-19 12 1,2-5-2,5 6 1,-2-1 3,3 1 4,-2 1-9,6 0-2,-6 2-1,4-2-3,-1-1-3,6 1 2,-6-6-5,7 3 0,2 0-3,1-11-1,-7 15-4,4-8-7,3-7-14,0 0-11,5 15-9,-5-15-16,12 10-13,-4-10-13,-8 0-12,20 0-11,-20 0-7,27-7 1,-10 0-1,-1 0 11,1-4 4,-2 3 8,-1-5 11,0 1 13,-3 0 10,3-2 9,-6 3 10,0 0 18,-2-3 17,-3 7 13,-3 7 20,10-14 14,-9 7 13,-1 7 7,0 0 9,2-14 0,-2 14 1,0 0-8,0 0-3,0 0-12,0-13-10,0 13-5,0 0-5,0 0-4,0 0-5,0 0 0,0 0 0,0 0-2,0 46-4,0-37 0,0 5 0,1-5-2,4 4-6,0 1-1,-2-1 2,1-2-1,-2-1-3,6 1-14,-2 0-3,2-4-8,0 0-7,6 0-12,-2 0-7,5-7-8,0 0-8,3 0-4,-1-7-8,1 4-5,4-8-12,-2 0 7,2-1-2,-2-4 4,0 0 2,-2 0 4,-4-3 10,4 1 7,-9 4 6,0-2 9,0 1 13,-2 0 5,-3 0 11,1-2 10,-3-1 9,-1 5 13,-1 4 7,1-2 7,-3-3 7,0 14 6,0-17 0,0 7-7,0 10 0,0 0 2,-3-15-3,3 15 1,0 0-4,0-16-6,0 16-6,0 0-7,0 0-5,0 0 1,0 0 0,0 0-2,0 0-2,26 9-3,-26-9 1,19 14-2,-6-9 0,-2 6-4,1-3 0,-4-1-1,4 6 0,1-1-3,-6 0 2,1 1 1,0-1-2,-3-2-1,-2 1-2,0 4 6,-2 0-5,-1-1 3,0 4-3,-1-4-1,-4-1 0,4 1 1,-2 0-2,1-1 1,0-1 1,2-12-4,-4 15 4,4-15-2,0 15 0,0-15 1,3 9 2,-3-9 1,9 12-1,-3-8 0,-6-4 2,19 3 0,-3 1-7,-1-4-12,4-4-10,1 1-14,5-4-15,2 3-12,-1-3-14,-3 0-4,2-4 0,2 4 3,-5-4-6,1-2 7,-4 5-3,-1-1 5,-4 1 4,0-1 8,-3 0 4,-1-5 12,-1 3 7,-1 0 22,-7 3 14,4-5 11,-5 13 9,0-19 19,0 19 2,-2-14 18,2 14 8,-3-16 5,3 16 6,-1-10 1,1 10 6,0 0-1,-2-15 8,2 15 4,0 0 2,0 0-1,0 0-6,0 0-7,0 0-13,0 0-8,0 0 1,0 0-15,0 0-4,0 0 8,0 0 6,8 33-6,-6-19 8,-2 0-3,3 2 0,-6-1 0,6 1-9,-3 2-1,1-2-9,-1-1 2,0 2-3,0-1-5,0-2-5,0 0-12,-1-2-16,4-1-26,-3-11-27,0 14-29,0-14-31,0 12-33,0-12-38,4 7-33,-4-7-250,0 0-512,0 0 227</inkml:trace>
          <inkml:trace contextRef="#ctx0" brushRef="#br0" timeOffset="48498.7673">1101 7638 132,'-6'-8'276,"6"8"-12,0 0-24,0 0-20,0 0-29,0 0-17,0 0-19,-5-10-25,5 10-32,0 0-36,0 0-47,0 0-45,0 0-45,0 0-26,0 0-52,0 0-114,0 0-289,0 0 129</inkml:trace>
          <inkml:trace contextRef="#ctx0" brushRef="#br0" timeOffset="49620.8763">1423 7815 232,'0'0'260,"0"0"-23,0 0-21,0 0-27,0 0-16,8 8-6,-8-8-3,2 19-6,-2-6-12,3 3-12,-2 0-6,1 1-12,-4 0-11,4-2-8,-2 3-6,1-4-13,-1 5-4,5-3-12,0-3-6,-1-1-6,1-2-4,1 1-10,-4-4-15,6 4-8,-2-4-12,-6-7-19,15 7-16,1-7-15,-2-2-10,3 1-7,-3-3-3,6-3-6,-1 0 2,5-4 5,-3-3 10,-4 3 10,4-3 1,-3-2 6,3 1 7,-7 2 4,0-1 14,0 0 16,-3 1 8,3-1 6,-5 0 11,2 4 10,-3 3 10,-2 0 7,0 0 1,0 0 3,-6 7-3,11-10-4,-11 10-5,10-4-8,-10 4-6,0 0-5,0 0 0,0 0-2,0 0-3,10 14 8,-10-14-2,7 21 4,-6-10-7,5 3 0,1 0-1,-6 2-3,5-1 1,1 0-3,4-1-3,-4 1 0,6 0-6,-1-4-11,5-4-10,4 1-11,2-2-16,-3-1-11,7-2-14,1 1-14,0-8-6,1 1-4,-1-5 1,5 4-5,-6-6 4,1 2 5,-5-6 15,2 1 7,-2 0 15,-9 2 1,-1-4 18,-2 0 10,-2-2 8,-3 3 16,-1-1 13,-4-1 7,-1-1 14,-1 2 9,-4-3 3,2 4 11,-3 2-4,-4-2 7,6 2-2,-2 5 4,-1-3-5,0 3-4,7 7-10,-13-8-8,13 8-4,-19-3-1,19 3-4,-20 4-6,6 2-2,2 1-2,-4 3-2,7-1 4,-4 5-9,1-2-1,4-1-1,-4 1 1,4 2-6,5-3-7,-3-1-9,2-3-8,1 3-2,3-10-6,-1 14 2,1-14-4,0 0-1,3 17-1,-3-17-4,8 7-3,-8-7-8,14 3 4,-14-3-8,14 0 3,-14 0-2,20-4 4,-20 4 7,19-11 5,-10 6 1,2 2 1,-11 3 3,17-7 10,-8 0 9,-4 1 10,1-2 10,0 0 9,1 1 10,-3-4 8,-4 11 7,10-14 12,-6 7 2,-4 7 6,10-12 0,-10 5 5,0 7 2,6-11 4,-6 11 4,0 0-4,6-9-4,-6 9-8,0 0-2,0 0-14,0 0-4,0 0-12,0 0-2,0 0-2,0 0-1,13 21-6,-12-7-5,7 3 10,-8 9-12,6 0 1,2 11 3,-2 8 2,0 3 1,-4 5-1,3 1-1,-2 14-6,-3-14-1,4 13-7,0-12 4,-4 14-6,0-18 4,3 19-3,-3-20-2,0 3 0,0-1-15,1 0-7,4 0-11,-8-3 0,6-7-5,-8-2-6,5-11-3,-4-4 1,-4-2-1,-2 2-4,0-11 4,-6-2 3,-1-1 2,-3-5 4,-8 1 4,-2-6 9,-3-1-2,-10-4 1,4-1 10,-2-7 15,1-2 4,12 3 9,1-3 9,1-5 8,9-4 2,-4 1 9,7-4-4,0-11 8,7-2-4,2 2-9,8-3 7,5-1-5,6 3-5,1 0-3,6-1-4,0 0-2,6 1-6,3 4-7,-6 3-5,1-2-9,-1 12-9,1-1-10,-8 1-5,6 0-13,-10 9-8,1-4-13,0 5-17,-7 0-15,0 3-16,-1-3-20,0 4-14,-6 7-21,8-14-16,-5 9-19,-3 5-36,0 0-159,0 0-425,-9-18 188</inkml:trace>
        </inkml:traceGroup>
        <inkml:traceGroup>
          <inkml:annotationXML>
            <emma:emma xmlns:emma="http://www.w3.org/2003/04/emma" version="1.0">
              <emma:interpretation id="{257CD2CB-D047-4ED8-AA2A-0EFED8770596}" emma:medium="tactile" emma:mode="ink">
                <msink:context xmlns:msink="http://schemas.microsoft.com/ink/2010/main" type="inkWord" rotatedBoundingBox="5888,8103 7571,8080 7583,9038 5901,9061"/>
              </emma:interpretation>
              <emma:one-of disjunction-type="recognition" id="oneOf14">
                <emma:interpretation id="interp70" emma:lang="en-US" emma:confidence="1">
                  <emma:literal>and</emma:literal>
                </emma:interpretation>
                <emma:interpretation id="interp71" emma:lang="en-US" emma:confidence="0">
                  <emma:literal>ands</emma:literal>
                </emma:interpretation>
                <emma:interpretation id="interp72" emma:lang="en-US" emma:confidence="0">
                  <emma:literal>and.</emma:literal>
                </emma:interpretation>
                <emma:interpretation id="interp73" emma:lang="en-US" emma:confidence="0">
                  <emma:literal>anal</emma:literal>
                </emma:interpretation>
                <emma:interpretation id="interp74" emma:lang="en-US" emma:confidence="0">
                  <emma:literal>And</emma:literal>
                </emma:interpretation>
              </emma:one-of>
            </emma:emma>
          </inkml:annotationXML>
          <inkml:trace contextRef="#ctx0" brushRef="#br0" timeOffset="51233.7529">3311 8093 168,'0'-12'209,"0"12"-7,0-14-2,0 14-11,0-14-5,0 14-7,-4-19-6,4 19-5,0-14-1,-6 4-8,6 10-11,-8-14-13,2 7-8,6 7-6,-12-12-10,4 7-11,-1 1-12,9 4-13,-21 0-4,21 0-8,-24 9-8,6-2-5,1 5-5,2 2-1,1-1-4,-3 5 0,-1 1-10,4-5-1,2 9 0,4-9-4,-1 8-2,3-7 2,-2 2-6,5-3-12,3 1-10,0-4-11,0 0-17,4 1-15,3-4-8,2 3-14,-1-5-13,4-3-17,2-2-15,6 2-8,-4-3-16,9-3-1,-2-1-6,4-6 11,-2 2 8,1-4 16,-9 3 5,0-3 12,1-1 14,-6-3 23,-1 5 5,0-4 30,1 1 8,-4-1 28,1 3 25,-4 3 38,1 1 5,-3 0 7,-3 8 13,7-14-1,-7 14-7,3-7-8,-3 7-7,0 0-9,3-11-8,-3 11-4,0 0-2,0 0 4,0 0-3,0 0 1,0 0 0,0 0-5,-10 36 1,6-28-4,4-8-6,-5 18-2,4-7-6,1-11 0,-2 18-5,2-18-1,0 18-1,2-11-4,-2-7-2,10 14-1,-3-6-11,-3-3-13,-4-5-6,19 7-13,-2-3-11,-3-4-7,6-1-7,1-5-1,-1 1 3,0 0 2,2-4 6,3-3 7,0 2-2,-10 0 3,3 2 9,-4-4 4,0 2 13,0 1 13,-2-2 16,2 2 9,-6 2 14,1 0 9,1 2 5,-10 5 7,10-11 0,-10 11-4,11-7-7,-11 7-2,7-3-10,-7 3-9,0 0-1,0 0-3,0 0-5,0 0-5,0 0 0,0 0-2,0 0-7,14 14-1,-14-14 2,3 12-3,0-3 1,-3-9 1,3 16-3,0-9-4,-3-7-15,8 16-14,-2-6-20,-3-3-12,3 1-14,-1-2-5,4 1-7,-1-3-1,5-2 1,-13-2 1,23 2 7,-3-4 1,-6-1 6,3-3 8,0-2 0,-2-2 10,0 3 4,2-3 6,-3 0 9,-4-1 10,4 0 11,-5 1 8,2-1 10,0-1 9,-5 5 12,0-3 4,-6 10 8,8-10 1,1 6 0,-9 4-8,0 0-3,8-4-4,-8 4-8,0 0-3,0 0-2,0 0 0,0 0-1,0 0-1,17 8-3,-17-8-2,6 13-4,-6-13 8,7 15-10,-3-4-10,3-4-12,-1 4-8,0-1-2,5-1-5,1-2-9,2 2-13,4-4-6,2 1-9,8-1-6,-2-3-1,2 0-4,2-2 5,-1-2-3,0-3 4,-3 2 7,2-4 2,-2-1 8,-5 0 6,-4-2 4,0 1 11,0-1 1,-4-1 9,1 0 6,-5 1 8,-1-1 7,-2 3 5,-3-3 7,-3 11 3,8-14 6,-5 3 4,-3 11 0,3-14 1,-3 14 4,0-14 5,0 14 1,-3-16-4,3 16 0,0 0-3,0 0-3,3-11-2,-3 11-4,0 0-7,0 0-3,0 0-3,0 0-3,0 0 3,0 0 1,0 0 0,0 0-4,-31 25 3,22-10-1,2-1-1,0 0 3,-6-1-3,2 4 2,2-3-1,1-2-2,2 2 4,-2-2-4,5-3 0,0-1 3,3-8-6,-3 10 6,3-10-1,0 0 1,0 0 3,8 16-3,-8-16-3,15-4-1,-15 4-6,17-8 0,-6 1-9,-2 1-2,2-5-1,5-1 2,-2 2 3,-3-6-2,6-4 4,-5 2 1,2-3 1,-3-2-1,2 4 1,-2-4-1,-5-3 10,5-1 10,-2-10 0,-3 7 2,-4 2 12,1-4 12,0-5 10,-3 11 9,0 1 4,0 0 5,-3 2 8,-2 4 5,5 2 12,-3 3 3,3 2-1,-3 1-3,3 11 1,-3-17 0,3 17-1,-3-15-3,3 15-9,0 0-6,-3-12-7,3 12-4,0 0-10,0 0-12,0 0-4,0 0-3,0 0 0,0 0-7,0 0-2,0 0-1,0 48 0,0-30-3,0 12 8,0-2 2,6 13 7,-3 5-12,-3-2 3,0 4-5,0-4 2,0 3-5,3-1 9,-6 0-7,0 1-7,0 1 3,3-2 3,-3-2-5,-2-7-8,5 6-22,0-14-19,0-2-17,0-2-19,0 0-31,0-4-29,0-2-29,5-2-37,-5-5-28,3-1-40,-3-3-237,0-8-546,9 13 241</inkml:trace>
        </inkml:traceGroup>
        <inkml:traceGroup>
          <inkml:annotationXML>
            <emma:emma xmlns:emma="http://www.w3.org/2003/04/emma" version="1.0">
              <emma:interpretation id="{BC85A718-406F-4975-8C1E-46B641621416}" emma:medium="tactile" emma:mode="ink">
                <msink:context xmlns:msink="http://schemas.microsoft.com/ink/2010/main" type="inkWord" rotatedBoundingBox="8597,8130 11818,8087 11837,9475 8616,9518"/>
              </emma:interpretation>
              <emma:one-of disjunction-type="recognition" id="oneOf15">
                <emma:interpretation id="interp75" emma:lang="en-US" emma:confidence="1">
                  <emma:literal>adding</emma:literal>
                </emma:interpretation>
                <emma:interpretation id="interp76" emma:lang="en-US" emma:confidence="0">
                  <emma:literal>addling</emma:literal>
                </emma:interpretation>
                <emma:interpretation id="interp77" emma:lang="en-US" emma:confidence="0">
                  <emma:literal>adding's</emma:literal>
                </emma:interpretation>
                <emma:interpretation id="interp78" emma:lang="en-US" emma:confidence="0">
                  <emma:literal>addling's</emma:literal>
                </emma:interpretation>
                <emma:interpretation id="interp79" emma:lang="en-US" emma:confidence="0">
                  <emma:literal>add-ins</emma:literal>
                </emma:interpretation>
              </emma:one-of>
            </emma:emma>
          </inkml:annotationXML>
          <inkml:trace contextRef="#ctx0" brushRef="#br0" timeOffset="52656.5365">6039 8037 76,'0'0'263,"0"-16"-2,0 16-11,-6-18-11,1 9-17,2-1-14,3 10-10,-10-16-21,0 9-21,3-2-1,-4 4-21,2 1-12,9 4-11,-31-3-12,14 10-11,1 0-4,-6 5-5,-1 6-4,6 0-6,-3-3-7,3 5 0,4-2-11,-1 6-2,3-8-6,5 0-3,0 4-2,3-7-6,3 5 2,0-7-10,0 2 0,6-5-10,0 3-11,8-2-14,0-2-12,6-4-15,-3 1-12,4-4-13,-1 0-10,6-4-9,2 0-1,-7-6-2,2 2 4,-3-5 5,-3 2 14,-1-2-1,-5 0 10,3 1 11,-5-3 14,1 1 7,-6 0 12,3-2 12,-7 6 14,6-6 10,-6 2 5,0 14 11,0-21 11,0 21 9,-3-17 2,3 17 5,-3-14-2,3 14-7,0 0-1,-7-12-10,7 12-5,0 0-3,0 0-5,0 0-1,0 0-2,0 0 0,0 0-3,0 0 0,-23 25 2,18-17-4,2 6 0,3-14-4,-3 25-3,3-10 1,0 0 1,3-2-3,3 1-1,-1-2-12,4 1-4,-1-1-11,5-3-12,-2 1-3,3-1-13,1-2-7,5-1-9,1-3-8,0-3-11,3 2-8,5-7-8,-4-1-8,2-1-9,10-6-7,-6 2-1,10-5 3,-1 2 4,-16 1 8,16-3 9,-13 2 7,-4 0 9,2 0 8,-2-2 10,-3 6 17,-6-5 13,2 7 15,1-2 13,-6 0 17,3 1 9,-5 2 7,-4 0 11,4 0 3,-9 7-3,11-7-9,-11 7-6,10-4-7,-10 4-2,0 0-4,0 0-2,0 0-2,15 9-2,-15-9 1,2 11 1,-2-11-4,0 12-1,0-12-3,3 15 6,-3-15-7,0 13-5,0-13 5,0 0-3,0 14 1,0-14-1,0 0 0,3 10 2,-3-10 1,0 0 0,0 0 0,0 0 0,0 0 1,0 0-1,0 0-1,0 0-2,0 0-4,0 0 0,0 0 4,0 0-6,0 0 2,0 0-1,0 0 4,-12-37-1,12 37 0,-8-11 6,8 11 1,-13-6 3,13 6 5,-17-1 3,17 1 2,-20 0 1,20 0-3,-25 7 4,9-2 0,-2 2 7,5 3-1,-4 0 0,3 2-2,0 0 0,5 1 0,-5 1-1,1 2-4,6-2 0,3 1-2,1 0-3,0 0-1,2-1-1,2-1 2,2-4-5,4 4-11,7-1 0,0-5-17,1 0-6,4 1-15,1-7-14,-1 2-10,6 1-11,1-5-6,2-5-11,-1-2 4,4 1 2,-5-3 2,-2-6 5,-4 1 4,0 1 5,0-5 9,-6 1 3,2-3 10,-8 6 18,3-10 1,-5-1 17,-3-3 7,0 4 16,-3-3 8,0 1 16,-3 0 4,0 2-2,3-4 5,-6 4 7,1-1 10,2 10 3,-3-3 0,1 5 5,2-2 2,-3-2-1,-1 6 3,6-2 4,-5 3-2,-1 0 2,7 11-2,-3-14-4,3 14-3,-6-11-6,6 11-5,0 0-5,-6-12 0,6 12-7,0 0-9,0 0-4,0 0-10,0 0-3,0 0-2,0 0 0,0 0 7,-8 30-1,3-12-7,4 1 4,-2 4-3,1 2 5,2-1 4,0 3 4,2-2-5,-4 1-13,4 1 1,-2-1 3,4 3-2,-4-3-3,2 3-31,-2-5-13,3-2-30,0 4-31,-3-3-34,5-2-39,1 1-42,-3-5-41,3 1-37,2-1-219,1-3-546,2-4 242</inkml:trace>
          <inkml:trace contextRef="#ctx0" brushRef="#br0" timeOffset="53386.4422">7403 7938 174,'0'0'232,"-11"-12"-12,11 12-14,-16-5-11,16 5-12,-21 0-12,5 4-8,-3 4-12,1-1-10,2 3-10,1 1-17,-3-2-6,4 1-14,3 1-5,-4 7-12,6-6-4,1 2-8,0-1-6,2 1-8,0 2-3,6-8-4,0-8-5,3 20-14,0-9-13,5-5-16,-2 2-14,2-1-10,1-2-11,8-1-8,-1 0-2,1-4-3,-3-3 4,3 0-4,-3 2 4,3-6 6,-3-5 0,-2 2 1,6-2 3,-6-5 1,-4 2 8,6-10 4,-2 0 1,2-9 1,-7 8 5,-3-4 11,6 2 5,-7-12 10,1 0 0,-2 3 3,-2 11 14,1-4 14,-2 3 10,1 5 8,-2-4-1,-1 9 10,3 1 2,-1-2 5,-2 3 3,-1 2 6,1 2 6,3 11-1,-3-15-8,3 15-6,-1-13 2,1 13-13,0 0-10,-3-12-3,3 12-8,0 0-7,0 0-9,0 0 2,0 0-9,0 0-1,0 0-1,0 0 0,-19 37-3,14-14 1,-1 2 3,4 1-5,2 4 1,-1-2-5,-1 0 2,4 10 1,-2-1-3,1-11 1,1 4 0,1-2-8,3 2-11,1-3-15,-3-2-21,6 1-7,-6-4-15,6-5-17,-1 1-4,2-8-5,3 5-13,-3-5-6,6-3-16,-2-2-7,6-3-3,8-2-10,4-2 1,-10-2 0,-2 0 7,5-7 16,1 4 13,-6-7 13,3 2 16,-7-1 22,-5 2 16,4-3 31,-4 1 26,-2 0 30,2 1 10,-6-6 26,-1 6 15,1-2 13,0 4 10,-1 2 5,-2-6 9,-3 14 2,11-15 3,-9 8 7,-2 7-2,4-8-5,-4 8-8,0 0-6,0 0-18,3-10-7,-3 10-11,0 0-9,0 0-14,0 0 5,0 0-19,0 0 0,0 0-10,18 29 6,-18-15-11,3 1-5,3-1 1,0 3 0,-4-5-5,4 4-12,-1-2-17,-4 3-18,2-4-22,2 1-20,-5-1-29,5-2-36,-5 1-32,0-12-41,1 18-33,-1-18-46,0 8-167,0-8-487,0 0 215</inkml:trace>
          <inkml:trace contextRef="#ctx0" brushRef="#br0" timeOffset="53551.4045">7805 7596 287,'0'0'307,"-7"-17"-9,7 17-16,0-11-17,0 11-24,-1-11-24,1 11-26,0 0-24,0 0-34,0 0-44,-5-13-49,5 13-58,0 0-55,0 0-45,0 0-42,0 0-48,0 0-116,0 0-350,0 0 155</inkml:trace>
          <inkml:trace contextRef="#ctx0" brushRef="#br0" timeOffset="54618.2763">8068 7778 205,'-2'12'239,"2"-12"-13,0 15-17,0-15-10,-3 24-13,2-11-24,1 1-14,0-3-15,0 3-13,1-1-10,2-2-14,0 5-20,4-2-23,-1-4-23,-2 1-27,3-2-26,2-4-21,0 1-24,5-2-21,5 0-18,0-4-16,-1 0-2,9-4-5,-4 0 9,4-4 15,-2-2 15,-7 2 18,6-2 14,-6 1 19,-2-3 21,-2 3 33,0-5 23,-2-1 19,1 7 28,-5-3 22,0 4 21,-1 1 15,0-1 7,-7 7 1,7-8-12,-7 8-13,8-7-15,-8 7-11,0 0-11,0 0-10,0 0-7,0 0-9,0 0-5,0 0-5,0 0-5,13 18-4,-13-18-3,1 17-3,2-8-4,0 0-4,5 3-7,0 1-17,1-6-14,1 3-9,4 1-12,1-1-13,5-6-12,1 3-9,5 0 1,-4-7-6,4 2-1,1 0 9,-2-1-5,1-6 6,-5 0 6,-3-4 7,-2 2 0,-1 0 5,2-5 7,-3-2 10,0-1 9,-6 1 8,0-2 10,-2-9 11,-4 9 6,-1-8 6,-4 6 4,2 2 8,-5-8 11,-2 7 2,-2 4-1,6-1-5,-6 7-7,3-1-3,-3 1-3,-1 4-5,11 3 0,-29 3-6,15 4-2,0 0-1,0 1 0,-2 6-1,4-4-5,-1 6-3,4-4-4,1 5-10,-1-3-6,3 2-6,2-6-2,3 1-8,1-11-6,3 20 0,-1-13-2,-2-7-7,9 14-7,-3-8-4,2-2-5,-8-4 2,15 7 4,-1-7 3,-1 1 4,-13-1 2,23-3 8,-12-1 4,3 0 9,0-4 10,2 2 11,-4-6 8,-4 9 12,6-8 13,-2 3 11,-2-3 7,1-2 14,-7 6 12,3 0 8,-1 0 11,0-2 6,-6 9 5,8-14 6,-8 14 2,6-7 7,-6 7 2,6-5-3,-6 5-3,0 0-5,0 0-14,8-7-11,-8 7-11,0 0-13,0 0-13,0 0 0,0 0-8,0 0-3,11 22-5,-11-7-1,2 4-10,-2 8 8,4-1-6,1 15 1,0-1-5,-4 7 1,4 2 3,-4 1-9,4 1-1,-2 20-6,0-19 5,0 0-7,-1 1-4,3-4-9,1 2-10,-6 3-17,6-5-10,-9-3-10,6-2-3,-3 2-10,3-4-2,-4-14 1,-1 1-2,-3-7-3,2 4 1,-3-11-1,0 1 7,-5-4 5,0-2 6,-3-5 3,-6-2 10,0 1 2,-7-6 4,-6-3 5,4-6 14,-4 4 13,2-5 14,-3-5 12,-1-7 13,11 4 6,-1-9 1,4-1 7,3 5 6,4-11-8,6 8-1,2-3 0,4-6 0,1 8-3,4 1-2,3-1-7,3 1-5,2 1 2,9-7-9,-4 10 0,3-2-9,1 3-7,-3 2-18,5 0-10,-2-1-16,0 7-12,-1-2-17,-7 2-15,2 4-26,-3 0-21,-4 4-25,3 2-26,0 0-25,-2-4-33,-8 9-176,10-9-447,-10 9 199</inkml:trace>
        </inkml:traceGroup>
        <inkml:traceGroup>
          <inkml:annotationXML>
            <emma:emma xmlns:emma="http://www.w3.org/2003/04/emma" version="1.0">
              <emma:interpretation id="{1AC8E2AB-22DA-4713-AC42-4D3A314B81C5}" emma:medium="tactile" emma:mode="ink">
                <msink:context xmlns:msink="http://schemas.microsoft.com/ink/2010/main" type="inkWord" rotatedBoundingBox="12677,7879 16968,7821 16981,8799 12690,8856"/>
              </emma:interpretation>
              <emma:one-of disjunction-type="recognition" id="oneOf16">
                <emma:interpretation id="interp80" emma:lang="en-US" emma:confidence="0">
                  <emma:literal>(1948.</emma:literal>
                </emma:interpretation>
                <emma:interpretation id="interp81" emma:lang="en-US" emma:confidence="0">
                  <emma:literal>(1748.</emma:literal>
                </emma:interpretation>
                <emma:interpretation id="interp82" emma:lang="en-US" emma:confidence="0">
                  <emma:literal>(1148.</emma:literal>
                </emma:interpretation>
                <emma:interpretation id="interp83" emma:lang="en-US" emma:confidence="0">
                  <emma:literal>(1140.</emma:literal>
                </emma:interpretation>
                <emma:interpretation id="interp84" emma:lang="en-US" emma:confidence="0">
                  <emma:literal>(1940.</emma:literal>
                </emma:interpretation>
              </emma:one-of>
            </emma:emma>
          </inkml:annotationXML>
          <inkml:trace contextRef="#ctx0" brushRef="#br0" timeOffset="55190.2492">10097 7589 203,'0'0'195,"-19"7"-5,19-7-1,-11 8-7,0-2-4,2 7-6,-5 0-6,0 6-4,-5-1-12,4 8-5,-6-4-13,3 1-5,-1 3-13,3 1-8,2-1-12,2-1-9,1 0-7,-1-1-6,4 1-11,2 0 1,4 0-8,-1-1-5,6-4-8,0-5-6,8 3-17,-2-3-15,4 2-27,4 1-28,2-2-27,1-1-39,3-5-35,2-2-41,2 2-34,-10-4-142,2-5-399,1 0 177</inkml:trace>
          <inkml:trace contextRef="#ctx0" brushRef="#br0" timeOffset="55510.2909">10355 7719 178,'0'0'286,"0"0"-21,0 0-22,0 0-22,0 0-23,0 0-15,0 0-23,0 0-13,0 0-7,0 0 0,0 0-4,0 0-15,-9 42-8,4-26-10,5 2-7,3 3-12,-3 4-8,2 0-4,-4 0-4,2 1-12,4-3-10,-4 0-19,1-6-23,-1 1-24,0 1-26,0-2-33,3-3-33,-6 2-35,6-6-45,-3-10-39,-3 21-159,3-21-422,0 12 187</inkml:trace>
          <inkml:trace contextRef="#ctx0" brushRef="#br0" timeOffset="55826.3266">10562 7659 184,'7'-7'255,"-7"7"-22,0 0-19,7-9-22,-7 9-23,0 0-10,0 0-11,0 0-6,14 20-3,-6-10-6,-2 8-8,5 3-7,-4-3-11,2 12-4,0-4-7,4 10-6,-7-5-2,6 3-6,-8-4-7,2-2-5,-2-1-5,3 3-3,-4-4-11,0-1-1,-2 0-9,1 0-3,-2-8-5,-2 1-4,1-1-14,1-1-21,-5 0-23,1-1-22,-1-1-28,-4-2-38,-1 0-47,2-5-42,-3 2-237,1-5-479,-1-1 212</inkml:trace>
          <inkml:trace contextRef="#ctx0" brushRef="#br0" timeOffset="56435.6726">11783 8161 40,'0'0'255,"0"0"-6,-36-14-14,36 14-13,-6-9-10,6 9-8,-9-13-8,3 8-14,6 5-12,-4-17-14,-2 3-11,0-1-12,0-3-14,-2-3-12,0 3-11,-1-5-8,0-3-10,-5 1-12,-2-8-2,-3-6-6,-4 2-8,-2-2-5,-3 4 0,0-4-10,-5 3-8,2-1 4,-2 4-1,5 0-10,0 1-2,2 2 2,6 6-4,-2 3 3,3-2-6,4 4 9,-1 0-13,4 5 3,4-1 6,0 5 5,2-5 3,1 5 3,5 10-8,-3-18-2,3 18 1,0-16-4,0 16-1,8-15-9,-2 8-6,2 1-7,-8 6-10,17-8 0,-5 8-9,2-3-1,-14 3-6,22 0-4,-11 6-2,-2-2 2,4 2 0,-5 1 4,3 4 3,-4 3 2,0 4 1,-4-1 4,0 8 1,-6 5 2,-7-1 5,-1 8 2,-4 0-1,-7 2 3,0 1 1,-3 1 3,2-6-1,1 4 2,8-14 0,-5-1 6,9-1 3,2-6 1,0-3 7,2 1 2,4-4 7,1-3-1,1-8 6,1 20 5,5-11-1,1 0-1,4-2 2,7 2-10,7-1-1,5-2-2,4-2-10,8 0-12,2 0-16,-2-4-16,3-3-20,-2 3-17,-2-1-14,6 1-28,-4-4-28,-1 0-27,0-6-24,-9 7-28,-5-2-156,0-5-412,-5-1 183</inkml:trace>
          <inkml:trace contextRef="#ctx0" brushRef="#br0" timeOffset="57161.5586">12384 7565 56,'13'-5'223,"-13"5"-27,0 0-19,0 0-18,18 8-14,-10-5-14,-2 4-7,-6-7-12,16 18-10,-10-6-10,7 0-12,-6 2-6,0 4-9,-3-4-8,1 5-3,-5-3-8,0 2-5,-5-1-2,1 0-6,-3 1-4,0-1-2,-9 3-3,5-6-3,-1-1-1,2 0 0,0-6-3,3-2 12,0 2 16,7-7 13,-7 10 8,7-10 9,-3 8 5,3-8 4,0 0-2,0 0 0,0 0-3,0 0-13,16 11-9,-2-10-6,6-1-6,2 2-6,6-2-12,0 0-17,3 4-18,0-3-15,3-2-16,-1-3-15,9 2-25,5 1-16,-8-4-18,-8 3-8,3-3-9,5-2 4,3-4-2,-12 4 10,-2-6 0,-5 2-6,-1-2 1,0-4 3,-5 0 11,-3-6 2,-2 2 20,-4-2 6,-5-3 13,-3-1 20,0 2 10,-3-2 19,-5 1 14,-4 0 12,-4-11 14,-4 5 24,-8-1 0,2 5 13,-7-2 0,-1 8 12,-2-3 5,0 6 6,-9 1 0,3 4 6,-2 2 0,-4 5 1,1 3 3,-1 4-5,-3 4-3,-2 3-7,3 7-3,3-1-4,-1 8 1,6 5-13,-2 0-3,2 6-7,2-3-4,7 11-2,5 0-5,5 7-3,5-2-3,4 5 0,3-3 2,7 5-7,8-6-5,4-1 2,8-1 2,6-3-12,4-3-10,8-5-16,8-7-3,5-1-12,5-2-1,7-7-6,-3-4 6,1-6 1,24-1 1,-23-5 1,-2-6 3,2-2 1,-1-3 6,-4-1 2,-5-2 1,-4-7 5,-2-1 3,-6 1 12,-10 3 12,-4-2 8,-6-5 4,1 0 0,-8-4 1,-1-8-1,-2 7 3,-3-9-4,-6 1 6,3 6-12,-6 5-4,-2-1-5,-1 3-4,3 0-22,-1 10-20,0 1-40,-1 2-48,2 2-57,6 10-58,-11-10-142,11 10-406,-10-4 180</inkml:trace>
          <inkml:trace contextRef="#ctx0" brushRef="#br0" timeOffset="57340.4835">14124 7866 205,'9'-10'271,"-9"10"-32,0 0-40,0 0-49,0 0-53,0 0-51,0 0-52,0 0-44,-20-19-60,20 19-64,-20 0-188,20 0 84</inkml:trace>
        </inkml:traceGroup>
      </inkml:traceGroup>
    </inkml:traceGroup>
    <inkml:traceGroup>
      <inkml:annotationXML>
        <emma:emma xmlns:emma="http://www.w3.org/2003/04/emma" version="1.0">
          <emma:interpretation id="{4CA3DFEB-BBEA-41D4-AC4F-E5CD64879DE8}" emma:medium="tactile" emma:mode="ink">
            <msink:context xmlns:msink="http://schemas.microsoft.com/ink/2010/main" type="paragraph" rotatedBoundingBox="3489,10138 10596,9567 10739,11346 3632,119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BEB317-EA78-4227-A21B-F4C0909752EE}" emma:medium="tactile" emma:mode="ink">
              <msink:context xmlns:msink="http://schemas.microsoft.com/ink/2010/main" type="line" rotatedBoundingBox="3489,10138 10596,9567 10739,11346 3632,11917"/>
            </emma:interpretation>
          </emma:emma>
        </inkml:annotationXML>
        <inkml:traceGroup>
          <inkml:annotationXML>
            <emma:emma xmlns:emma="http://www.w3.org/2003/04/emma" version="1.0">
              <emma:interpretation id="{3798D3A3-26FA-4EB3-AC74-565AE2608EE3}" emma:medium="tactile" emma:mode="ink">
                <msink:context xmlns:msink="http://schemas.microsoft.com/ink/2010/main" type="inkWord" rotatedBoundingBox="3489,10138 10596,9567 10739,11346 3632,11917"/>
              </emma:interpretation>
              <emma:one-of disjunction-type="recognition" id="oneOf17">
                <emma:interpretation id="interp85" emma:lang="en-US" emma:confidence="0">
                  <emma:literal>2=(154+55)</emma:literal>
                </emma:interpretation>
                <emma:interpretation id="interp86" emma:lang="en-US" emma:confidence="0">
                  <emma:literal>22=(154+5)</emma:literal>
                </emma:interpretation>
                <emma:interpretation id="interp87" emma:lang="en-US" emma:confidence="0">
                  <emma:literal>12=(154+55)</emma:literal>
                </emma:interpretation>
                <emma:interpretation id="interp88" emma:lang="en-US" emma:confidence="0">
                  <emma:literal>22=(154+55)</emma:literal>
                </emma:interpretation>
                <emma:interpretation id="interp89" emma:lang="en-US" emma:confidence="0">
                  <emma:literal>23=(154+55)</emma:literal>
                </emma:interpretation>
              </emma:one-of>
            </emma:emma>
          </inkml:annotationXML>
          <inkml:trace contextRef="#ctx0" brushRef="#br0" timeOffset="61765.7957">3731 9910 118,'0'0'230,"0"0"-15,0 0-13,0 0-14,-8-21-10,8 21-12,-6-8-6,6 8-10,0 0-5,-3-12-7,3 12-3,0 0-8,-5-9-5,5 9-8,0 0-13,0 0-9,0 0-9,-6-11-10,6 11-9,0 0-8,0 0-5,0 0-6,0 0-7,0 0-1,-30 11-3,20-4-3,-4 4-1,-2 0 3,2 4-3,-3 1-2,-3 4 5,-1 2 0,1 0 3,3 0-3,-3 2-3,-1 7 3,4-6 15,5-4-5,-2 4 4,3-2 0,-3 0-2,5 3-6,1 1-1,0-2 2,3 1-5,5-1-2,0-2-2,0 2-1,3-3-3,2 1-6,4 1 7,2-2-8,2 0 1,1-4 0,0 2-4,-2-6 0,5-1-5,1 5-1,-1-6-7,3 0-16,0-2-9,-3-3-21,-1 4-17,1-5-26,0-2-24,0-3-32,0 3-37,1-6-42,2-1-41,-3-1-233,0-5-534,-1 1 237</inkml:trace>
          <inkml:trace contextRef="#ctx0" brushRef="#br0" timeOffset="62065.7164">4147 10006 67,'0'0'305,"0"0"-13,-6-10-14,6 10-16,0 0-12,0 0-19,0 0-14,0 0-20,0 0-17,0 0-23,0 0-9,0 0-18,0 0-16,0 0-2,0 0-1,0 0 10,6 39-12,-6-27-2,3 4-15,0 7-4,-3 2-7,0-6-8,2 4-11,-2 2-3,0 0-11,3-3-2,-3 2-2,3 0-5,-3-8-19,0 0-27,0 2-21,0-3-41,-3-4-36,6 6-51,-3-9-50,0-8-53,0 18-276,0-18-581,3 7 257</inkml:trace>
          <inkml:trace contextRef="#ctx0" brushRef="#br0" timeOffset="62458.4929">4369 9830 282,'0'0'306,"0"-13"-15,0 13-14,0 0-20,0 0-22,0 0-17,5-13-16,-5 13-19,0 0-16,0 0-22,0 0-14,0 0-18,0 0-8,0 0-9,24 16-9,-15-9-4,2 1-6,1 5-7,2-1-5,6 7-4,-6 2-7,4-1 2,-6 4-7,5-2-2,0 4-3,-3-1-7,0 4 5,-4-5-10,1 3-7,-2 2 0,-3-2 0,-1 1-7,1 1 1,-6-3-2,0 1-1,-3-3 4,-5 3-2,5 0-5,-3 1 2,-4-5-4,-4 0 1,4-2 3,-3 0-16,-4 1-11,0-2-14,3-3-21,0-3-27,-2-2-26,2-3-30,0 3-33,-1-5-40,4-5-42,0 0-50,11-2-167,-20-7-499,20 7 222</inkml:trace>
          <inkml:trace contextRef="#ctx0" brushRef="#br0" timeOffset="62913.7554">4743 9259 188,'6'-15'318,"-6"15"-19,7-10-28,-7 10-24,3-7-22,-3 7-30,0 0-21,0 0-18,0 0-16,11-3-13,-11 3-12,0 0-17,14 17-7,-8-4-7,0-1-8,2-1-12,-8 7-5,3-2-7,0 1-5,0 1-4,-3 0-5,0-3-3,0 2 0,0-2-6,-3 1-4,0-2-1,3-3-3,-3 3 3,-2-5-4,2 1-6,3-10-1,-3 17 0,3-17-3,-3 13 3,3-13-3,-6 9 1,6-9 0,0 0 2,0 0 2,0 0 6,0 13 3,0-13 8,0 0-2,0 0-4,15 3-7,-15-3 5,28-3-2,-14-1-3,10 3-2,-4-3-6,6-2-6,2 5-9,-1-1-11,2-2-7,-4 3-14,2 1-6,-7 0-10,-6-2-16,3 0-9,-4 2-15,4 2-21,-17-2-26,17 2-24,-17-2-26,20-2-20,-20 2-32,11 3-132,-11-3-402,0 0 178</inkml:trace>
          <inkml:trace contextRef="#ctx0" brushRef="#br0" timeOffset="63302.7346">5030 10275 196,'0'0'293,"0"0"-11,-6 7-14,6-7-15,0 0-15,0 0-15,0 0-14,0 0-7,0 0-13,17 11-13,-17-11-16,23 0-8,-6 1-17,3 1-10,-3 0-13,10 0-14,4-1-11,-1-1-3,-2 3-14,1-3-2,-1 0-18,-1 0-14,2-3-10,-8 2-11,-4 1-20,6 0-8,-4-4-20,-4 1-18,-4 3-27,6-4-32,-17 4-38,21-7-44,-12 4-55,2-3-232,-5-3-518,-3 2 229</inkml:trace>
          <inkml:trace contextRef="#ctx0" brushRef="#br0" timeOffset="63774.5653">5347 10072 171,'-15'-4'240,"15"4"-16,0 0-13,0 0-20,0 0-1,0 0 6,-8 13 0,8-13-8,-9 18-10,4-6-5,-1 3-13,6 3-15,-6 0-7,6 0-11,0 0-9,-4 6-10,8-4-8,-4 6-12,0-8-7,0 4-10,0-4-6,0 1-4,0 1-10,-4-6-14,4 4-23,4-2-25,-1-4-34,0 4-37,-3-7-45,3 5-53,2-3-50,-5-3-245,0-8-514,9 15 227</inkml:trace>
          <inkml:trace contextRef="#ctx0" brushRef="#br0" timeOffset="65772.3133">5976 9475 167,'0'0'175,"-12"10"-1,3-7-3,9-3-3,-22 13-5,6-5-5,5 0-5,-6 1-5,3 4 2,-1-2-15,1 0-12,-3 7-1,-4 1-2,7 1-7,0 3-9,-1-2-2,1 4-3,3 2-8,-8 6-4,5 6-6,3 2-1,5-4 1,0 6-8,1 1-6,-4-1 1,6-1-4,-4-3 4,7 1-10,-1 0 0,-2 0-8,3-3 4,3 3-5,2-11-8,1 9-7,3 0 2,-4-1-8,4-8-2,2 7 3,-8-9-5,10 0-6,1-2-1,0-1 1,-2 0-6,2-4-1,6 2-19,-6-2-20,7-1-17,-4-7-20,3 4-27,-3-6-31,0-2-35,0-1-49,4-2-46,-3-3-229,1 1-522,4-6 231</inkml:trace>
          <inkml:trace contextRef="#ctx0" brushRef="#br0" timeOffset="64254.2908">6198 9892 88,'0'0'221,"-8"3"-10,8-3-13,-13 5-11,13-5-11,-7 10-7,0-3-1,7-7-7,-9 20-8,3-6-9,1-1-7,-1 10-10,3 2-3,-2 0-6,2 5-2,6-5-8,-9 2-9,6 2-8,-3-4-4,3 0-9,0 1-1,0-3-12,3 3 0,-3-3-5,0-5-6,3-2 0,0-1-9,-3-1-5,0-3-1,-3 2-4,3-13-2,0 19-6,0-8 1,0-11-3,-3 12-4,3-12-1,-9 14-6,9-14-14,-8 11-13,2-6-18,6-5-24,-14 2-24,4 2-33,10-4-35,-17-4-30,17 4-40,-14-7-39,14 7-174,-9-9-465,9 9 206</inkml:trace>
          <inkml:trace contextRef="#ctx0" brushRef="#br0" timeOffset="63927.5016">6190 9927 287,'0'0'299,"0"0"-18,0 0-19,0 0-17,0 0-17,-13-5-15,13 5-30,0 0-19,0 0-9,0 0-15,44-7-16,-21 5-14,5-1-3,-1 3-21,4-3-8,9 2-9,4 1-9,-11-2-12,9-2-8,-2-1-12,-5 2-11,-6-3-12,1 1-6,-2-2-11,-8 4-6,-3-1-4,3-1-15,-6 3-9,-3-3-15,2-1-19,-2 3-27,-11 3-22,9-8-34,-9 8-17,0 0-38,-3-14-142,3 14-389,-17-8 173</inkml:trace>
          <inkml:trace contextRef="#ctx0" brushRef="#br0" timeOffset="64688.4004">6346 10187 74,'0'0'232,"0"0"-12,10-9-19,-10 9-14,14-9-13,-4 7-7,1-1-9,-11 3-5,26-2-13,-9-1-11,-3 3-10,7-2-7,-4 4-13,3-2-10,-1 0-11,-4 3-4,2 1-11,-1 1-4,-2 0-9,-3 0-4,-5 4-5,0-2-5,4 0-3,-10-7-8,4 16-4,-1-8-5,-3-8-8,-4 15-11,-1-5-8,5-10-8,-11 15-12,6-4-5,5-11-4,-9 10 3,9-10 2,-6 7 5,6-7 4,0 0 2,-3 11 1,3-11 7,0 0 11,0 0 6,0 0 7,9 12 12,-9-12 3,9 5 5,-9-5 2,11 8 0,-3-3 2,-8-5 1,14 8 1,-8-4 1,4 2-4,-1-2 1,-9-4 4,14 10-8,-8-6-3,2 3 0,-2 0 6,-3 1-2,2 1-1,1 1 0,-3-2 8,2 2 2,-3 1 1,-2-11 4,4 21-1,-4-9-3,0-2 3,0-10-3,0 19-1,-4-12-1,-3 0-2,1 0-5,-3-2-2,1 2 1,-4-1-8,-7-1-1,2-2 0,-2 1-15,-3-4-17,2 3-19,-6-4-24,-1 1-31,7-2-36,0-2-45,6-1-41,-3-4-55,-4 2-183,9-4-482,-2-2 213</inkml:trace>
          <inkml:trace contextRef="#ctx0" brushRef="#br0" timeOffset="65170.4588">7003 9411 129,'11'-2'266,"-11"2"-17,0 0-22,0 0-15,0 0-11,0 0-10,20 10-10,-20-10-15,11 10-12,-2-3-9,2 0-5,1 0-14,4 2-7,-4 3-6,1 2-4,1 0-3,6 2-8,-3 2-6,0 3-2,-1 2-12,-2 1-7,6 2-6,-3 6-8,4 0-2,-9-5 1,4 9-1,-7-7-11,-1-1 4,1 10-7,-3-1 3,5 2-15,-5 2 2,2-2-5,-6-1 6,1 1-2,-5-1-4,1 1 2,-4-1 5,0 1-2,2 0 0,-3 0-5,-8-1 5,8 0 4,-5-3-13,6-6 13,-7-1-16,1 2 4,-1-4-4,-2 1-1,-4-1-2,0 6 0,2-8-2,2-2-3,-1 1 1,-6-3-7,4-1-10,-3-3-18,6-3-18,-6 1-14,3 0-22,-5-2-26,5-3-30,-8 1-36,4-3-29,4 0-50,-3-1-41,-10-3-209,4-5-539,-2-1 238</inkml:trace>
          <inkml:trace contextRef="#ctx0" brushRef="#br0" timeOffset="66645.0811">7403 9062 145,'0'0'246,"0"0"-9,-6-11-9,6 11-6,0 0-14,0 0-8,0 0-5,0 0-18,0 0-19,9-18-18,-9 18-10,12-8-16,-4 5-9,-8 3-10,19-6-11,-10 4-11,2-3-5,2 4-8,-13 1-7,21 0-8,-21 0-2,21 1-9,-14 4-5,6-1-3,-5 3-2,-1 3-7,1-1-4,0 7 4,-3-2-8,-5 5 0,0-3-5,-5 9 0,-4-2-12,-5 2 0,3-3-4,-3 2 2,-2-3-1,2-1 3,5-5 0,-5-3 0,8 1 1,-1-4 0,0-2 4,2 0-2,5-7-1,-6 12 3,6-12 3,-3 9 5,3-9 7,0 0 9,-7 8 5,7-8 2,0 0 4,0 0 4,21 8-2,-21-8-4,23 2 2,-9-2-2,6 0-2,-3-2-7,2 1-1,3-2-1,-2 2 2,3-2-6,-5 2-3,2 1-3,0-3 5,-3-1-11,0 4-3,-4-2 2,-13 2-7,17 0-10,-17 0-6,19-1-12,-19 1-8,12-4-19,-12 4-24,0 0-26,0 0-29,11-2-45,-11 2-46,0 0-210,9-5-475,-9 5 210</inkml:trace>
          <inkml:trace contextRef="#ctx0" brushRef="#br0" timeOffset="59144.0348">755 10918 15,'0'0'268,"0"0"-16,0 0-16,0 0-14,0 0-15,0 0-13,0 0-15,0 0-15,0 0-8,11-27-9,-11 27-6,2-11-12,-2 11-7,0 0-12,6-15-7,-6 15-9,5-14-9,-2 7-4,-3 7-8,8-15-8,-5 5-3,0 2-10,1-5-4,0 0-7,5-2 0,-4 1-8,1-4 0,2-7-8,2 1-4,-2 3-1,0-6-4,3 0-5,-5 1-3,-1-3-5,4 4 0,-7-1-1,4 0-6,-3 1 0,0-3-3,-1 3-2,-1 1 3,-1 2-9,3 2-2,-6 1-2,2-6-7,1 10 4,-2-3-3,-2 3 3,-1 0 0,3 1 2,1 3 3,1 11 3,-5-18-3,2 10 2,3 8 2,-5-11 4,5 11 2,0 0-6,-7-12 0,7 12 1,0 0-2,-13-2 4,13 2-2,0 0 1,0 0 3,-20 12 0,14-6 0,-2-1 1,8-5 0,-8 13 2,5-6 0,3-7-1,-9 13 2,7-4 0,2-9 0,-3 12 0,3-12 2,0 15 0,0-15 3,3 16 2,2-7-3,-2-2 4,3 0-3,0 1 0,4-1 1,0-1-3,4 1-10,-1 0-9,1-2-10,2 2-16,-2-1-5,1 0-8,5-3-6,-1-2-7,1 5 0,1-5-4,-1-1 0,5 2 4,-5-4 5,2 2-1,4-1 3,-6-5 6,-1 5 10,1-2-2,-4-1 8,0 2 0,-2-4 7,-4 4 1,0-3 7,1 2 3,-2-1 11,-9 4 2,12-7 9,-12 7 11,10-1 1,-10 1 2,0 0 1,12-6-1,-12 6 0,0 0-1,7-7 5,-7 7-3,0 0 8,0 0-3,0 0 3,7-9 1,-7 9-1,0 0-6,0 0-2,0 0-3,0 0-2,0 0-2,0 0 0,0 0 0,0 0 7,0 0 3,0 0 1,-20 32 4,14-22 5,0 4 5,-4-1 4,2-1 6,1 6 3,-4-2 1,1 5 2,4 0 2,-2-3 7,4 5 1,-2-4-1,2-1 3,-2 0 1,2-1-2,2 1-1,2 0 3,0-2 2,2-2 2,1 0-4,-2-5-2,2 1-4,2 0-4,1 2-1,4-3-5,2 1-3,-1-1-4,3-2 0,0 3-10,2-4-17,2-3-14,-1 3-18,2-1-22,9-4-24,-11 0-25,7-1-23,-4-1-28,-2-3-25,3 1-38,5-5-39,-10 1-136,-2-4-414,3 0 183</inkml:trace>
          <inkml:trace contextRef="#ctx0" brushRef="#br0" timeOffset="59619.9524">1437 9796 212,'-7'-12'277,"7"12"-15,0 0-15,0 0-18,7-16-26,-7 16-21,14-7-20,-6 0-17,-8 7-16,20-2-13,-4 0-14,0 4-8,1 4-10,0-1-14,0 0-8,-2 4-3,-2 1-9,1 0-3,-5 3-6,2 0-3,-5 1-4,1 2-2,-4-2-6,-5 4-4,1 3-2,-4-2 1,-1-1-6,0-3 0,-2 4 1,1-7-4,0 1 1,2-2-4,-3-1 2,7-3-2,1-7-1,-8 13 4,3-7-4,5-6 1,0 0 7,-8 7 5,8-7 1,0 0 3,-4 8-3,4-8 4,0 0-8,0 0 0,0 0-1,0 0 0,25 6-4,-7-9 1,-2-1-4,4 1 3,0 3-7,2-4 0,6 1-1,0 3 1,-4 0-3,5-4-6,-1 5-9,-7-4-7,-3 2-6,9-2-7,-9 6-9,1-6-10,-3 3-11,-7-1-13,-9 1-13,19 0-19,-19 0-6,14-4-12,-14 4-19,0 0-5,12 4-26,-12-4-22,0 0-131,0 0-354,0 0 157</inkml:trace>
          <inkml:trace contextRef="#ctx0" brushRef="#br0" timeOffset="60002.736">2269 10475 151,'-8'7'295,"8"-7"-16,0 0-16,0 0-17,0 0-25,0 0-13,-3 11-15,3-11-22,0 0-14,0 0-18,0 0-12,20 5-9,-9-3-13,2-1-11,1 3-22,3-3-25,0 0-25,0-1-34,3 0-38,-4 1-33,2 3-46,3-8-40,-1 3-44,-4 1-163,-1 0-406,2-1 179</inkml:trace>
          <inkml:trace contextRef="#ctx0" brushRef="#br0" timeOffset="60223.6086">2306 10800 215,'0'0'259,"0"0"-15,0 0-15,-3 14-13,3-14-14,0 0-19,0 0-11,0 0-17,16 5-15,-16-5-14,14 4-12,-14-4-15,20 2-24,-12-1-21,-8-1-33,29 3-27,-16-6-38,4 2-34,-2-1-42,4-3-39,-3 1-191,-1-2-379,6-2 168</inkml:trace>
        </inkml:traceGroup>
      </inkml:traceGroup>
    </inkml:traceGroup>
    <inkml:traceGroup>
      <inkml:annotationXML>
        <emma:emma xmlns:emma="http://www.w3.org/2003/04/emma" version="1.0">
          <emma:interpretation id="{24CD633B-1576-42F6-853D-6B25047EE06E}" emma:medium="tactile" emma:mode="ink">
            <msink:context xmlns:msink="http://schemas.microsoft.com/ink/2010/main" type="paragraph" rotatedBoundingBox="3471,12096 8283,12150 8270,13244 3458,131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591F8FE-8188-464C-ADE3-802E4C995C8A}" emma:medium="tactile" emma:mode="ink">
              <msink:context xmlns:msink="http://schemas.microsoft.com/ink/2010/main" type="line" rotatedBoundingBox="3471,12096 8283,12150 8270,13244 3458,13190"/>
            </emma:interpretation>
          </emma:emma>
        </inkml:annotationXML>
        <inkml:traceGroup>
          <inkml:annotationXML>
            <emma:emma xmlns:emma="http://www.w3.org/2003/04/emma" version="1.0">
              <emma:interpretation id="{11402569-25C5-4136-9978-CA30DB3309B8}" emma:medium="tactile" emma:mode="ink">
                <msink:context xmlns:msink="http://schemas.microsoft.com/ink/2010/main" type="inkWord" rotatedBoundingBox="3471,12096 8283,12150 8270,13244 3458,13190"/>
              </emma:interpretation>
              <emma:one-of disjunction-type="recognition" id="oneOf18">
                <emma:interpretation id="interp90" emma:lang="en-US" emma:confidence="0">
                  <emma:literal>oi=1+3</emma:literal>
                </emma:interpretation>
                <emma:interpretation id="interp91" emma:lang="en-US" emma:confidence="0">
                  <emma:literal>r: 1+3</emma:literal>
                </emma:interpretation>
                <emma:interpretation id="interp92" emma:lang="en-US" emma:confidence="0">
                  <emma:literal>on = 1+3</emma:literal>
                </emma:interpretation>
                <emma:interpretation id="interp93" emma:lang="en-US" emma:confidence="0">
                  <emma:literal>on': 1+3</emma:literal>
                </emma:interpretation>
                <emma:interpretation id="interp94" emma:lang="en-US" emma:confidence="0">
                  <emma:literal>in = 1+3</emma:literal>
                </emma:interpretation>
              </emma:one-of>
            </emma:emma>
          </inkml:annotationXML>
          <inkml:trace contextRef="#ctx0" brushRef="#br0" timeOffset="69613.8434">3775 11959 154,'0'0'259,"0"0"-11,0 0-11,0 0-17,0 0-18,0 0-18,0 0-19,0 0-12,0 0 1,0 0 7,0 21-7,0-21-4,6 25-9,-3-8 1,-3-1-17,2 7-11,1 3-9,-3-1-6,-2 2-5,4 3-5,-4 0-8,1 0-7,1-2-5,-2-2-15,-1 3-2,3-3-2,0-5 1,0-1-5,3-1-7,-6-5-4,3 3-10,0-5-12,0-2-21,0-10-18,-3 18-21,3-18-22,0 14-29,0-14-31,-3 16-40,3-16-36,0 0-40,3 13-246,-3-13-531,0 0 235</inkml:trace>
          <inkml:trace contextRef="#ctx0" brushRef="#br0" timeOffset="69919.6683">4153 12331 294,'0'0'325,"0"0"-15,0 0-25,0 0-24,0 0-25,0 0-24,0 0-24,0 0-19,28-30-18,-14 25-15,2-1-7,4 2-25,5 1-13,-5 2-22,10-1-11,-2 2-10,1 0-10,-2-1-9,1 1-9,-2 0-9,5 1-7,-4-1-7,1 2-11,-2-2-12,-5 0-12,-1 0-16,-3 0-13,3 0-15,0-2-18,-2-2-19,-1 1-24,3-1-17,-6-1-25,5 2-179,-8-1-392,3-5 174</inkml:trace>
          <inkml:trace contextRef="#ctx0" brushRef="#br0" timeOffset="70273.606">4418 12028 205,'0'0'221,"0"0"-17,0 0-12,0 0-1,-10 10 1,10-10-4,-1 12-8,-2-1-10,3-11-8,-3 19-14,0-3-5,3 0-10,0 0-9,0 4-9,0 4-9,0 1-7,-4 2-9,4-1-10,0 4-8,0-2-7,0 2-3,4-3-7,-4 0-11,0-8-1,0 6-17,3-3-19,-3-4-25,0 4-29,3-7-27,-3-1-43,3-1-33,0-1-38,2-5-41,-2 4-187,-3-11-451,6 10 200</inkml:trace>
          <inkml:trace contextRef="#ctx0" brushRef="#br0" timeOffset="70892.6853">5070 11997 36,'0'-16'280,"0"16"-11,5-8-23,-5 8-16,6-9-20,0 0-19,-6 9-16,11-7-16,-5 2-12,-6 5-14,18-13-10,-4 6-14,-2 4-10,5-2-12,-3 2-3,3-2-13,0 2-9,-1 1-6,-5 2-7,6 4-5,-4-3-1,1 5-8,-7-1-3,6-3-5,-5 5-2,1 2-4,2-1-2,-5 1-2,3-2-3,-4 4 1,1-2-1,-6-1-2,0 3-2,0-11-1,0 21-3,-3-10-9,-5 0-3,-1-3-3,3 3-10,-2-4-10,-1 0-4,-5 4-2,0-4-3,4-3 0,-4 6-6,5-5 2,-2 2 3,11-7 3,-9 9 6,9-9 3,-8 5 3,8-5 3,-6 8 4,6-8 8,0 0 4,0 0 8,0 0 5,0 0 5,0 0-2,0 0-1,17 14 3,-5-13-4,-4 5 0,5-3-1,-3 2 1,1-1-1,5 3 3,1 0-1,-6 2-3,-2-2 5,-1 0 4,5 4 4,-3 3 2,0 0 1,1-3 7,-5 1 5,2 2-2,-2-1 0,0 3-1,-6-5 10,5 2-3,-2 1 1,-3-1 0,0 1 0,0-14 3,-3 17 0,3-9 1,-8 4-1,8-12-5,-11 14-1,-1-5-1,1-3-8,-2-2 0,-4 6-2,-3-6-4,-5-1-5,5 3 7,-7-4-7,7-2-8,0 0-11,3-1-15,-4 1-26,4 0-16,0-3-44,-3-5-39,4 5-43,5-4-49,-3 3-252,-1-2-525,1-1 232</inkml:trace>
          <inkml:trace contextRef="#ctx0" brushRef="#br0" timeOffset="68151.9888">621 12608 127,'0'0'258,"0"0"-7,0 0-7,0 0-11,0 0-9,0 0-14,0 0-6,0 0-7,0 0-8,0 0-6,-6-8-12,6 8-10,0 0-9,0 0-8,0 0-13,0 0-17,0 0 4,0 0-25,0 0-17,0 0 10,0 0-26,0 0-12,16-20-17,-10 13-13,3-2-11,1-2-7,-1-2-11,2 4-4,3-6-5,-5 5-4,4-6 1,-1 6 1,-3-5-4,2 1 6,-1-1 4,-2-2-1,-1 3 2,3 0-1,-4-7 2,-1 0 2,-1-1-8,2-4 13,-2 8-6,-1-1 0,0 3 3,0-3-3,-3 3 4,1 0-1,-1-1 7,-1 3-5,1 14 2,0-22 2,-3 11 3,3 11-2,-2-17 3,2 17-5,-8-15 3,8 15-2,-7-12 2,-1 10-2,8 2-2,-17-5 1,7 2 7,10 3-9,-18 0 3,18 0-4,-16 1 1,16-1 0,-19 9 1,12-4-2,-1 1-1,0 1-5,8-7 4,-12 11-8,7-3 4,5-8 0,-3 13-2,3-13-2,-5 14 2,5-14-2,0 0 2,6 19-1,1-14 1,-7-5 0,14 8-2,-5-3-6,3-3-3,6 1-11,0-3-7,3-2-8,7 1-6,-2-1-5,5 2-7,-3-4-6,-3-1-3,0 1-6,3 0 7,-8 3 6,1-5-1,-1 3 6,2-4 11,-2 4 5,-3-1-1,3 1 13,-3 1 0,-7-1 6,2 1 7,2 0 6,2-2-4,-16 4 12,25-3-1,-14 1 12,-1-2-4,1 3 4,2-1-2,-1 0 6,-2-1-1,-10 3 5,23-5-5,-9 2 2,-14 3 1,17-1 0,-9-2 0,-8 3-2,12-4 10,-12 4 3,0 0-6,14-4 7,-14 4 4,0 0-2,0 0 4,0 0-3,0 0 0,0 0-2,0 0-5,0 0 5,0 0-4,0 0 7,0 0 0,0 0 3,0 0 4,0 0 2,-23 20 1,23-20-1,-14 8 6,5-2 3,4 2 2,5-8 7,-11 14 1,5-7-3,0 3 3,1-2 1,-1 0 3,-1 6-1,1-2 2,2 2-2,2-1 3,-4-1 2,4 2 3,-4 2-3,6-2-4,0-2 2,0-12-4,2 25-2,2-11-7,-2 0-1,2-3 5,3 0-12,-4 4-7,3-5 2,5 3-2,-2 0-1,4-4-3,-4 0-11,8-2-9,-1-3-15,4 0-16,-3-1-20,3-2-23,1-1-25,0-1-31,7-2-37,-7-1-31,5-2-33,-6-1-183,2-5-446,0 1 197</inkml:trace>
          <inkml:trace contextRef="#ctx0" brushRef="#br0" timeOffset="68628.399">1598 11547 236,'0'0'244,"0"0"-15,0 0-15,-2-14-22,2 14-18,0 0-24,8-8-13,-8 8-17,0 0-10,16 0-13,-16 0-13,0 0-9,20 10-6,-12-5-10,-2 5-7,0 1-4,0 7 4,-4-1-15,-4 3 0,2-2-7,0 3-3,-6 2-5,0-1 0,0 1-5,-2-6 1,-2-2-1,4-1-2,0-4-2,0 2 0,3-5-5,3-7 3,-10 14 0,7-9-1,3-5 6,-6 11 9,6-11 7,0 0 3,0 0 0,-6 10 10,6-10-12,0 0 0,0 0-4,0 0-3,0 0-3,18 6 3,-18-6-1,16 0-4,-4 2-4,-12-2-4,25 3 0,-11 1 4,3-4-8,-1 1-7,-2 1-5,2-2-12,1 0-7,-2 1-14,1 2-12,3-2-5,-1 1-14,-2 2-16,3-3-21,-4-2-20,1 1-19,2 0-12,-2-3-20,0 2-28,-2 1-113,0-2-342,-2-2 152</inkml:trace>
          <inkml:trace contextRef="#ctx0" brushRef="#br0" timeOffset="68958.2101">2383 12222 292,'0'0'293,"-5"7"-15,5-7-15,0 0-18,0 0-25,0 0-15,0 0-25,0 0-17,0 0-16,0 0-14,29 0-24,-29 0-18,30-5-30,-13 2-28,0 3-26,4 0-33,5-4-35,-6 4-39,8 0-43,-7-2-39,7-2-26,-8 6-126,-3-4-361,-3 6 160</inkml:trace>
          <inkml:trace contextRef="#ctx0" brushRef="#br0" timeOffset="69387.9744">2445 12546 154,'0'0'236,"0"0"-6,-3 10-8,3-10-9,0 0-11,0 0-15,0 0 1,12 10-20,-12-10-11,11 5-15,0-3-14,-11-2-12,22 2-12,-7 1-15,-2-1-21,-4 0-25,10 0-30,-5 2-28,1-3-40,-1-2-44,-1 2-27,6-5-43,2 3-34,-2-3-130,-2-2-359,2-1 159</inkml:trace>
        </inkml:traceGroup>
      </inkml:traceGroup>
    </inkml:traceGroup>
    <inkml:traceGroup>
      <inkml:annotationXML>
        <emma:emma xmlns:emma="http://www.w3.org/2003/04/emma" version="1.0">
          <emma:interpretation id="{543A233B-B6B6-47A1-8CBF-F3FE7972B5AB}" emma:medium="tactile" emma:mode="ink">
            <msink:context xmlns:msink="http://schemas.microsoft.com/ink/2010/main" type="paragraph" rotatedBoundingBox="3953,13938 6904,14067 6857,15126 3907,149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600BC8-BF2F-48AD-BB06-E39E5EF9149A}" emma:medium="tactile" emma:mode="ink">
              <msink:context xmlns:msink="http://schemas.microsoft.com/ink/2010/main" type="line" rotatedBoundingBox="3953,13938 6904,14067 6857,15126 3907,14998"/>
            </emma:interpretation>
          </emma:emma>
        </inkml:annotationXML>
        <inkml:traceGroup>
          <inkml:annotationXML>
            <emma:emma xmlns:emma="http://www.w3.org/2003/04/emma" version="1.0">
              <emma:interpretation id="{999DBAE6-F4AE-40C4-B09F-4949C08FD542}" emma:medium="tactile" emma:mode="ink">
                <msink:context xmlns:msink="http://schemas.microsoft.com/ink/2010/main" type="inkWord" rotatedBoundingBox="3953,13938 6904,14067 6857,15126 3907,14998"/>
              </emma:interpretation>
              <emma:one-of disjunction-type="recognition" id="oneOf19">
                <emma:interpretation id="interp95" emma:lang="en-US" emma:confidence="0">
                  <emma:literal>42=4</emma:literal>
                </emma:interpretation>
                <emma:interpretation id="interp96" emma:lang="en-US" emma:confidence="0">
                  <emma:literal>52=4</emma:literal>
                </emma:interpretation>
                <emma:interpretation id="interp97" emma:lang="en-US" emma:confidence="0">
                  <emma:literal>92=4</emma:literal>
                </emma:interpretation>
                <emma:interpretation id="interp98" emma:lang="en-US" emma:confidence="0">
                  <emma:literal>9=4</emma:literal>
                </emma:interpretation>
                <emma:interpretation id="interp99" emma:lang="en-US" emma:confidence="0">
                  <emma:literal>r'=y</emma:literal>
                </emma:interpretation>
              </emma:one-of>
            </emma:emma>
          </inkml:annotationXML>
          <inkml:trace contextRef="#ctx0" brushRef="#br0" timeOffset="72210.5564">1155 14419 133,'0'0'227,"0"0"-11,0 0-7,-12-3-14,12 3-5,0 0-12,0 0-12,0 0-11,0 0-4,0 0-16,0 0-2,0 0-17,-2-13-4,2 13-13,0 0-6,0 0-8,0 0-10,11-22-3,-11 22-6,5-11-10,4-3-9,-2 3-8,-3-2-6,6 0-9,4-8-9,-7 4-3,1 0-1,6-4-8,-4-1-2,0-3 4,0 1-4,1-4-9,-2 0 0,-4 1 0,3 0 3,-5 1-3,3 1 6,-3 6-3,-1 0 3,-2 2-1,-2-4 1,4 5-2,-4 0 0,-3 4 3,1-2-4,1 1 1,1-1 1,-4 6-2,-2-2-4,2 4-2,6 6 1,-14-9-7,7 3 5,7 6 0,-17-6 4,17 6-4,-18 0 7,18 0-4,-21 8 0,9-1 2,-2 2-2,1 1 2,1 1 1,1 2 0,3-1 1,-3-1 1,4 0 1,-1 3-2,5-6 5,-2 3-2,0-2 2,4 1-4,1-10 4,0 0 0,3 24 3,2-17-8,1-1 6,2 0 0,1-1 0,8-1 1,0-1-4,2-3-5,1-2-3,2 2-7,4 2-1,-5-4-7,7 0 1,-8 2-2,10-5-1,-12 0-1,10 1 1,-3-1 6,-1 3-6,-7-3 12,11 1-1,-10-1 1,3 0 5,-4-2 1,1 3 1,3 0-4,-6 0 4,2 1-4,-7-2 6,2 3 0,-12 2-3,17-3 0,-7 0 0,-10 3 1,15 0 2,-15 0-5,14-1 2,-14 1-6,0 0-2,16 1 1,-16-1-2,0 0 3,12 3 1,-12-3-1,0 0 8,8 5-5,-8-5-1,0 0-5,8 5 9,-8-5 0,0 0 4,0 0 0,0 11 4,0-11 4,0 0 2,-8 18 5,8-18 6,-6 14 4,0-3 3,-1 1 5,0 1 3,-3 6 2,-4 0 6,3-3 1,2 6-1,-3-8 1,4 5 3,0-3 2,3 1 2,1 1 2,-3-3-1,3 2-2,2-3 7,-1 0 2,1 0 4,2-1-7,2-2 3,3 1-4,-1-4 0,-1 3-4,4-2 1,1 0-11,4-1-1,-4-1-2,3-1-2,4-4-9,2 3-6,2-1-21,8-3-10,-1-1-17,-3 0-17,5-1-24,-7 1-23,8-4-25,-2-1-32,1 0-26,1-5-24,-8 5-26,2-4-154,-8 0-415,4-2 184</inkml:trace>
          <inkml:trace contextRef="#ctx0" brushRef="#br0" timeOffset="72664.4432">1957 13446 6,'4'-15'291,"-4"15"-20,0-11-18,0 11-15,0 0-22,3-16-23,-3 16-18,6-6-22,-6 6-15,11-4-14,-11 4-14,0 0-12,20 4-12,-12 2-6,1 1-8,2 2-6,0 8-12,-5-1-6,4 0-7,-7 3-8,0 3-6,3 4-4,-6-8 0,-2 6-4,-2-8-3,-2 2-1,2-2-1,-6-1-1,0 2-1,4-5-1,0 0 1,-2-3-1,3-2-2,5-7 5,-6 15 5,6-15 4,-3 8 10,3-8 4,-6 11 8,6-11 0,0 0 1,0 0 3,0 0-3,0 0-1,29 3-8,-12-6 0,11-2-5,-4-1-1,2 2-2,2 0-11,2-2-2,-5 2-16,0-1-10,6 4-11,-14-1-7,3 2-12,0-2-8,2-1-12,-6 4-17,-5-1-14,1-1-18,-12 1-23,22 1-24,-10-1-20,-2 2-32,-10-2-18,14 2-137,-14-2-391,0 0 173</inkml:trace>
          <inkml:trace contextRef="#ctx0" brushRef="#br0" timeOffset="72964.5484">2597 14140 163,'0'0'285,"0"0"-10,0 0-16,0 0-19,0 0-12,0 0-23,0 0-19,0 0-17,0 0-21,21 7-14,-7-7-13,4 2-11,3-4-20,-1 0-17,8-1-25,0 1-27,-8 4-31,10-2-30,-4 0-29,-2 0-39,-4 0-38,8-4-35,-8 4-30,-3 0-121,-3 0-360,-14 0 160</inkml:trace>
          <inkml:trace contextRef="#ctx0" brushRef="#br0" timeOffset="73179.4257">2629 14332 11,'0'0'223,"0"0"-10,0 0-13,0 0-22,12 14-13,-12-14-15,17 1-12,-6 4-15,2-5-12,-1 4-12,2-4-12,5 5-20,-1-5-24,3 0-23,7 0-25,1-4-31,-1 0-34,2-2-31,4 1-29,-3 1-118,-1-5-269,-2 4 120</inkml:trace>
          <inkml:trace contextRef="#ctx0" brushRef="#br0" timeOffset="73818.4105">3633 13783 123,'-2'-16'280,"2"16"-5,0 0-18,0 0-11,0 0-18,0 0-21,0 0-18,0 0-23,0 0-20,5-12-15,-5 12-14,0 0-7,0 0-3,0 0 1,6 32-8,-6-16-4,0-6-11,3 5-7,-3 3-1,-3-1-2,3 2-10,0 3-1,0 2-10,-3-4 7,0 4-15,3-6-3,0 5 4,0-7-15,0 0-1,0 0-8,3-2-2,0-2-4,0 0-8,1-4-10,0 1-7,-4-9-9,14 15-2,-4-12-5,4 3-6,-2-2-6,2-4-10,3-2-8,3 0-11,-2-1-7,2-3-7,0 2-5,6-3 2,-5 0-7,-4 0 2,0 0 8,3-2 12,-6 1 6,0 1 6,5 0 20,-5-4 12,-3 4 10,-2 0 11,-1 0 10,-2 0 8,-6 7 12,10-12 11,-6 2 12,2 4 2,-6 6 13,4-13-5,-4 13 10,4-16 3,-4 16 9,0-12 7,0 12 26,0 0-6,0-14-3,0 14 30,0 0-18,0 0 18,0-15-2,0 15 2,0 0-8,0 0-5,5-7-10,-5 7-14,0 0-14,0 0-12,0 0-10,0 0-7,0 0 3,0 0-10,0 0-2,-6 38-5,3-21-1,-1 6-3,1 4-6,0 1 0,2 11-9,-2-9 3,3 0-4,0 9 4,0-1-5,0-9-6,-4-2-15,4 2-9,-6-7-21,3 5-24,3-9-23,-5 0-31,7-2-23,-4 2-26,-1-4-28,5-3-29,-2 4-36,0-15-31,0 0-35,0 29-39,0-29-197,-8 10-598,8-10 265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35.22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13B525-2E93-41AE-97A8-2F12D465BE10}" emma:medium="tactile" emma:mode="ink">
          <msink:context xmlns:msink="http://schemas.microsoft.com/ink/2010/main" type="inkDrawing" rotatedBoundingBox="14918,7573 16174,7919 15830,9165 14574,8819" hotPoints="16014,8352 15363,9003 14712,8352 15363,7701" semanticType="enclosure" shapeName="Circle">
            <msink:sourceLink direction="with" ref="{99C79155-F3FB-4C22-BC74-C7B997945660}"/>
            <msink:destinationLink direction="with" ref="{9D5EBAC6-2CB3-4F6A-82DC-88EE67F1E803}"/>
          </msink:context>
        </emma:interpretation>
      </emma:emma>
    </inkml:annotationXML>
    <inkml:trace contextRef="#ctx0" brushRef="#br0">837 120 1,'-8'-7'133,"8"7"-1,-9-7-10,9 7 5,0 0-9,-10-10-5,10 10-4,-8-9-8,8 9-7,-12-9-7,6 4-2,-4 0-8,10 5-7,-14-11-6,3 2 3,4 5-9,7 4-5,-21-12-2,12 10-10,-2-4-2,0 2-7,-1 1 1,-1-1-5,13 4-5,-28-3-1,13 0-6,-2 2 2,1-1-1,2 1 1,-5 1-5,5 0-2,-1-3 2,15 3-7,-30 0 1,16 3 2,2-3-1,12 0 0,-25 3 0,11 1-2,0-4 0,-2 3-3,1 1 2,1-3-2,1 3 3,1-2-3,12-2 10,-17 5-5,4-4 3,13-1-3,-19 6 0,10-4 3,-2 3 0,2-3-1,-2 1 3,2 4 1,-1-4 0,1 3 3,9-6-1,-17 7 1,9-2 1,-3 6-3,3-9 3,-1 7-3,0-2-1,1 0 1,-1 1 0,1 0 2,-3-1-3,3 0 3,-1 0-1,-1 0 2,3 4 0,3-3-2,-2-1 2,0 4-3,0-4 0,6-7 1,-10 18-2,6-11 4,-1 1 0,5-8-2,-5 15-1,1-7-2,4-8 5,-6 14-3,4-4-2,2-10 3,-5 14-4,5-14 0,-8 14-5,5-5 1,3-9 2,-4 15-1,2-5-2,-1 2-1,3-12 0,-2 17 1,-1-6-3,0 0 1,2 0 0,1-11 0,-2 21 4,-1-9-6,1-4-1,2-8-2,-1 18 3,1-9 0,0-9-2,1 20 3,1-10-1,-2-10 0,0 19-3,0-19 3,0 15-2,3-7 1,-1 3-2,-1 0 0,-1-11 0,0 17 3,3-6-3,-3-11 0,0 23 3,2-13-2,-2 1 0,1 1 0,-1-12-1,0 16 1,2-5-1,-2-11-1,5 18 3,-4-11-2,4 1 0,-5-8 0,3 15 2,-3-15-1,5 14 2,-5-14-3,6 15 3,-3-7-3,2-1 2,-1 0 1,-4-7-3,8 18 2,-5-10-1,2-1 1,-5-7-4,8 14 0,-7-6 4,-1-8-1,7 14 0,-3-7-1,-4-7-2,6 12 2,-4-5 2,-2-7-1,6 11 0,-6-11-4,3 11 1,-3-11 6,5 15-7,0-9 3,-5-6 0,1 10 0,2-1 1,-3-9-1,7 11-3,-3-4 5,-4-7-2,7 15 0,-4-8 0,1 0 0,3 3 3,-7-10-3,7 12-1,-2-3 1,-2-2-1,-3-7 1,8 13-1,-3-9 3,-5-4 0,6 14-3,-3-6 2,-3-8-2,8 10 0,-4-5 2,-4-5-1,8 14 1,-3-8 1,-5-6 0,8 11-2,-2-6 1,-6-5 1,8 13 1,-4-7-2,1 1 0,-5-7 0,11 13 2,-5-8 3,0 1-4,-6-6 2,11 10 0,-1-3-1,-6-2 2,-4-5-4,17 11 2,-9-9 0,0 3 5,0-1-4,3 3-4,-2-4 2,2 1 1,-11-4 1,17 4 0,-9 0 2,3-2-4,-11-2-1,17 2-1,-5 2 2,-4-2 1,-8-2-1,20 5 0,-12-3 0,-8-2 3,20 5-5,-7-4 3,-4 1-2,-9-2 0,23 0 3,-13 2-1,-10-2-3,22 2-1,-10-1 2,1 2-1,-13-3 0,21-3 2,-8 3-2,-13 0-1,20 3 2,-9-3 5,-11 0-6,23 0 1,-13 0 2,-10 0-2,18 0 0,-18 0-1,17-4-1,-17 4 6,13 0-4,-13 0-1,14-2 0,-14 2 1,12-4 1,-12 4-3,11-3 2,-11 3-2,13-2 6,-13 2-7,12-8 2,-12 8-1,16-1 0,-5-4-4,-11 5 2,15-7-2,-7 5 1,-8 2 2,16-9-1,-7 4 3,-9 5-3,16-7 1,-9 4 1,4-1-1,-11 4-1,11-7 0,-11 7 5,14-7-1,-8 5-4,-6 2 3,13-10-2,-5 6 1,-1-2-2,-7 6 1,13-11-2,-7 3 0,3 5-2,-9 3-1,14-12 3,-3 5-3,-1-3-5,-3 3 2,7-4-4,-3 4 3,2 0-1,-4-6-2,4 4 6,-4-3-2,-1 2-3,4 0 4,1 0 1,-6 3 0,-2-1 2,4-4 0,-2 4 6,-1-3-2,2 3 2,-4-6 2,4 7 1,-5-4 1,2 3-1,1-3 2,-3 1-3,2 1 3,0 0-3,-1-2 0,1-3 1,0 3-1,-2-3-1,1 2 1,0 0 2,0 3-4,-1-7 2,0 9 1,-1-8 0,0 4 0,2-4-3,-1 1 1,-3 14 0,5-18-1,-3 7 1,1 1 1,-3 10-2,1-25-1,-1 15 1,2-4 3,-2 14-4,0-19 1,-2 5 3,2 14 0,-1-20-6,-2 12 4,3 8-3,0-21 5,0 21-4,-4-14 0,4 14-2,-3-16 5,2 8-2,1 8 1,0-18-2,0 18 1,-3-19 4,3 9-4,0 10 0,-5-15-3,5 15 3,-2-18 1,-2 4-2,2 3 1,2 11 2,-4-19 3,4 19-2,-2-14 3,0 3-5,2 11 6,-4-17-1,1 9 4,3 8-1,-7-15 0,7 15 3,-7-18 1,4 13 3,-1-5 2,0-1 5,4 11 1,-7-17 2,4 7 4,-3 1 2,6 9-3,-8-18 7,-1 6-3,4 5-1,1-4-1,-3 3-2,7 8-1,-7-16-3,2 8-3,5 8-4,-8-15 1,0 8-3,8 7 1,-9-13-3,4 6-2,5 7-3,-7-12-1,7 12-1,-13-9 1,7 2-8,6 7-16,-14-11-17,5 6-7,-2 2-41,-5-3-24,1 2-32,-3 1-27,1 2-37,-3-2-53,-6-1-153,-1 1-440,10 3 195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3:21.00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4444387-CB76-49AA-A2A7-4EBB886FEE80}" emma:medium="tactile" emma:mode="ink">
          <msink:context xmlns:msink="http://schemas.microsoft.com/ink/2010/main" type="inkDrawing" rotatedBoundingBox="9158,4448 12822,4552 12805,5132 9141,5028" semanticType="callout" shapeName="Other">
            <msink:sourceLink direction="to" ref="{00ED54FD-FF89-4A18-9E2E-4553BD512399}"/>
            <msink:sourceLink direction="from" ref="{B16C5AE9-62E5-4622-9B02-63BFC7C20B90}"/>
          </msink:context>
        </emma:interpretation>
      </emma:emma>
    </inkml:annotationXML>
    <inkml:trace contextRef="#ctx0" brushRef="#br0">-12 165 74,'-9'1'283,"9"-1"-15,0 0-15,0 0-13,0 0-10,0 0-13,0 0-15,0 0-13,0 0-15,0 0-17,0 0-15,0 0-14,0 0-16,0 0-9,0 0-12,60-7-11,-27 6-11,9 1-2,5 1-5,0 4-8,4-4-10,7-1-6,-1 1-8,1 2-5,23 3-10,-3-5-1,6 6-5,3 2-1,-5-8-4,3 13 2,3-14-2,-7 8 1,5-8-2,0 9 1,4-6-4,0 3 6,-3-2-5,2 0 2,0 0-1,4-1 3,-1 3-9,3-2 5,-5 2-3,-1-2-5,3 1-1,-3-1 4,-10-2-5,8-1 2,-2 4-5,-3-4 6,-6-2-5,-18 5 2,3-1-2,-1-3 4,-3 4-1,-1-2-4,-2-4-3,1 2-1,-4-1-5,-1 1-3,1-3-6,-6 6-4,-3-6-6,-7 3-5,-4-6-1,-3 4-7,0-3-3,-2 4 3,-9-6-14,-1 2 5,1 2 2,-7-3 5,0 3 5,-10 3-4,16-7 7,-16 7 3,6-13 2,-6 13 2,-1-13-3,1 13 0,-13-14-7,5 7 12,-4-4 7,-2 2-2,0 0 3,-2-3 5,-1 5 2,2-6 5,-7 1 0,-3 1-7,8-1 9,-7 1 3,7 1 3,-1 0 4,-4-3 4,3 5 6,4 2-2,-3-2 5,1 2 4,2 0-6,-1 2 3,-1-1 7,8 3 0,9 2 3,-22-4 5,13 1-2,9 3 2,-16-3-2,16 3 4,-12-4-4,12 4-1,0 0-3,-14-1 2,14 1 2,0 0-3,0 0 2,0 0 0,0 0 6,0 0 5,0 0-4,0 0-2,0 0 7,0 0 12,0 0 6,0 0 0,0 0 1,24 32 1,-14-24-1,4 3-4,4-3-5,-2 0-1,4 6-5,5 0-1,-5 0 0,4 0-5,-2-2-1,3 1-6,-4 4-3,3 0-1,-4-2-1,-1 1-1,-2 2-1,-3-4-3,-2 0 5,-4 4-6,3-3 1,-3 2 1,-2-3 9,-3 2 5,2-2 5,-4-2-2,-1 1-1,0 2-2,-1 0 4,-1-1-6,-3-2-4,2 1 4,3-13-4,-6 23-2,0-15 3,0 3-9,-1-4 2,0 0-1,-6 5-6,5-5-7,-1 0-16,-3 2-16,-1 0-23,-1-3-21,2 2-29,-2-1-34,3 1-38,0-4-41,3-1-45,8-3-162,-15 4-457,15-4 202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3:21.84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AE37F7-C4A3-447D-8A2B-617B24B7E362}" emma:medium="tactile" emma:mode="ink">
          <msink:context xmlns:msink="http://schemas.microsoft.com/ink/2010/main" type="writingRegion" rotatedBoundingBox="13260,3993 14422,3993 14422,5122 13260,5122">
            <msink:destinationLink direction="with" ref="{F388E292-EDB9-4E1E-9276-61162E14B5FD}"/>
          </msink:context>
        </emma:interpretation>
      </emma:emma>
    </inkml:annotationXML>
    <inkml:traceGroup>
      <inkml:annotationXML>
        <emma:emma xmlns:emma="http://www.w3.org/2003/04/emma" version="1.0">
          <emma:interpretation id="{D53AD981-E9EE-4C0E-90E0-31D94456CF46}" emma:medium="tactile" emma:mode="ink">
            <msink:context xmlns:msink="http://schemas.microsoft.com/ink/2010/main" type="paragraph" rotatedBoundingBox="13260,3993 14422,3993 14422,5122 13260,5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BEEB1B-5C76-483C-9B94-D2E2FA1AF833}" emma:medium="tactile" emma:mode="ink">
              <msink:context xmlns:msink="http://schemas.microsoft.com/ink/2010/main" type="line" rotatedBoundingBox="13260,3993 14422,3993 14422,5122 13260,5122"/>
            </emma:interpretation>
          </emma:emma>
        </inkml:annotationXML>
        <inkml:traceGroup>
          <inkml:annotationXML>
            <emma:emma xmlns:emma="http://www.w3.org/2003/04/emma" version="1.0">
              <emma:interpretation id="{00ED54FD-FF89-4A18-9E2E-4553BD512399}" emma:medium="tactile" emma:mode="ink">
                <msink:context xmlns:msink="http://schemas.microsoft.com/ink/2010/main" type="inkWord" rotatedBoundingBox="13260,3993 14422,3993 14422,5122 13260,5122">
                  <msink:destinationLink direction="to" ref="{04444387-CB76-49AA-A2A7-4EBB886FEE80}"/>
                </msink:context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°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11210 3503 71,'-17'-13'213,"1"-1"-20,-4 0-16,-6 2-13,2-1-7,-2 5-9,-1 0-10,-2 3-9,1 1-3,-3 3-10,3 2-9,-2 3-5,2 5-5,-12-1-3,-1 6-5,11 0-2,-4 8-3,0 1-1,3 3 2,1 1 0,1 3-4,2 3 2,5 0-5,-1 3-2,3 1-8,-2 3-1,3 2-8,4-3-3,-2 5-1,6 0-5,1 0-4,6-1-4,-1 6-3,7-6 0,2 1-7,2 0 4,4-2-8,5-1-3,4-3-5,0-2-6,6-6-10,0 0-3,3-5-7,4 0-10,-4-13-11,14 5-11,-1-6-11,1 1-9,2-4-7,-1-1-2,4-5-5,0-4 3,-4 0 2,5-5 5,-2 0 6,-4-4 6,0-1 6,-2-4 3,-2 0 4,0-5 10,0-1 7,-2-2 13,-2-1 5,-6-10 13,3 7 13,-8-6 3,2-3 4,-6-4 6,0 5 3,-4 0 8,-2 0-1,-1-4 2,-6 12 0,-4-10 6,3 10-4,-8-2-2,-1 0-6,0 4-1,-2-4-4,-4 5-1,2 1-7,-6-1-10,0 3-15,2 7-19,-7-3-20,8 4-17,-6-1-32,2 5-30,1-1-35,1 3-37,-1 0-39,0 5-201,-6-6-459,7 7 204</inkml:trace>
          <inkml:trace contextRef="#ctx0" brushRef="#br0" timeOffset="-563.6824">10888 3946 309,'0'0'299,"0"0"-30,5-7-29,-5 7-26,0 0-23,0 0-19,0 0-16,0 0-8,3 40-15,-3-24-12,3 0-11,-2 3-11,1 3-7,3 4-12,-4 1-2,4-4-12,-2 5-26,2-1-31,2-2-34,0-3-37,-1-3-42,3 2-48,2-6-41,-2 1-189,1-5-413,1 1 182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04.02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A37CBC-7834-4CBA-987B-A5D31B78B497}" emma:medium="tactile" emma:mode="ink">
          <msink:context xmlns:msink="http://schemas.microsoft.com/ink/2010/main" type="inkDrawing" rotatedBoundingBox="3297,15364 7156,15439 7119,17366 3260,17291" hotPoints="7128,15558 7080,17352 3286,17250 3334,15457" semanticType="enclosure" shapeName="Rectangle">
            <msink:sourceLink direction="with" ref="{6DD120F0-B0D7-4865-82B3-E17D7AB7BB5E}"/>
          </msink:context>
        </emma:interpretation>
      </emma:emma>
    </inkml:annotationXML>
    <inkml:trace contextRef="#ctx0" brushRef="#br0">3508 221 138,'0'0'244,"-14"-9"-18,14 9-20,-11-2-18,11 2-20,-14-9-12,14 9-20,-20-5-14,14 3-6,6 2-7,-24-6-6,10-1-4,0 4-4,-4-2-9,2 1-5,1-3-5,-6 4-4,-7-6-5,2 3-3,-4-4-6,-4 5-5,-7-1-8,10 1 5,-12-5-2,-2 4-8,1-4-3,-6 2-3,5 7-5,1-4-1,-2-5-4,2-1-2,2 7-5,-2 0 0,12 2 0,1 1-3,-2-5-2,0 1-1,7 5-2,-1-4 0,-4 1 1,5 1-2,-6 2-4,6 0 5,-2 0-3,9-2-2,-9 1 0,5-1-2,-10 2 3,8-2-1,-4 0 0,1 1 0,-2-5-1,2 5 0,-6-2-3,1 3 0,2-3 1,-3-1-1,-8 3 1,0-2-1,-5 6 0,0-3-1,5 1 1,-9 2 0,4-3 0,0 1-2,2 2 2,2 1-1,-1-4 3,2 6-3,9-3-3,-1 1 1,4 1 2,-10 2 4,10-3-5,-2-1 0,4 1 0,-4-1 5,0-1-3,5 1 2,-1 3-1,-1-2-2,1 0 2,0-2 2,1-1-3,2-1 2,-3 3 1,0-2-6,8-1 1,0 0 4,-8 0-2,9 3 1,-6-3-1,3 1 1,2-2 0,-8 1-1,8-3 0,-1 2 3,-5 1-3,9-4 2,-3 4-3,1 0 3,-1-2-3,4 2-1,1-1-1,-4-2-3,3 3-2,2 0 1,14 0 1,-25 3-1,16-2 1,-8-1 1,17 0 0,-24 0 2,12 2 0,12-2-2,-22 0 4,22 0-1,-22 1-1,15-1 5,7 0-4,-21 4 4,21-4-4,-17 0-1,8 3 0,9-3 3,-16 3-3,16-3 0,-20 3 3,20-3 0,-19 0 0,19 0-2,-15 1 0,15-1 3,-16 5-3,7-4 2,9-1-2,-14 1 3,14-1-3,0 0 0,-11 1 3,11-1 0,0 0 2,-14 4 6,14-4 1,0 0 10,0 0-4,0 0 5,-14 0-3,14 0 6,0 0 0,0 0 3,0 0-10,0 0 4,0 0-3,0 0-1,0 0-5,0 0-2,0 0-2,-12 5 0,12-5 0,0 0 0,0 0-1,-8 10 2,8-10-3,-10 11-3,7-1 0,-1 1 1,-3 4 3,0 0 1,0 3-4,0 3 3,0 2 2,3 1-1,-3 3-1,1-3-2,2 2 1,-3 4-4,1 6 2,3 2 1,-3 0-2,6 2 0,-2-10 2,-2 10-5,4 1 5,0 2-1,-4-3-2,-2-1 3,2 2 4,4-4-6,-4 2-6,-2-1 0,3-10 2,2 8 0,-1-6 1,-3 7 0,5-6-1,0 7 2,-3-10-2,-2 1 2,4 1-1,1-1 2,-3-1 0,1 2 2,4-3-7,-2 0 0,0-1-1,3 0 0,-3 0 2,1-1-24,-1-8 0,0-1 0,2 2 2,1 0 3,-3 1-1,2-1 0,-1-4 1,-1 4 1,0-3-1,0 3 1,3-6 0,-1 2 12,-2-4-9,3 0 5,-3-10-4,0 19 2,3-10 4,-3-9-2,2 13 0,-2-13 7,4 12-2,-4-12 2,2 10-3,-2-10 5,0 0 0,0 0 0,-2 19-3,2-19 3,0 0 1,-4 11-3,4-11 2,0 0 0,0 0 2,0 14-2,0-14 1,0 0 1,0 0 0,1 11 0,-1-11 0,0 0-1,0 0 3,0 0-1,-1 14-4,1-14 2,0 0 4,6 9-4,-6-9 8,8 7-1,-8-7 1,9 7-6,-9-7-4,11 4 6,-3 1-3,-8-5-3,14 9 2,-3-7-1,4 3 1,-1-1 1,3 1-2,4-2 1,-1-1-1,6 2-1,1 0 0,2 0 4,3-1 2,-3 3-2,1-4 1,2 4 2,10-5-1,-9 1 1,-2-2-3,14 4 4,-13-4-5,-1 1 2,0 1 1,11 0-2,5 1 2,-13 1-1,-1-6 1,6 4 0,-7-2-1,17 0 1,-20 1-4,2-1 1,4-1 0,-7 4 3,14-5-11,-13 2 4,5 4 0,-1-4 2,8 2-1,-9 2 2,9-6-2,-7 7 4,11-4-4,-1 0-1,3-2 0,1 1-2,-3 1 1,2-2-1,-1 0-3,-7-2 2,10 1-5,-18 7 4,0-5-3,5 0 2,-7 0 7,2 1-4,-4-1-1,1-1 1,5 2 2,-13-1 1,8-1-1,14-4 2,-14 7-1,2-6-1,1 8 3,-3-6-3,3 2 2,-3 0 1,5-2 6,-4 2-4,2 0-1,-3 0-2,2-2 2,0 0 1,1 2 1,-2 0 0,4 0-3,-3-2 0,2 2-1,-1 0 5,-4-1-6,1 1 6,-2-2-4,2 4 1,2-2 0,-4 0 2,-4 0-3,5 1 2,2-2 0,2-1 0,-10 4-3,10-2 3,9 0 2,-7 1-4,1-1 2,8-1-1,2-1 1,-11 2 0,-2-4-5,3 4 3,7 2 3,-9-2-3,-1-2 1,-1 2 9,4-1-10,-6-1 9,-9 2-8,6-2-1,-11 1-1,5-1 4,-4 0-6,1 0-2,-2 2 0,3-1 2,3-5 3,-11 6-1,9-2 1,-1 0-1,-8 2 2,-9 0 1,22-4-3,-5 4-1,-17 0-1,19 0 4,-8-1 0,-11 1-1,17 0 9,-17 0-4,0 0 4,14-2 5,-14 2 9,0 0-2,0 0 1,9-4 1,-9 4 3,0 0-4,8-4-3,-8 4-1,0 0-3,12-6 3,-12 6-8,0 0 5,7-5-6,-7 5 0,0 0-1,7-7 1,-7 7-4,0 0 4,7-11-1,-7 11 0,6-10-1,-6 10 2,4-8 6,-4 8 0,7-14 9,-4 7-3,0-5 7,-3 12 4,3-19-4,-6 3 1,6 0-1,-3-3-3,2 2 0,1-7 1,-3-3-1,0 3-7,6-3 2,-6 1-4,3 1-3,0-4 1,-3 1-4,2-10 6,1 8-2,0 0-3,0 1-5,-3-2 5,3 2 5,-3 1-8,3 1-1,-6-1-1,3 4-1,-3-5-1,0 3 1,-3-2 0,4 10-3,2 0 3,-3 0 0,0 3-1,0-3-2,0 3 2,3-4-1,0 5 2,0-1-3,0-2 1,3-1 6,-3 4-10,-3-2 6,3 2-3,0 0-3,0 0 3,0-3 1,3 3 3,-3 3-2,0-3-6,0-1 2,0 15 0,0-19-4,0 9 1,0 10-5,3-18 1,-3 18-4,-6-19 0,6 19 2,0-17-1,0 17-1,3-17 2,-3 17-6,3-16 4,-3 16-1,0-12 4,0 12-1,3-14-1,-3 14 2,0-15-4,0 15 3,3-18 6,-3 18-7,5-13 5,-2 5-1,-3 8 2,6-13-2,-6 13 5,3-14-6,-3 14 5,3-11-1,-1 2 3,-2 9-5,6-15 6,-6 15 0,6-12-4,-6 12 3,0-8 1,0 8-2,7-14 0,-7 14 1,0 0 0,0-15 1,0 15 2,0 0-4,1-12 6,-1 12 0,0 0-6,6-12 3,-6 12 0,4-9-1,-4 9 4,0 0-6,0 0 1,-4-20 0,4 20 4,0 0-4,0 0 5,0-11-7,0 11 3,0 0 2,0 0 0,7-13-1,-7 13 0,0 0-3,0 0 2,0 0 3,0 0 0,0-11-3,0 11 5,0 0 0,0 0 2,0 0-1,-7-11 3,7 11-1,0 0 4,0 0-2,0 0 0,0 0-1,0-16-3,0 16 0,0 0 7,0 0-4,0 0 3,-6-12-1,6 12 1,0 0-2,0 0-2,-4-11 4,4 11-2,-7-10 2,7 10 0,0 0 1,-6-11 2,6 11 0,-11-5-3,2-2-2,9 7-7,-20-5 1,2-3 7,-10 3-5,-1-3 0,-13 6-5,-5-7-17,-7 7-31,-26 5-31,-2 7-50,-13 2-69,3-4-88,-42 6-186,39-10-510,-6 0 226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22.38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88E292-EDB9-4E1E-9276-61162E14B5FD}" emma:medium="tactile" emma:mode="ink">
          <msink:context xmlns:msink="http://schemas.microsoft.com/ink/2010/main" type="inkDrawing" rotatedBoundingBox="18446,-69 18493,18724 18076,18725 18029,-68" semanticType="verticalRange" shapeName="Other">
            <msink:sourceLink direction="with" ref="{0BAE37F7-C4A3-447D-8A2B-617B24B7E362}"/>
            <msink:sourceLink direction="with" ref="{A9E0598C-B71E-45D3-B363-FAAC3D773CCA}"/>
          </msink:context>
        </emma:interpretation>
      </emma:emma>
    </inkml:annotationXML>
    <inkml:trace contextRef="#ctx0" brushRef="#br0">99 33 196,'0'0'212,"0"0"-5,0 0-4,0 0-13,2-14-10,-2 14-10,0 0-2,0 0-8,0 0-8,0 0-11,0 0-6,1-10-11,-1 10-8,0 0-12,0 0-11,0 0-5,0 0-11,0 0-13,0 0 0,0 0-12,0 0-3,0 0-7,0 0-6,0 0-4,0 0-5,0 0-3,0 0-2,0 0-7,0 0 1,8-9-3,-8 9-2,0 0-3,0 0-2,0 0-2,0 0 4,0 0-5,0 0 3,0 0-3,5 28-1,-5-28 0,8 15 4,-8-8-5,0-7 2,4 19-2,-2-11 1,-2-8-1,3 24 2,-3-12 0,3 2-2,0 0-1,-3 2 1,0 2 0,5 4 3,-4-2-3,-1 3-2,0 3 3,0-4-1,4 4-1,-8 1-1,8-2 4,-3 3-2,-2-5 1,4 1-4,-2 0 11,4-1-7,0 1-2,-4 3-1,2-2 2,2 1-1,-4-4 2,3 6-4,-3-2 1,2-1 2,-3 1 1,5-3 0,-4 3-1,3-1-1,-1 2 1,3 0 3,-5-1-6,6 0 4,-3 4-1,-2-2 0,4 1-2,-1-1 5,-1 8-3,6-6 3,-13-2-2,7 2 1,4 5-3,0 3 0,3-11-3,-6 12 7,4 0-4,-6-9 2,2 6 1,2 2-3,0 0 2,0 2 0,-2-3-3,-3 2 4,-1 2-3,4-4 2,-2 0 5,3-1-8,-4 4-2,1-5 2,-2 7 0,4-5 0,-3 1 0,2-1 2,-4 2-4,4-1 7,0 2-6,-1-2 0,0 5-1,1-7 1,-6 2 0,8-1 1,0 5 1,-6-3-5,2 4 4,-2-2 3,-2 3-7,4-4 3,-4 8 0,6-2-1,0-2 3,-7 0 0,2-2 0,1 3-1,-2-1 4,0 2-8,-2 3 4,5-6 9,-7 2-8,5 2-2,-3-5 2,4 6 1,-3-4 1,2 0 0,-1 0-1,-1-3-5,0 2 4,-3-2 0,4 9 1,-1-2-2,0-4 0,0 3 3,0-3-1,-2 8 2,2-3-2,3 0 1,-3-3 2,0 2-5,-2 3 3,3-4 2,1 0-6,-2 2 1,3 3-1,0-8 2,-3 5 3,1 1-3,-4-2 1,3-1 1,3-1-3,0-1 3,-2 3-3,2 0 0,-6-5-1,6 3 5,-3-1-4,3 3 0,1 0 5,-2 2-1,-2-5-3,6 1 2,-8-1-1,5 1 1,5 0-3,-10-4-1,4 4 0,-4-7 2,5 5 3,-2 1-3,2-1 3,-1 3-4,2-3 2,1 0 3,-2-1-5,-2-1 3,-4-1-4,8 0 7,-4 0-5,4-5-1,-2 7 2,-3-3-1,0 2-1,-2-3-1,5 4 8,-5 1-6,4 1 0,-4-6 2,-1 8-6,3 0 11,-5 1-6,8-6 1,0 4-2,-5 0 7,5 2-8,0 0-2,-1-3 1,1 1-2,-5 0 7,3-1-2,-1 1 0,3-1 0,0 2-1,-1-3-1,-1 3 1,-3 1-1,4-4-1,-1 0 2,-1 2-1,2-17 1,-1 19 5,4 0-8,-5-3 4,-1 1-2,3 3-1,-4-4 4,2 0-4,2 2 2,1-2 1,-4-1-2,8-2-2,-9 5 4,5-5-3,1 4 9,-1 1-7,-1-4 1,2 2-3,-1-2 0,-6 1 2,6-1 0,0 1-1,5 0-1,-7 4-2,-4-5 4,8 0-2,-5 3 3,-2-1 1,5 2-1,-2 4-2,-4-2 0,1 1 1,2 0 1,0 1-4,2-3 3,1 4 0,-7-1 0,7 0-1,-3 3 2,0-6-1,6 4 0,-3-2-3,-3 3 3,3-4-2,-1 2 3,1 0 2,-2-2-2,-3 0-3,5 6 4,0-6-2,-6 4 1,3-5 1,0 6 1,3 0-4,-3-3 4,-2 1-6,2 2 10,0-3-10,1-1 5,1 3-3,-1-4-1,-2 4-3,-1 2 7,-1-4-1,4-1-2,-1-1 2,0 3-4,1-2 9,-2-4-9,2 5 1,1 0 4,-4 0-7,2 1 5,-2-6 2,4 23 0,1-20-3,0 1 0,-5 1 7,2 2-4,-2 0-2,2-2 2,-2 20-2,4-19 11,-4-1-10,3 1-3,-1-2 4,2 2-1,-2-1-2,0-4 4,3 0-2,-4 2-2,1-2-2,3 4 12,-1 1-11,-1-1 3,4-5 0,-1 4 2,-1-2-5,0 3 1,3-4 3,-3-4 0,4 6-4,-4-2 3,6 4 1,-8-3-2,5 0 1,2 2-3,-5-3-2,-2-1 4,4 2-2,4-7 6,-7 5-5,2-6 2,4 3 8,-3-3-12,-2-1 0,1 4 1,7-6-1,-3 3 2,-4-3-1,4 2 2,-2 2-5,0-1-3,0-1 4,-1 2-4,4-1 2,-1 0 0,-4 3-4,4-6 9,4 3-4,-9 2-4,5-4-4,-5 3 6,1-2-7,4 4 6,-3-2-4,2-3 1,1 1 2,-2-2 5,3 2-8,-1-11 6,-2 0-2,-1 1 2,4 3-3,-5 4 3,1 1-1,3-6-1,2 7 6,1-9 1,-5 8-4,4 2 4,-6-13-2,1 14 5,2-12-7,-2 2 1,6 7 0,-4-1 4,-1-6-4,2 10-1,-3-5 2,4-5 3,-1 0-4,-2 7 0,-3-9 2,6 9 0,-5 0 0,4-9 2,0 10 0,-1 3-1,0-13-3,-3 7 4,4-3 0,-2 5-3,-3-7-2,5 0 4,-4 0-1,1 0-1,2-1 2,-5 1 2,6 10-4,-2-3 5,-2-9-4,1 5 1,2-5-3,3 0 2,-4 9 3,0-9-1,-2 9-4,6-10 3,-4 11-4,0-9 2,-2-6 2,4 16 1,-3-13-3,-4 2-2,5 11 5,-3-9 2,-1-1-5,4 11 1,0-10 0,5 7 9,-10 4-11,2-13 3,0 4-4,-3 5 6,14-1-3,-11 0-3,1-7 2,1 9 0,1 0 1,-3-8-1,0 0-1,3-2 0,-3 1 2,-1-3 0,2 4-2,-2 6 3,2-5 0,-2-3 2,-1-1-4,2 11 2,0-11 1,-3-4 1,3 18-4,0-6 1,0-5 2,3-1-1,-3-2 0,0 2 1,0-1-2,0 8 2,0-8 0,3 0-1,-4-2-2,-1 2 3,-1-1 18,3 1-4,0-1 0,3 0-4,0 0-4,-1-3 4,-4 15 1,2-12-5,2-5 5,-2 6-7,0-1 4,3-1 0,-8-1 0,7 0 1,-2 0 2,-2-3-3,1 3-2,-4-2 0,3 0-1,1 2 1,1 0-2,-3-3 2,1 0-5,2 0 4,0 0-4,2-1 2,1 1-1,-6-4 1,3 0-2,-2 5-1,1 1-1,2 0 4,-2-4-2,1 2-1,-2 4 7,2-2-7,0-3 4,0 3-1,2 2 0,-2-4 0,0 2-1,0 0-2,0-4 1,0 3 1,0-1-2,0 3 2,3 1-5,-3-1 6,3-1-3,-2-1 2,4 4-3,-5-3-16,0-5 1,5 6 3,-1-3-1,-4 3 3,-1-2 5,2-5-5,6 7 3,-6-7-3,-1 4 3,3 3-2,-6-9 4,6 9 1,-3-10-2,2 3 2,-2-1-3,2 2 5,2-3 1,-4 1-3,2 1 1,-1 1 0,-1-1-2,3 7-4,-1-6 2,-2-1-1,0 3-2,0 1 5,-5-4-3,4 0 7,-1 1-2,-1-1 0,2-1 3,-1 2-5,0 0 3,-4 0-3,3-2 3,1-3 2,-4 0-2,6 4 3,-1-2-4,-1-5 4,-1 2 0,1-4-4,2-9 3,-4 23 2,1-9-1,3-4-3,0-10-5,-5 15-5,5-15-9,-2 14-2,2-14-12,0 0-8,-1 12-9,1-12-11,-3 10-14,3-10-26,0 0-21,0 0-36,0 0-27,0 0-152,0 0-366,0 0 162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25.17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1ECCDC-F662-4D8C-82D3-3067C29F1ABA}" emma:medium="tactile" emma:mode="ink">
          <msink:context xmlns:msink="http://schemas.microsoft.com/ink/2010/main" type="writingRegion" rotatedBoundingBox="19558,-16 28118,-550 28694,8681 20134,9215"/>
        </emma:interpretation>
      </emma:emma>
    </inkml:annotationXML>
    <inkml:traceGroup>
      <inkml:annotationXML>
        <emma:emma xmlns:emma="http://www.w3.org/2003/04/emma" version="1.0">
          <emma:interpretation id="{926393FA-AE31-468D-B11A-08E16A8159F5}" emma:medium="tactile" emma:mode="ink">
            <msink:context xmlns:msink="http://schemas.microsoft.com/ink/2010/main" type="paragraph" rotatedBoundingBox="19558,-16 25047,-359 25135,1043 19645,13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47F7A5-207F-4876-BA9F-51955E0AE024}" emma:medium="tactile" emma:mode="ink">
              <msink:context xmlns:msink="http://schemas.microsoft.com/ink/2010/main" type="inkBullet" rotatedBoundingBox="19560,19 20735,-53 20819,1301 19645,1375"/>
            </emma:interpretation>
            <emma:one-of disjunction-type="recognition" id="oneOf0">
              <emma:interpretation id="interp0" emma:lang="en-US" emma:confidence="0">
                <emma:literal>@</emma:literal>
              </emma:interpretation>
              <emma:interpretation id="interp1" emma:lang="en-US" emma:confidence="0">
                <emma:literal>o</emma:literal>
              </emma:interpretation>
              <emma:interpretation id="interp2" emma:lang="en-US" emma:confidence="0">
                <emma:literal>&amp;</emma:literal>
              </emma:interpretation>
              <emma:interpretation id="interp3" emma:lang="en-US" emma:confidence="0">
                <emma:literal>$</emma:literal>
              </emma:interpretation>
              <emma:interpretation id="interp4" emma:lang="en-US" emma:confidence="0">
                <emma:literal>8</emma:literal>
              </emma:interpretation>
            </emma:one-of>
          </emma:emma>
        </inkml:annotationXML>
        <inkml:trace contextRef="#ctx0" brushRef="#br0">947 106 135,'-14'-12'186,"-3"2"-15,0-1-6,-5-5-7,5 9-12,-3 0-13,-5-7-11,2 7-14,-4 0-8,1 2-9,-2 2-9,7-1-5,-7 1-10,0 3-6,0 3-3,0-2-7,-1 5 0,2-2-8,1 3-3,-1 1-2,4 3-6,-3-1 1,4 1-8,0 1-1,-3 1 4,3 2-4,0 7 0,1-4-1,-4 4 2,4 0 1,-8 11 1,7-1-2,3-7 0,-7 6 1,3 3-2,2 0 6,1 1-1,6 4 4,0-4-1,-2 3 3,4 4-2,3 0 2,2 1-5,3 2-1,1 1-1,3 0 2,4 2-5,-1-7 0,1 3-2,-6-2-3,10-4 3,4-2-6,-4 1 1,4-7-2,-1-3 0,10 7-2,-4-8 6,0-1-9,9 6 3,-5-11-3,0 1 2,1-2-2,5-8-1,1 5 1,3-3 1,-6-5-3,20-5-1,-3 7-4,0-5-7,2-5-3,1-4-8,-2-3 2,-2-1-3,2-7 2,-2 1-2,1 5 4,-3-8-3,-11 6 6,11-7 3,-13 0-3,-1 0 1,2 0 1,-2 1 1,-4-3 1,3-2-1,-1 6 8,-7-8 1,2 0 6,1 1-3,-5-3-1,2 0 4,2-10 5,-4 1-3,-7 5-3,0 2 1,1-7 0,-2 7 2,-4 1 2,0 0 5,-2 1 1,3 1-2,-3-4-2,-5 2-2,0 2 1,4 0-4,-2 3 4,-2 3 0,-1 1-4,3-1-1,-4 3-6,4 0-1,-1 2-9,0 6-17,4 8-14,-6-20-21,3 11-23,3 9-22,-11-11-31,11 11-34,-8-11-25,8 11-43,-7-7-140,7 7-406,0 0 179</inkml:trace>
        <inkml:trace contextRef="#ctx0" brushRef="#br0" timeOffset="-674.9861">558 649 205,'0'0'235,"5"-14"-4,-5 14-8,0 0-11,0 0-5,0 0-12,1-9-6,-1 9-16,0 0-8,0 0-18,0 0-9,0 0-13,0 0-14,0 0-13,0 0-12,0 0-9,0 0-8,0 0-6,0 0-8,0 0-10,0 0 0,0 0-10,0 0 0,0 0-7,0 0-2,0 0 3,0 0-10,0 0-2,0 0 1,-23 0-3,23 0-5,0 0-1,-23-2-5,23 2 2,-18-1 2,18 1-2,-20-4 7,12 0-7,8 4 1,-18-5-3,8 0 2,0 1-3,10 4 2,-16-8-1,10 2-1,-2 1-2,8 5 1,-13-16 4,9 9-7,4 7-1,-8-17 1,6 9-1,2 8 8,-1-20-8,1 20-3,1-19 2,-1 19 0,7-14-2,-7 14 4,1-15-3,4 7 1,-5 8 6,3-10-7,-3 10 0,11-11-1,-5 7-1,-6 4-1,10-10 1,-10 10 2,10-4 3,-10 4-5,14-1-6,-14 1 2,21 5 0,-10 0 4,1 2-3,-3 1 0,2 4 3,2 0-1,1 2-1,-3 0 1,6 9 2,-6-3-2,0 3 3,3-1 4,-8 3-4,-3 0-1,3-2 1,-3 3 2,-1-1 2,-4 0 2,-2 1-1,-3 1-2,0-4 1,-6 2 1,-1-1-1,-3 0 2,-3-2-5,-7 8-2,2-9-7,2 1-2,-2-3-4,0-1-6,2-2-1,1 0 0,6-6-3,-2-3 4,7 2 2,-2-3 2,6-1-2,-4 0 14,3-2-6,8-3 3,-14 4 2,14-4 5,0 0-1,0 0-2,0 0 2,-16-11 0,16 11-3,0-14 0,0 14 1,0 0 2,8-20 0,-5 10 2,-3 10-3,6-12 3,-1 5 2,-5 7 9,6-12 1,1 6 6,-7 6 5,0 0 10,3-12-7,-3 12-1,0 0-1,0 0-1,0 0-4,0 0-2,6-7-3,-6 7 4,0 0-4,0 0 0,0 0 2,30 8 4,-20-2 2,4 1 0,2 4 1,3-4-1,-1 2-1,4 3-2,-5-2-5,4 4 1,0-1 2,-2-4-3,-3 2-1,2-3 1,1 2-2,3 1-8,-7-1-12,4-3-12,-3 1-17,2 1-18,-1-6-27,1 1-26,-1-1-32,-2-3-42,4-1-35,-5-1-194,2-2-447,-2-3 199</inkml:trace>
      </inkml:traceGroup>
      <inkml:traceGroup>
        <inkml:annotationXML>
          <emma:emma xmlns:emma="http://www.w3.org/2003/04/emma" version="1.0">
            <emma:interpretation id="{4DFA50FF-C4B1-4EE9-8BB5-169B1426BBE8}" emma:medium="tactile" emma:mode="ink">
              <msink:context xmlns:msink="http://schemas.microsoft.com/ink/2010/main" type="line" rotatedBoundingBox="21350,-128 25047,-359 25135,1043 21438,1273"/>
            </emma:interpretation>
          </emma:emma>
        </inkml:annotationXML>
        <inkml:traceGroup>
          <inkml:annotationXML>
            <emma:emma xmlns:emma="http://www.w3.org/2003/04/emma" version="1.0">
              <emma:interpretation id="{259259C1-D70A-49DE-AF10-E052AF76D58A}" emma:medium="tactile" emma:mode="ink">
                <msink:context xmlns:msink="http://schemas.microsoft.com/ink/2010/main" type="inkWord" rotatedBoundingBox="21380,352 22149,304 22194,1021 21425,1069"/>
              </emma:interpretation>
              <emma:one-of disjunction-type="recognition" id="oneOf1">
                <emma:interpretation id="interp5" emma:lang="en-US" emma:confidence="0">
                  <emma:literal>-</emma:literal>
                </emma:interpretation>
                <emma:interpretation id="interp6" emma:lang="en-US" emma:confidence="0">
                  <emma:literal>=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: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49.966">1810 775 332,'0'0'322,"-12"5"-25,12-5-11,0 0-11,0 0-16,0 0-12,0 0-19,0 0-17,0 0-11,0 0-25,0 0-16,0 0-21,39 2-8,-21-4-17,12-2-11,1 3-11,9-3-10,-5 2-18,7 2-15,0-1-16,1-3-15,-2 0-23,1 2-5,0 1-13,2-3-19,-1 1-16,-2-1-12,-12 1-14,-2-4-19,1 3-15,-10-1-15,1 3-23,-2-3-16,4-4-16,-7 0-22,-7 2-25,0 1-128,-1-2-395,-6 8 175</inkml:trace>
          <inkml:trace contextRef="#ctx0" brushRef="#br0" timeOffset="583.8733">2150 352 99,'0'0'235,"0"0"-11,0 0-7,0 0-15,-13 1-17,13-1-17,0 0-17,0 0-17,0 0-11,0 0-14,0 0-5,0 0-19,6 21-25,-6-21-45,10 17-34,-6-6-46,4-1-53,-2 6-40,1-1-135,0 4-315,1 5 140</inkml:trace>
          <inkml:trace contextRef="#ctx0" brushRef="#br0" timeOffset="798.7893">2201 1029 70,'0'0'317,"6"10"-15,-6-10-10,6 7-11,-6-7-11,0 0-5,5 10-14,-5-10 1,0 0-13,0 0-11,0 0-5,0 0-4,0 0-26,0 0-22,0 0-15,0 0-15,6 7-20,-6-7-22,0 0-16,0 0-26,0 0-22,0 0-25,0 0-28,0 0-32,0 0-23,0 0-32,0 0-37,0 0-40,0 0-40,0 0-42,10 4-273,-10-4-581,0 0 257</inkml:trace>
        </inkml:traceGroup>
        <inkml:traceGroup>
          <inkml:annotationXML>
            <emma:emma xmlns:emma="http://www.w3.org/2003/04/emma" version="1.0">
              <emma:interpretation id="{16A3C2BC-31B8-453D-8E79-99D222EE6A43}" emma:medium="tactile" emma:mode="ink">
                <msink:context xmlns:msink="http://schemas.microsoft.com/ink/2010/main" type="inkWord" rotatedBoundingBox="22811,-219 23884,-286 23969,1075 22896,1142"/>
              </emma:interpretation>
              <emma:one-of disjunction-type="recognition" id="oneOf2">
                <emma:interpretation id="interp10" emma:lang="en-US" emma:confidence="0">
                  <emma:literal>@</emma:literal>
                </emma:interpretation>
                <emma:interpretation id="interp11" emma:lang="en-US" emma:confidence="0">
                  <emma:literal>.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O</emma:literal>
                </emma:interpretation>
                <emma:interpretation id="interp14" emma:lang="en-US" emma:confidence="0">
                  <emma:literal>$</emma:literal>
                </emma:interpretation>
              </emma:one-of>
            </emma:emma>
          </inkml:annotationXML>
          <inkml:trace contextRef="#ctx0" brushRef="#br0" timeOffset="1667.6281">4060-10 220,'-18'-32'211,"-9"1"-3,11 8-8,1-1-12,-4 0-15,-4 7-10,0-4-14,1 6-14,-5 3-13,2 2-12,-6-1-11,0 8-12,-9 6-6,-2 0-12,1 6-4,1 12-8,-1-2-5,2 6-5,0 7-6,-11 19 4,16-9-7,-6 20-7,5 4 0,7 2 2,8 4-5,5-2-4,2 6 0,5 0-5,2 0 4,8-4-4,4-1-7,6-1 4,1-19-3,4-1-11,9 12-10,1-18-6,6-4-6,2-4-3,7-6 5,2-4 5,3-4 4,1-9-2,0-2 2,7-8 1,-2-6 3,0-5 0,-4-1 4,4-5-1,-9-4 2,6-7-4,-7-1-1,1-2 4,-3-4 6,-6-4 7,0-2 1,-7-1 9,-2-7 9,-6 4-10,-6-8 1,2 1 5,-10-3-2,-3-20-5,-4 0-1,1 3-4,-8 17-1,0 1-4,0 3 3,-4 6-7,-1 5-1,1-2 3,1 16-10,2-3-10,-1 12-22,1 1-28,0 1-43,1 5-31,-1 1-37,9 6-35,-22-1-165,22 1-404,-24 8 180</inkml:trace>
          <inkml:trace contextRef="#ctx0" brushRef="#br0" timeOffset="1180.818">3666 299 220,'0'0'298,"0"0"-29,0 0-28,0 0-26,0 0-27,0 0-16,0 0-24,0 0-15,0 0-4,0 0 1,3 34-1,4-17-8,-1 8-7,2-2-9,-2 4-11,8 10-7,-3-7-7,-2 10-8,2-2-10,-2 0 7,4-2-18,-5-6-8,1 9-29,0-9-22,-1-2-34,0 2-41,4-4-31,-7 1-50,4-4-44,-1 2-44,-6-8-134,2 0-418,-2-6 185</inkml:trace>
        </inkml:traceGroup>
        <inkml:traceGroup>
          <inkml:annotationXML>
            <emma:emma xmlns:emma="http://www.w3.org/2003/04/emma" version="1.0">
              <emma:interpretation id="{1D3939CD-1C22-4141-8A5B-FE4329F67FCF}" emma:medium="tactile" emma:mode="ink">
                <msink:context xmlns:msink="http://schemas.microsoft.com/ink/2010/main" type="inkWord" rotatedBoundingBox="24310,137 25075,89 25135,1043 24369,1090"/>
              </emma:interpretation>
              <emma:one-of disjunction-type="recognition" id="oneOf3">
                <emma:interpretation id="interp15" emma:lang="en-US" emma:confidence="0">
                  <emma:literal>"</emma:literal>
                </emma:interpretation>
                <emma:interpretation id="interp16" emma:lang="en-US" emma:confidence="0">
                  <emma:literal>,</emma:literal>
                </emma:interpretation>
                <emma:interpretation id="interp17" emma:lang="en-US" emma:confidence="0">
                  <emma:literal>)</emma:literal>
                </emma:interpretation>
                <emma:interpretation id="interp18" emma:lang="en-US" emma:confidence="0">
                  <emma:literal>H</emma:literal>
                </emma:interpretation>
                <emma:interpretation id="interp1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958.5367">4717 397 300,'0'0'294,"0"0"-21,0 0-18,0 0-36,0 0-20,0 0-18,17 5-22,-17-5-15,27-1-16,-5 2-18,3-2-28,4 2-25,-1-1-30,13 2-39,-9-2-25,14 0-40,-4 0-32,0-3-41,4 6-36,-18 0-124,0-3-336,-1 0 150</inkml:trace>
          <inkml:trace contextRef="#ctx0" brushRef="#br0" timeOffset="2120.4951">4901 707 157,'0'0'234,"0"0"-9,0 0-11,0 0-11,11 13-20,-11-13-12,20 5-16,-3-5-17,4 3-12,8-3-17,-2 4-31,4-4-36,0 0-36,2-4-41,-2 4-45,1-3-61,1-4-157,-3-1-323,10-7 144</inkml:trace>
          <inkml:trace contextRef="#ctx0" brushRef="#br0" timeOffset="2329.8898">5357 127 174,'0'0'237,"0"0"-26,-6-7-23,6 7-20,0 0-8,0 0 2,0 0 1,22 36-7,-11-22-1,3 13-8,0-1-8,3 12-6,0 2-12,-1-3-6,-4 7-8,-4 3 0,0 4-19,-4 0-9,-4 0-8,-4-3-7,-3 4-11,-2-2-21,-6-4-19,-6 2-33,-2-4-38,-4 0-44,-4-4-39,-4 0-48,-1-3-234,-9-8-457,-4-2 203</inkml:trace>
        </inkml:traceGroup>
      </inkml:traceGroup>
    </inkml:traceGroup>
    <inkml:traceGroup>
      <inkml:annotationXML>
        <emma:emma xmlns:emma="http://www.w3.org/2003/04/emma" version="1.0">
          <emma:interpretation id="{88E487B5-EF8E-4D00-82A3-53E3A853698B}" emma:medium="tactile" emma:mode="ink">
            <msink:context xmlns:msink="http://schemas.microsoft.com/ink/2010/main" type="paragraph" rotatedBoundingBox="21217,2373 24413,2109 24493,3084 21298,33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2A03668-4924-4EEE-9052-4E0D64CC7965}" emma:medium="tactile" emma:mode="ink">
              <msink:context xmlns:msink="http://schemas.microsoft.com/ink/2010/main" type="line" rotatedBoundingBox="21217,2373 24413,2109 24493,3084 21298,3347">
                <msink:destinationLink direction="with" ref="{D0A4E906-A866-48C5-BD58-26B94554EA2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B3C360-9D47-42D6-94C4-6FE4F979455E}" emma:medium="tactile" emma:mode="ink">
                <msink:context xmlns:msink="http://schemas.microsoft.com/ink/2010/main" type="inkWord" rotatedBoundingBox="21217,2373 24413,2109 24493,3084 21298,3347"/>
              </emma:interpretation>
              <emma:one-of disjunction-type="recognition" id="oneOf4">
                <emma:interpretation id="interp20" emma:lang="en-US" emma:confidence="0">
                  <emma:literal>Tino</emma:literal>
                </emma:interpretation>
                <emma:interpretation id="interp21" emma:lang="en-US" emma:confidence="0">
                  <emma:literal>rising</emma:literal>
                </emma:interpretation>
                <emma:interpretation id="interp22" emma:lang="en-US" emma:confidence="0">
                  <emma:literal>resinize</emma:literal>
                </emma:interpretation>
                <emma:interpretation id="interp23" emma:lang="en-US" emma:confidence="0">
                  <emma:literal>rsinye</emma:literal>
                </emma:interpretation>
                <emma:interpretation id="interp24" emma:lang="en-US" emma:confidence="0">
                  <emma:literal>resin;</emma:literal>
                </emma:interpretation>
              </emma:one-of>
            </emma:emma>
          </inkml:annotationXML>
          <inkml:trace contextRef="#ctx0" brushRef="#br0" timeOffset="4704.2449">1659 2991 146,'0'0'182,"0"0"-14,0 0-6,0 0-10,0 0-5,0 0-9,0 0-8,0 0-9,0 0-8,0 0-7,0 0-5,0 0-11,0 0-5,0 0-8,0 0-5,0 0 1,0 0-5,0 0 1,0 0-4,0 0 1,0 0-3,0 0-2,0 0-8,0 0 4,0 0-14,0 0 0,0 0-8,0 0-3,0 0-4,0 0 2,25-21-5,-20 16-2,-5 5-6,14-14-2,-8 3-2,0 3-3,0 1-1,1-3-1,0-2-5,1 3-2,0-2 0,-3-1-1,1 1-1,0-6 6,2 3-10,-5 0 0,2-6-2,-1 4 1,-1-1-5,-3-1 1,4-5 4,-3 5 6,-2 1-7,1-1 0,-4 1 1,3 2 5,-4-2-4,4 1 2,-4 2 4,0 0-1,1 3-3,-1-2 6,-3 1-3,0 5 0,2 0-1,6 7 4,-9-16-5,9 16 1,-11-9-1,11 9 2,-9-12-4,9 12 3,-11-7-1,11 7-2,-10-6-2,10 6 4,0 0-2,-9-6-1,9 6-1,0 0 0,0 0 1,-17 13-1,17-13 0,0 0 1,-6 11 1,6-11-2,0 0 3,-7 16-1,7-16 3,-1 11-1,1-11-1,0 0 2,6 14 1,-1-7 1,-5-7 2,14 12-3,-5-5 3,4 0-3,4-5-2,3 4-5,6-1-2,7-2-6,11-1-7,-13 2-8,2-4-12,7 0 3,-6 0-2,-1 0-6,-2 0 0,0-2 2,0-2-1,-1 1 6,-11-2 6,-1-1-2,1 4 8,-2-1 4,0 0 2,-7 0-1,-1-2 7,-9 5 1,17 0 7,-17 0 4,13-7 0,-13 7 5,0 0 1,10-2 0,-10 2 1,0 0 5,0 0-3,11-5 0,-11 5 0,0 0 4,0 0-1,0 0-1,0 0-6,0 0-3,8-7 3,-8 7 0,0 0-4,0 0 5,0 0-3,0 0 2,0 0-3,0 0 3,0 0-3,0 0-6,0 0 7,0 0 2,0 0-1,0 0 0,-28 14-2,28-14 1,-14 12 0,8-5 3,-5-3-1,6 7 2,-4-4-2,1 0 3,2 2 6,1-2 4,-1 2 2,0 1 4,0 2 2,-1 3 3,3-7 1,-1 5 2,-1 3 3,3-2-1,1 0 3,1 0 3,-4-2 6,5 3 0,0-1-2,5 0 2,-5-3 0,3-1 0,1-1-2,1 5 6,3 1-6,0-4 1,1 0-7,0 0 5,1-3-9,4 3-4,1 0-1,-1-2-4,3-1-7,0-1-15,2 2-16,-5-2-17,2-1-23,1-3-23,-2-2-29,-1 2-34,7-7-38,-4 2-37,0 1-151,-1-5-398,2-2 177</inkml:trace>
          <inkml:trace contextRef="#ctx0" brushRef="#br0" timeOffset="5149.9918">2990 2391 125,'-14'-4'148,"14"4"-7,-14-3-8,14 3-2,-20-2-14,20 2-8,-22-3 1,8 6-17,0-2 1,2 2-6,-2 1-7,0-1-8,0 2-3,-2 4-5,7-4-3,-2 6-1,3-1-5,2-3 1,0 2-5,3 4-8,-2 1 0,5 2 1,2-2-8,2 0-1,2 0 0,1 3-3,2-1-4,3-1 3,2 5-2,-1-5-3,-2 1 4,1-5 4,2 4-7,0 0 5,2-1-4,-4-2-1,1 2 1,-4-2-3,4-3 1,-2 3 1,-2-1 2,-1-4-3,-1 4 4,0-4-3,-1 1 2,0-1-4,0 1 4,1 1 1,-4-4 2,-3-5-1,7 14 0,-3-7-4,-4-7-1,0 0-1,-5 18 0,5-18-4,-6 11 4,-1-4-4,7-7-1,-14 10-2,5-7-2,0 1-3,-8 2 2,1-5-1,0 2-4,-1-3-6,3 0-20,0 0-14,-1 0-28,1-3-30,14 3-46,-22-5-52,11-2-65,2-4-154,2 4-438,7 7 195</inkml:trace>
          <inkml:trace contextRef="#ctx0" brushRef="#br0" timeOffset="5600.7789">3336 2366 211,'0'0'264,"-3"-7"-29,3 7-23,0 0-23,0 0-23,0 0-41,-6-9-36,6 9-54,0 0-61,0 0-27,0 0-34,0 0-47,0 0-71,0 0-221,0 0 98</inkml:trace>
          <inkml:trace contextRef="#ctx0" brushRef="#br0" timeOffset="5421.8351">3389 2613 135,'0'0'241,"0"0"-30,0 0-19,6 10-5,-6-10 3,0 0-1,-3 20-3,3-7-12,0-1-9,0 2-10,0 4-15,0 1-11,3 6-8,-1 1-12,-1-4-7,4-3-9,-2 1-9,2-2-10,0-3-7,-2 3-8,1-3-15,3 0-27,-3-2-28,1-6-31,0 1-30,1 3-42,-6-11-49,3 11-39,2-4-208,-5-7-445,0 0 197</inkml:trace>
          <inkml:trace contextRef="#ctx0" brushRef="#br0" timeOffset="6164.9392">3669 2629 159,'0'0'243,"7"-16"-9,-3 11-8,-4 5-12,6-18-6,-2 11-11,-4 7-9,7-14-13,-7 14-13,7-8-18,-7 8-17,3-10-11,-3 10-15,0 0-11,0 0-15,0 0-6,14 0-7,-14 0-9,14 9-4,-6-4-2,1-1-6,3 9-8,1-3-1,-1 6-2,2-4-3,-6 2-5,1 1 2,-2-1-5,0 0-5,1-2-8,-2 2-3,-1 2-7,-3-6-10,-1 0-6,-1-10-3,0 18-9,3-8-6,-3-10-6,-3 17-1,3-17 1,0 11 8,0-11 3,0 0 3,0 14 7,0-14-2,0 0 2,0 0 0,0 0-2,0 0-2,0 0 3,17-26 4,-10 15 1,-4-1 2,8-1 5,-1 1-1,1-2 1,-3 0 7,5 0-3,-4-1 9,3 1 1,-2 1 11,1 0 6,1 4 8,-3-4 3,1 0 10,-1 5 2,-1-2 5,-2 1 4,2 1 6,-2 1-1,-6 7 6,8-8-5,-8 8 3,8-7-9,-8 7-1,0 0-4,6-10-8,-6 10-7,0 0-2,0 0-9,0 0 0,9-4-4,-9 4 2,0 0-3,14 14-4,-9-7 1,1 1-1,2 6-2,-2-2-2,0 2 1,2-5 1,-1 5 0,0-1 5,1 0 1,0 1-16,0-1-2,-1-1-20,0 1-14,2-1-15,0 2-14,1-7-13,1 1-18,-2-1-16,3-4-22,2 4-23,5-5-41,-2 0-24,2-4-172,3-2-428,-4-1 190</inkml:trace>
          <inkml:trace contextRef="#ctx0" brushRef="#br0" timeOffset="6629.9122">4596 2426 141,'0'0'216,"0"-14"-7,0 14-7,0 0-10,0-15-17,0 15-18,0 0-16,0 0-15,0 0-13,-3-11-14,3 11-7,0 0-5,0 0-7,0 0-5,-27 33-2,20-19-4,-3 1-5,-4 6-7,6-2-4,-3 2-2,-1 2-5,7-4-5,-1 5-4,3-5-4,3-3-4,0 0-2,3 1-2,0-4-2,0 1-2,5-2 1,1-1-5,2-4-7,0 2-8,6 1-10,1-4-8,-3-2-8,-1 2-5,5-5-6,-2-1-7,2-3-7,-2-4-1,1 2 6,1-6-7,-3 1-7,-1-2 7,2-6 3,-3 4 3,0-8 8,-4-2 5,2-1 2,-6 0 8,2-14 13,-6 11 12,-1-10 3,-2-2 5,1 0 8,-2 8 8,-9 4 14,8 1 7,-8 2 0,0 2 2,1-2-2,-3 4-3,4 8-2,1 0-4,-5 4-7,-1 0-1,0 2-7,2 6-5,12 1 0,-28 5-2,14 0-3,-2 2-2,2 1 0,2 6 1,3-4-4,1 6 3,-2-5-4,7 4-7,2 0 6,1 0 3,0-2-2,1 4-1,6-4-9,-1-1-9,3 1-11,4-3-16,1 2-19,-4-4-23,6-1-14,0 0-26,1-5-22,1 4-30,-2-5-20,1-1-121,-3 0-340,-3 0 151</inkml:trace>
          <inkml:trace contextRef="#ctx0" brushRef="#br0" timeOffset="13317.7197">2477 2492 45,'-7'15'174,"0"6"-2,-3 8-12,-4 4-7,-3 7-13,1 1-14,-4 2-14,-2 3-5,-12 21-21,-2 2-30,-3-3-30,-6 3-40,2-4-45,-1-2-57,-7 6-79,-4-9-211,2 0 93</inkml:trace>
        </inkml:traceGroup>
      </inkml:traceGroup>
    </inkml:traceGroup>
    <inkml:traceGroup>
      <inkml:annotationXML>
        <emma:emma xmlns:emma="http://www.w3.org/2003/04/emma" version="1.0">
          <emma:interpretation id="{F51931CE-386D-4D18-955F-3F1987E48984}" emma:medium="tactile" emma:mode="ink">
            <msink:context xmlns:msink="http://schemas.microsoft.com/ink/2010/main" type="paragraph" rotatedBoundingBox="20742,3681 28154,2302 28537,4360 21125,57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10A8BD-CFBA-4A47-8C88-4347ACC12F09}" emma:medium="tactile" emma:mode="ink">
              <msink:context xmlns:msink="http://schemas.microsoft.com/ink/2010/main" type="line" rotatedBoundingBox="20742,3681 28154,2302 28537,4360 21125,5739"/>
            </emma:interpretation>
          </emma:emma>
        </inkml:annotationXML>
        <inkml:traceGroup>
          <inkml:annotationXML>
            <emma:emma xmlns:emma="http://www.w3.org/2003/04/emma" version="1.0">
              <emma:interpretation id="{36F8F436-3562-44E8-AC99-DCE8F51F47E7}" emma:medium="tactile" emma:mode="ink">
                <msink:context xmlns:msink="http://schemas.microsoft.com/ink/2010/main" type="inkWord" rotatedBoundingBox="20805,4020 24149,3398 24316,4291 20972,4913"/>
              </emma:interpretation>
              <emma:one-of disjunction-type="recognition" id="oneOf5">
                <emma:interpretation id="interp25" emma:lang="en-US" emma:confidence="0">
                  <emma:literal>reason</emma:literal>
                </emma:interpretation>
                <emma:interpretation id="interp26" emma:lang="en-US" emma:confidence="0">
                  <emma:literal>season</emma:literal>
                </emma:interpretation>
                <emma:interpretation id="interp27" emma:lang="en-US" emma:confidence="0">
                  <emma:literal>tecno</emma:literal>
                </emma:interpretation>
                <emma:interpretation id="interp28" emma:lang="en-US" emma:confidence="0">
                  <emma:literal>treason</emma:literal>
                </emma:interpretation>
                <emma:interpretation id="interp29" emma:lang="en-US" emma:confidence="0">
                  <emma:literal>tearo</emma:literal>
                </emma:interpretation>
              </emma:one-of>
            </emma:emma>
          </inkml:annotationXML>
          <inkml:trace contextRef="#ctx0" brushRef="#br0" timeOffset="8154.1625">1810 4595 157,'0'0'245,"0"0"-15,0 0-19,0 0-13,0 0-13,0 0-14,0 0-17,0 0-18,0 0-12,0 0-17,0 0-14,0 0-10,0-31-12,0 31-6,9-21-10,-2 8-10,-1-1-7,0 0-3,2-3-6,-2 2-5,2-11-6,0 4-5,-1-5-1,0 0-6,-1-2-5,-1 1-3,-2-13 0,-3 4-1,3 9 1,-3-1 0,0 1 4,-3 1 7,1 5 8,1 4-1,1 4 5,-5 2 11,3-3-1,2 15 4,-4-17-9,4 17-3,-2-12-2,2 12-7,0 0-3,-5-10 2,5 10-5,0 0-3,0 0 2,0 0-3,0 0-1,-34 18 1,30-8-2,-6-3 2,6 1-2,-3 3-1,1-3 0,6-8 2,-6 18-4,1-7 6,5-11-3,0 14 0,0-14 1,0 11 0,0-11 2,10 14 2,-3-9 3,1 1-13,8-2 3,-1-1 5,5 1-8,5 0 4,3-2 1,2-4-6,3 1-2,-4 1-5,6-3-8,-3-4-8,-2 0-7,3 0-10,-5 0-9,0-3-10,0 2-1,0 0-1,-2 1 3,-9-4 0,2 7-1,-5-6 0,0 3 8,-3 2 5,-2-1 3,1 0 21,-1 3-9,-9 3 9,11-7 6,-11 7 7,11-4 2,-11 4 3,0 0 2,7-6-4,-7 6 4,0 0-3,0 0 0,0 0 1,0 0 6,0 0-7,0 0-4,0 0 3,0 0 8,0 0-6,0 0 14,0 0 6,-20 32-1,12-21 13,-4 3 1,3 1 4,-2 0 4,3 2 4,-4 4 3,1 1 5,1-6-3,6 3 5,-6-5 0,7 4 2,-3-3 1,1 1-2,5-2-2,0 0 4,0 1-3,5-1 5,1 0-4,0-2-2,2-2-5,5-2-3,-2 1-2,6 1-10,-2-4-17,4-3-24,6 6-44,3-6-37,-2-3-40,21 0-42,-3-1-44,-12 1-129,10-9-379,0 5 167</inkml:trace>
          <inkml:trace contextRef="#ctx0" brushRef="#br0" timeOffset="8575.9188">2987 4073 85,'7'-7'239,"-1"-3"-10,2 4-15,-8 6-10,10-10-14,0 2-11,-6 4-21,-4 4-14,11-9-13,-11 9-18,7-8-11,-7 8-10,0 0-11,9-6-11,-9 6-7,0 0-11,0 0-10,0 0-6,14-1-11,-14 1-6,0 0-7,0 0-9,14 0 1,-14 0-8,0 0 1,0 0-3,17 3-2,-17-3-1,0 0 1,0 0 2,0 0 4,11-3-4,-11 3 0,0 0 2,0 0 4,0 0-4,0 0-2,0 0 3,0 0-2,0 0-1,0 0-1,0 0-1,0 0 2,0 0-1,0 0 2,-50 0 3,35 3 6,-3 5 7,0 0-2,-6 2 5,1 6 2,1 1 3,0 0 1,-1 4 5,6 0-3,-2 2 0,4-1-1,2 1 3,4 3 1,-4-7-5,7-1-3,2 1 3,0-4 0,4 6-3,4-4 3,0-4-2,6 4 1,2-6-3,8 9-5,5-8-19,3-3-18,2 1-22,12-3-16,0 3-27,3-7-12,-1-5-34,-2 1-21,0-5-2,1 2-6,-2-7-5,-10 3-103,-1-5-298,-2 0 132</inkml:trace>
          <inkml:trace contextRef="#ctx0" brushRef="#br0" timeOffset="9087.8685">3467 4295 250,'8'-16'30,"-1"0"36,-2 4 7,0 1 12,-4 1 20,1-1 20,-2 11 7,-2-18 9,2 18 8,-4-15-2,4 15-7,-7-15-7,7 15-9,-3-8-14,3 8-11,0 0-8,0 0-9,-25 0-3,25 0-8,-17 13-6,6-7-7,4 3-3,-3 3-5,-2-1-7,3 1-3,-2 0-4,3 2-3,2 2-1,-1-2-10,1 0 0,3-3-8,0 0-5,3-11-4,0 16-4,0-16-7,5 16-1,-5-16-5,7 8-6,0-4-7,2-1-8,3-1-10,-12-2-5,33-3-5,-19-3-6,5 1 7,-5-2 5,1 0 9,-1 0 2,0-4 10,0 0-1,-1 1 9,-2-4 2,1 2 9,2-4 5,-6-2 2,3 4 3,-3 0 12,1-1 3,2 0 7,-2-3 3,2 2-3,-1 3 1,-3-5-2,4 5-1,-3-3-1,0 1 2,3 0 0,-2 5-3,0-2 1,1-1-2,-4 6-3,-1 2 2,1-2-5,2 0-1,-2-1-8,-6 8 7,12-9-5,-12 9 1,16-6-8,-16 6 0,17 1 0,-17-1 1,17 7-2,-6-2 4,-2 2-4,-1 0 2,3 3 1,2 1 0,-4 0 2,3 4 5,4 4 0,-4-3 5,-2 0 5,7 5 0,-8-2 4,1-1 5,2 1 1,0 2-4,-4-3 3,-2 0-2,1 0 1,-4-1 1,0-1-2,-2 2-3,-1-6-3,-1 8 0,-5-4-4,1-4 1,-1-2-5,-2 1 2,-1 0-4,-4-3-10,-1-1-11,-4-3-16,2 0-18,0 1-22,-1-5-18,17 0-31,-22-6-31,15 0-39,0-3-202,4-2-421,0-5 186</inkml:trace>
          <inkml:trace contextRef="#ctx0" brushRef="#br0" timeOffset="9529.9094">4401 3953 22,'-26'26'220,"18"-18"-4,-1 5-9,-4 2-5,2 0-20,-3 6-14,0 1-14,3-1-11,-1 2-16,1 2-6,6-8-17,-1 0-6,1 1-10,5 7-10,2-7-8,1-3-1,3 1-10,-1-2-3,6 3-5,1-5-6,2 2-2,0-3-7,4-3-2,-4 1-3,4-4-4,-4-1-2,2-2 2,1-1-2,-2-1-5,4-3-2,-5-2-5,2 1-2,-1-3-8,-2-5-1,1 1-3,0-5-1,-2 4 0,-1-6 0,0-7-5,-2-1 0,4-7 2,-5 4 5,-1-8-2,4-2 2,-6 11 6,0-2 6,-1 1 9,-4 2 9,0 10-2,-1 0 5,1-1-1,-6 6-3,1 0-5,-1-1 7,-1 3-12,-3 8 0,-3-3-9,-6 10 3,2-3-4,-1 4-2,-3 2 1,6 2-1,-4 3-3,5-3 1,0 3 2,5 1-2,-2 0-1,5-2-5,1 2 4,2-3 0,3-3 1,0-8-2,6 21-10,0-14-13,0 1-17,7-1-24,1 2-23,0-2-30,3 0-37,2-4-17,-1-3-46,1 0-165,-2 0-410,0 0 181</inkml:trace>
          <inkml:trace contextRef="#ctx0" brushRef="#br0" timeOffset="12970.6661">1763 3938 67,'11'4'186,"-11"-4"-27,0 0-11,0 0-10,0 0-7,-3 18 2,3-18-4,-8 19 3,1-4-1,-3 2-2,-2 4-7,-7 5-4,2 9-8,-6-1-7,-1 2-12,-1-1-7,2 4-10,-3 3-5,-3-3-7,1-4-2,2 6-8,-2-5-1,1 6-22,-1-5-21,8-3-32,2 0-25,0-9-35,4-2-28,8-7-37,1-1-42,-1 2-128,0-1-343,6-16 152</inkml:trace>
        </inkml:traceGroup>
        <inkml:traceGroup>
          <inkml:annotationXML>
            <emma:emma xmlns:emma="http://www.w3.org/2003/04/emma" version="1.0">
              <emma:interpretation id="{6F6631DB-798D-4D3E-A1E7-C83BAB081D7D}" emma:medium="tactile" emma:mode="ink">
                <msink:context xmlns:msink="http://schemas.microsoft.com/ink/2010/main" type="inkWord" rotatedBoundingBox="25399,3297 25684,3244 25742,3555 25457,3608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E</emma:literal>
                </emma:interpretation>
                <emma:interpretation id="interp33" emma:lang="en-US" emma:confidence="0">
                  <emma:literal>[</emma:literal>
                </emma:interpretation>
                <emma:interpretation id="interp3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0173.6366">5835 3541 62,'0'0'230,"0"0"4,0 14 0,0-14-8,0 0-3,4 14-13,-4-14-16,9 10-14,-1-8-17,-8-2-13,15 5-16,-2-1-10,-1-2-19,2-1-11,-1 5-32,4-5-33,0 0-34,-5-1-33,5 0-34,-1 0-46,0-1-33,4-6-40,-3 2-156,0 2-375,0-4 166</inkml:trace>
          <inkml:trace contextRef="#ctx0" brushRef="#br0" timeOffset="9971.6976">5801 3319 32,'0'0'303,"0"0"-13,0 0-20,0 0-17,0 0-16,0 0-15,0 0-16,0 0-19,0 0-19,0 0-15,0 0-11,0 0-14,0 0-16,27 8-11,-9-8-22,1 2-32,4-5-37,2 0-39,-5 2-43,9-2-40,-3 0-41,4-1-46,-10 0-198,5 2-428,-5 0 190</inkml:trace>
        </inkml:traceGroup>
        <inkml:traceGroup>
          <inkml:annotationXML>
            <emma:emma xmlns:emma="http://www.w3.org/2003/04/emma" version="1.0">
              <emma:interpretation id="{552AAF9C-C483-4FDF-88FB-42550E6A5EA4}" emma:medium="tactile" emma:mode="ink">
                <msink:context xmlns:msink="http://schemas.microsoft.com/ink/2010/main" type="inkWord" rotatedBoundingBox="26618,2588 28154,2302 28537,4360 27000,4646"/>
              </emma:interpretation>
              <emma:one-of disjunction-type="recognition" id="oneOf7">
                <emma:interpretation id="interp35" emma:lang="en-US" emma:confidence="0">
                  <emma:literal>Is,</emma:literal>
                </emma:interpretation>
                <emma:interpretation id="interp36" emma:lang="en-US" emma:confidence="0">
                  <emma:literal>I,</emma:literal>
                </emma:interpretation>
                <emma:interpretation id="interp37" emma:lang="en-US" emma:confidence="0">
                  <emma:literal>Is</emma:literal>
                </emma:interpretation>
                <emma:interpretation id="interp38" emma:lang="en-US" emma:confidence="0">
                  <emma:literal>E,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1894.7377">7189 3573 194,'0'0'313,"0"0"-26,0 0-22,17 17-18,-3-15-13,6-2-8,10 4-12,12 0 0,7-5-35,0-2-12,8 3-18,2-3-12,21-2-9,1 3-19,3-4-5,-3 5-21,0-5 0,-6 4-12,3-2-5,-1 0-6,-16 1-12,14 2-9,-18 0-19,1-1 3,-3 1-9,-2-8-8,-5 4-1,-1 3-7,-16 0-3,-2-5-11,-9 4-6,-2-1-11,-1-3-19,-9 3-17,1-1-19,-3-4-23,-1 4-28,-5 5-47,0-18-40,0 18-230,-22-17-494,6 6 218</inkml:trace>
          <inkml:trace contextRef="#ctx0" brushRef="#br0" timeOffset="11135.5468">7338 2608 157,'0'0'201,"0"18"-2,0-7-5,-5 3 1,5 5-10,5-1-6,-5 8-1,6 0-13,-3 1-7,5 10-9,5-2-9,-9 3-9,6-8-11,-4-2-11,2-1-8,4 2-9,-4 11-8,-2-16 3,0 3-20,2-6-5,-5-2-5,5 0-8,-5-2-6,3 2 3,-6-8-8,0 3-3,4-4-3,-8 2-1,4-12-9,-7 20 0,4-10-3,-4-3-2,-2 3-11,1-6-13,-6 6-13,2-5-22,-2-4-24,3 1-21,-5-2-26,16 0-38,-23-7-30,12 0-39,2 0-195,7-4-447,2 11 198</inkml:trace>
          <inkml:trace contextRef="#ctx0" brushRef="#br0" timeOffset="10803.7366">7416 2536 112,'0'0'266,"0"0"-13,0 0-12,0 0-18,0 0-9,0 0-15,0 0-13,0 0-14,0 0-11,0 0-14,0 0-18,0 0-10,54 0-10,-24-2-7,1 2-14,13 0-9,4 0-5,5-2-7,5 4-8,-4-9-12,1 5-13,1-3-8,-2 3-12,1-6-7,-4 4-4,-1-3-4,-7 1-4,0 3-3,-14-3-1,-6 4 2,-2-3 0,-7 4-10,-3-1-4,-2-3-12,-9 5-14,14-2-17,-14 2-21,0 0-31,0 0-28,0 0-21,0 0-19,0 0-13,-34-18-141,17 16-364,-1-5 162</inkml:trace>
          <inkml:trace contextRef="#ctx0" brushRef="#br0" timeOffset="11558.5528">7727 2870 89,'10'-7'220,"-10"7"-16,11-7-12,-2 3-11,-9 4-14,17-3-17,-3-1-15,-14 4-11,23-4-12,-9 4-15,4-3-9,-3 4-11,-1 3-4,0-2-12,-1-1-7,1 3-9,0 1-14,-8-1-9,5 0-6,-5 2-13,-6-6-11,14 13-5,-11-8 4,-3-5-5,3 14-5,-3-14 2,-3 17-5,3-17 4,0 10 1,0-10 3,-3 16 2,3-16-2,3 10 4,-3-10-1,0 18 2,3-10 14,4 2 3,-3 2 13,2-4 4,4 5 6,1 1 4,0-5 2,-2 9 1,5-6-2,-2 2-5,2-1-1,0 2 3,-3-4 2,2 1-2,-5-1-2,1-1-3,-3 0-2,2-3-1,-8 2-1,0-9-6,3 15 6,-3-15 1,-6 16 2,-5-7 0,0-2 2,-1 0-3,-9-3-2,-2 3-3,-5-3 0,1 2-6,-13-6 2,9 1-13,0-1-12,-2-1-23,5 1-30,-2-2-19,2 1-51,10-3-33,4 1-44,-4-1-136,8 4-372,10 0 165</inkml:trace>
          <inkml:trace contextRef="#ctx0" brushRef="#br0" timeOffset="12276.7997">7899 3853 161,'0'0'251,"0"0"-13,-7 8-24,7-8-14,0 0-6,-3 14 9,3-14 0,0 19 5,3-3-2,4 7-2,-7 5-5,4-3-7,-1 4-1,4-1-19,0 12-13,0-3-10,2 2-10,-4-4-21,1 2-1,0-9-12,2 2-11,-2-1-8,4 8-8,-3-12-12,0 1-30,-1-6-36,-2-5-28,3 3-36,-1-3-36,-1 4-48,1-5-55,-3 0-41,0-3-62,0-3-209,-1 2-559,-2-10 248</inkml:trace>
        </inkml:traceGroup>
      </inkml:traceGroup>
    </inkml:traceGroup>
    <inkml:traceGroup>
      <inkml:annotationXML>
        <emma:emma xmlns:emma="http://www.w3.org/2003/04/emma" version="1.0">
          <emma:interpretation id="{D3FA43BD-8B64-4125-942E-A76B3E2B3E55}" emma:medium="tactile" emma:mode="ink">
            <msink:context xmlns:msink="http://schemas.microsoft.com/ink/2010/main" type="paragraph" rotatedBoundingBox="22199,5793 27823,5712 27836,6603 22212,66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0E8FE05-AD0D-477B-8922-F2DAEDD28387}" emma:medium="tactile" emma:mode="ink">
              <msink:context xmlns:msink="http://schemas.microsoft.com/ink/2010/main" type="line" rotatedBoundingBox="22199,5793 27823,5712 27836,6603 22212,6684"/>
            </emma:interpretation>
          </emma:emma>
        </inkml:annotationXML>
        <inkml:traceGroup>
          <inkml:annotationXML>
            <emma:emma xmlns:emma="http://www.w3.org/2003/04/emma" version="1.0">
              <emma:interpretation id="{4E063AD4-1567-4250-937B-9C648FC069A2}" emma:medium="tactile" emma:mode="ink">
                <msink:context xmlns:msink="http://schemas.microsoft.com/ink/2010/main" type="inkWord" rotatedBoundingBox="22200,5889 26050,5833 26060,6570 22211,6626"/>
              </emma:interpretation>
              <emma:one-of disjunction-type="recognition" id="oneOf8">
                <emma:interpretation id="interp40" emma:lang="en-US" emma:confidence="0">
                  <emma:literal>tana.</emma:literal>
                </emma:interpretation>
                <emma:interpretation id="interp41" emma:lang="en-US" emma:confidence="0">
                  <emma:literal>Hand =</emma:literal>
                </emma:interpretation>
                <emma:interpretation id="interp42" emma:lang="en-US" emma:confidence="0">
                  <emma:literal>Land =</emma:literal>
                </emma:interpretation>
                <emma:interpretation id="interp43" emma:lang="en-US" emma:confidence="0">
                  <emma:literal>taro.</emma:literal>
                </emma:interpretation>
                <emma:interpretation id="interp44" emma:lang="en-US" emma:confidence="0">
                  <emma:literal>tame =</emma:literal>
                </emma:interpretation>
              </emma:one-of>
            </emma:emma>
          </inkml:annotationXML>
          <inkml:trace contextRef="#ctx0" brushRef="#br0" timeOffset="15959.587">2601 6487 180,'0'0'202,"0"0"-19,0 0-18,0 0-12,0 0-13,0 0-19,36-21-12,-5 10-8,8 2-14,5 1-11,1-3-5,3 4-15,5-5-14,3 5-17,0-3-9,2 2-13,1-3-5,-1 3-5,21-2-6,-26 2-6,0 1 5,-5 0-1,0 0-1,-4 0-1,-4-1 3,-7 3 0,-8 2 3,2 1-1,-10-5 7,-2 3 0,1 1 7,-5-1 4,-2 0 11,-9 4 4,14-4 6,-14 4-1,8-8-1,-8 8-2,5-10 3,-5 10-5,0 0-1,0 0-1,-13-22 1,13 22 8,-12-8 3,12 8 3,-16-7 6,8 1-3,8 6 2,-15 0 0,15 0-4,-19 0-1,19 0-1,-19 6-3,10-3 0,9-3 2,-19 11-2,5-4 3,5-2 0,-2 7-3,3 1-2,0-2 0,1 4-2,0-4-2,3 3-4,1 2 2,1-2-3,2 0 2,0 2-5,0-16 0,3 20-1,2-8-1,-2-5-2,3 4-9,0-1-11,2-3-11,0 0 4,0-2-19,4-2-11,2 1-6,0-4-5,3 0 0,-1-1-3,0-5-5,-2 1-2,3-2 8,-2 0-5,-1 0 7,2-5 6,-5 3 14,0-3 4,6-1 10,-8 1 12,4-2 4,-1 2 12,2-1 7,-3 2 12,0-1 8,1 1 15,-1 1 12,0-2 9,-3 5 9,0-1 5,3 1 5,-5 2-2,-6 5 4,9-9-11,-9 9-3,8-4-4,-8 4-9,0 0-11,8-7-9,-8 7-8,0 0-3,0 0-3,0 0-3,0 0-2,8 17-3,-8-17-3,3 15 7,-2-4-9,1-2 1,1 3-3,-3-12-3,3 20 4,-1-9-6,1-3-1,0 1 5,3-1-9,0 1-1,-6-9-5,14 13-1,-6-8-4,3 1-6,-11-6-5,23 0-4,-6 0-6,-1-3-1,1 0 0,0-6-6,0 1 9,1 1-1,-1-3 0,-3 3 6,-2-1 5,2-3 2,-1 2 3,-1 0 4,-3-1 7,-1-1 8,3 6 3,-5-2 7,-1-2 4,1 2 6,-6 7 8,11-10-5,-8 3 1,-3 7-10,0 0-3,8-8-6,-8 8 1,0 0-6,0 0-4,0 0 0,0 0-1,0 0 1,0 0-2,9 20 3,-7-10 0,-2-10-1,1 18-2,1-10 2,3 0-1,-4 4 1,-1-12 0,10 14 1,-7-4-1,3-3 0,-6-7 5,16 10-5,-4-6-5,2 0-7,2-1-12,1-3-11,0 0-6,1-1-2,3-4-4,-1 1 3,0 0 2,-3-2 6,0-1 1,2-2 6,-5 2 3,2-2 2,-2 2 6,-3-5 9,-4 3 7,6-2 4,-5 2 6,3-3 7,-4 4 7,0 0 3,-1-1 6,0 2 4,-3-1 1,-3 8 5,13-11 3,-10 5-3,-3 6 6,6-10-15,-6 10 1,0 0-2,6-9-11,-6 9-4,0 0-6,0 0-6,0 0 4,0 0-2,0 0-4,0 0 1,0 0 3,5 27-1,-4-15-4,-1-12-3,-1 18-12,1-18-15,1 19-11,1-10-7,4 7-1,0-8-2,1-4-8,5 7-3,-4-2-1,9-1-7,3-4-9,8 3-10,3-7-9,-2 0-3,13 4-5,-13-4 3,4-4 8,10-3 5,-2-2 9,-8 2 6,-2-3 9,0 0 12,-8-2 0,4 3 8,-4-3 10,-6 1 9,-1 0 15,-1 1 9,-4-1 16,-1-1 13,-4 4 9,2-5 6,-4 5 9,-4 8 1,2-18-4,-2 18-2,-2-15-2,2 15-3,-1-17-6,1 17-3,0 0-7,-11-4-1,11 4-5,0 0-2,0 0 3,-36 18-2,27-7 0,-5 4-4,-2-2-4,7 5 2,3-3-1,-7 10-2,5-3-2,0-5 1,7 0-1,1 3 0,1-6 0,4 3-1,-2-2 3,8-2-5,-1 1-6,5-2-6,4-1-9,7-3-9,-9 3-10,13-9-7,1-2-7,-4 1-4,1-1 2,1-3-3,-1-2 3,-1-5 1,-2 3 3,-4-3 0,-5-1 8,3-1 4,-5-2 7,3-4 6,-8 2 9,-1-1 1,-2-2 9,-4 1 5,1-5 8,-3-1 8,0 4 5,-3-5 4,-2 7 12,-1 0 4,1-7 12,-4 4 10,4 6 2,-1 2-6,0-1-2,-1 7-3,1 0-9,2-4-5,-4 4-6,8 7-7,-13-3-2,13 3-7,-18 2 0,18-2-3,-22 12-1,6-5-4,5 4-1,0 0-2,2 0-1,3-2 0,1 4-1,-3-2-1,5-3 1,3-8-4,0 25 0,3-11-6,2-2-5,-2-2-21,3 1-24,8 0-25,-3 2-34,5-1-45,4-7-42,4 5-214,-4-4-444,11-2 196</inkml:trace>
          <inkml:trace contextRef="#ctx0" brushRef="#br0" timeOffset="14450.9984">2973 5921 68,'-7'-4'260,"7"4"-17,0 0-15,-7-10-14,7 10-14,0 0-17,0 0-18,0 0-15,0 0-15,0 0-19,0 0-11,0 0-13,0 0-9,0 0-11,0 0 0,0 0 3,0 0 3,10 43 0,-6-23-3,3-1 11,0 7-2,1 3-4,6 6-10,-1 0-1,-3 2-8,4 0-7,-3-12-6,2 14-4,-2-3-2,-5-10-4,5 3-2,-3-2-8,-2-2-15,2 3-23,-1-2-22,-2 0-26,-2-3-26,0 3-26,-6-6-29,3 1-27,-1-3-26,-1-3-48,-4 3-163,-2-4-436,-4-2 194</inkml:trace>
          <inkml:trace contextRef="#ctx0" brushRef="#br0" timeOffset="16364.7335">6105 6376 93,'0'0'241,"8"21"-5,-8-21-5,6 7-9,0-3-9,-6-4-18,12 7-12,-2-2-15,-1-3-18,8 3-19,0-1-12,1-1-26,2-3-35,5 0-35,1-3-40,1 1-50,-1-4-46,5 3-58,-3-4-161,5-2-358,-7 0 158</inkml:trace>
          <inkml:trace contextRef="#ctx0" brushRef="#br0" timeOffset="16162.6356">6113 6176 178,'0'0'255,"0"0"-27,0 0-14,0 0-20,0 0-18,0 0-18,10 4-16,-10-4-12,16 7-9,-5-5-24,1-1-31,6 3-38,2-4-47,-2 2-47,3-1-56,-3 3-52,-4-3-94,4-1-290,-9 3 129</inkml:trace>
        </inkml:traceGroup>
        <inkml:traceGroup>
          <inkml:annotationXML>
            <emma:emma xmlns:emma="http://www.w3.org/2003/04/emma" version="1.0">
              <emma:interpretation id="{A230A25D-2F2B-460D-8E51-BF37FD3164AC}" emma:medium="tactile" emma:mode="ink">
                <msink:context xmlns:msink="http://schemas.microsoft.com/ink/2010/main" type="inkWord" rotatedBoundingBox="26947,5725 27823,5712 27836,6603 26960,6616"/>
              </emma:interpretation>
              <emma:one-of disjunction-type="recognition" id="oneOf9">
                <emma:interpretation id="interp45" emma:lang="en-US" emma:confidence="0">
                  <emma:literal>JJ</emma:literal>
                </emma:interpretation>
                <emma:interpretation id="interp46" emma:lang="en-US" emma:confidence="0">
                  <emma:literal>) J</emma:literal>
                </emma:interpretation>
                <emma:interpretation id="interp47" emma:lang="en-US" emma:confidence="0">
                  <emma:literal>. J</emma:literal>
                </emma:interpretation>
                <emma:interpretation id="interp48" emma:lang="en-US" emma:confidence="0">
                  <emma:literal>5]</emma:literal>
                </emma:interpretation>
                <emma:interpretation id="interp49" emma:lang="en-US" emma:confidence="0">
                  <emma:literal>, J</emma:literal>
                </emma:interpretation>
              </emma:one-of>
            </emma:emma>
          </inkml:annotationXML>
          <inkml:trace contextRef="#ctx0" brushRef="#br0" timeOffset="17096.6556">7405 5826 146,'0'0'185,"-6"11"-4,6-11-3,-6 21-1,4-12-3,-1 7-8,3 3-3,0-4-1,0 10-10,0-3-8,3 4-1,-1-2-7,1 2-4,3 3-6,2 1-12,4 7-3,-6-1-2,8 0-8,-7-7-11,4-3-2,-1 0-5,3 4-8,1-3 2,-5-2 0,5 1-4,-3-3-10,2-2-6,-6-6-1,3 4-8,-4-7 17,2 5-23,-5-9-5,3 5 1,-3-5-6,-1 3 1,-2-11-6,3 18-6,-3-18-5,-8 20-12,-4-12-9,-5 0-15,3 3-21,-7-3-17,-2-1-23,-5 0-15,6-3-13,3-1-13,1-3-17,1-3-15,3-2-33,3-2-31,4-2-50,1-1-133,3-4-435,3 14 193</inkml:trace>
          <inkml:trace contextRef="#ctx0" brushRef="#br0" timeOffset="16762.6446">7469 5850 67,'0'0'282,"0"0"-12,0 0-6,0 0-1,0 0-8,0 0-9,0 0-8,0 0-9,0 0-16,0 0-21,0 0-26,0 0-16,48-10-15,-18 7-13,18-1-16,-18 1-16,18-1-16,-1 3-25,1-6-14,-1 0-21,-2 1-17,1 1-15,-2 0-17,0-1-14,-2-1-15,-10 0-12,0 2-8,-9 2-8,-3-3-13,0 2-13,-6-1-24,-1-2-24,-5 4-21,-8 3-40,6-6-122,-6 6-379,0 0 168</inkml:trace>
          <inkml:trace contextRef="#ctx0" brushRef="#br0" timeOffset="17527.6406">7863 6136 132,'0'0'229,"12"-8"-10,-1 5-11,-1-2-13,0 3-12,1-3-14,2 2-18,-13 3-15,26-3-12,-9 6-14,1-6-10,-4 7-6,3-1-13,-3 3-7,1-5-7,-1 6-6,-4-5-8,1 4-7,3 1-9,-8 0-15,2-2-10,-2 4-9,-3-4-4,-3-5-6,6 19 0,-3-10 0,-3-9-2,-3 19-3,3-8-1,0-11 5,0 18-3,-3-7 2,3-11 0,0 21-1,0-12 6,0-9-8,3 21 6,-3-14 6,5 9 3,-2-3 11,3 0 2,-3 2 2,5-2 3,1 1-4,-2 1 5,0-1 5,3 0-2,-2 0 4,-2-2 2,0-1-1,-3-2 1,5 4 1,-5-5-1,0 2 3,0 0 0,-3-10-3,0 12-3,0-12 9,-6 14-1,0-5 3,1-2 3,-10 0-6,-3 0 1,1-1-5,-6 0 3,-5 0-8,1-4-8,-4 1-15,2-1-20,1-2-25,-2-2-30,7-1-42,2 1-45,4-2-52,0 2-222,0-5-468,0 0 207</inkml:trace>
        </inkml:traceGroup>
      </inkml:traceGroup>
    </inkml:traceGroup>
    <inkml:traceGroup>
      <inkml:annotationXML>
        <emma:emma xmlns:emma="http://www.w3.org/2003/04/emma" version="1.0">
          <emma:interpretation id="{66C8277C-9D02-43E5-B72A-53B8B71AAB86}" emma:medium="tactile" emma:mode="ink">
            <msink:context xmlns:msink="http://schemas.microsoft.com/ink/2010/main" type="paragraph" rotatedBoundingBox="23421,7103 27866,7146 27850,8824 23404,878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810D1D4-D0CD-4EE3-8CA4-301BEB6E53FE}" emma:medium="tactile" emma:mode="ink">
              <msink:context xmlns:msink="http://schemas.microsoft.com/ink/2010/main" type="inkBullet" rotatedBoundingBox="23421,7103 23447,7104 23446,7111 23421,7111"/>
            </emma:interpretation>
            <emma:one-of disjunction-type="recognition" id="oneOf10">
              <emma:interpretation id="interp50" emma:lang="en-US" emma:confidence="0">
                <emma:literal>-</emma:literal>
              </emma:interpretation>
            </emma:one-of>
          </emma:emma>
        </inkml:annotationXML>
        <inkml:trace contextRef="#ctx0" brushRef="#br0" timeOffset="18062.6991">3813 7134 70,'12'-2'259,"-12"2"-17,0 0-14,0 0-20,0 0-13,0 0-15,0 0-11,0 0-16,0 0-15,0 0-16,0 0-14,0 0-10,0 0-16,0 0-20,0 0-13,0 0-23,0 0-15,0 0-22,0 0-17,0 0-25,0 0-31,0 0-25,0 0-24,0 0-198,14-5-358,-14 5 159</inkml:trace>
      </inkml:traceGroup>
      <inkml:traceGroup>
        <inkml:annotationXML>
          <emma:emma xmlns:emma="http://www.w3.org/2003/04/emma" version="1.0">
            <emma:interpretation id="{FF3C5468-8A85-42A0-B848-0C6C92806824}" emma:medium="tactile" emma:mode="ink">
              <msink:context xmlns:msink="http://schemas.microsoft.com/ink/2010/main" type="line" rotatedBoundingBox="24287,7857 27859,7891 27850,8824 24278,8789"/>
            </emma:interpretation>
          </emma:emma>
        </inkml:annotationXML>
        <inkml:traceGroup>
          <inkml:annotationXML>
            <emma:emma xmlns:emma="http://www.w3.org/2003/04/emma" version="1.0">
              <emma:interpretation id="{0CF53541-531B-40BF-9F2B-5929FD08CF14}" emma:medium="tactile" emma:mode="ink">
                <msink:context xmlns:msink="http://schemas.microsoft.com/ink/2010/main" type="inkWord" rotatedBoundingBox="26402,7877 27859,7891 27850,8824 26393,8810"/>
              </emma:interpretation>
              <emma:one-of disjunction-type="recognition" id="oneOf11">
                <emma:interpretation id="interp51" emma:lang="en-US" emma:confidence="0">
                  <emma:literal>OI</emma:literal>
                </emma:interpretation>
                <emma:interpretation id="interp52" emma:lang="en-US" emma:confidence="0">
                  <emma:literal>OII</emma:literal>
                </emma:interpretation>
                <emma:interpretation id="interp53" emma:lang="en-US" emma:confidence="0">
                  <emma:literal>OIII</emma:literal>
                </emma:interpretation>
                <emma:interpretation id="interp54" emma:lang="en-US" emma:confidence="0">
                  <emma:literal>0=1I</emma:literal>
                </emma:interpretation>
                <emma:interpretation id="interp55" emma:lang="en-US" emma:confidence="0">
                  <emma:literal>OGII</emma:literal>
                </emma:interpretation>
              </emma:one-of>
            </emma:emma>
          </inkml:annotationXML>
          <inkml:trace contextRef="#ctx0" brushRef="#br0" timeOffset="22264.8394">6807 8027 112,'0'0'324,"-14"0"-29,14 0-19,0 0-33,0 0-27,0 0-9,0 0-27,0 0-15,0 0-9,58-1-9,-27 1-13,16-4-12,7 4-10,7-3-6,20-3-16,9 6-7,-4-4-12,-5-3-5,-3 1 2,-4 0-17,4-1-1,-25 2-9,3-2 0,3 4-5,-7-3-2,-4-3-3,-1 6-5,-4-8-1,-12 9-4,-1-3 10,-2 5-10,-12 0-5,-2-5-1,3 3 1,-9 2-7,-8 0-4,18-5-1,-18 5-13,11-2-7,-11 2-12,0 0-20,0 0-18,11-4-32,-11 4-38,0 0-54,0 0-33,0 0-44,0 0-161,0 0-463,0 0 205</inkml:trace>
          <inkml:trace contextRef="#ctx0" brushRef="#br0" timeOffset="22811.7192">6958 8814 105,'-6'7'287,"6"-7"-15,0 0-14,-6 8-7,6-8-12,0 0-16,0 0-4,0 0-15,29 6-7,-9-6-8,5-4-11,8 2-16,14-2-10,1 4-11,3-3-12,-1-1-16,5-3-11,-4 4 5,10-2-20,-8-2-7,4 2-15,-8-1-7,-3-1 1,6 0 6,-5 0-19,4 2-8,-11-2-4,4 2 2,-13 3-1,0-4-8,-4 0-4,2 2-2,3 0 0,-6 2-1,-9-2 5,0 0 0,0 2-6,1-3-7,-9 3 11,-9 2-3,20-1-1,-20 1-4,11-1 3,-11 1-6,12-5 2,-12 5-8,0 0-5,0 0 3,14-1-6,-14 1-22,0 0-1,0 0-14,0 0-19,0 0-9,15 0-14,-15 0-11,0 0-10,0 0-13,0 0-9,17 3-19,-17-3-19,12 0-33,-12 0-22,17-3-39,-17 3-203,0 0-498,17 0 220</inkml:trace>
          <inkml:trace contextRef="#ctx0" brushRef="#br0" timeOffset="21570.9091">7136 8010 112,'0'0'270,"0"0"-12,0 0-9,0 0-12,0 0-12,0 0-18,0 0-10,0 0-22,0 0-13,0 0-16,0 0-18,0 0-15,0 0-7,0 0-11,0 0-8,0 0-11,-11 6-5,11-6-5,0 0 11,0 0 4,11 27 5,-10-16-1,4 1-12,-2 3 2,3 0-3,-1 3 0,-4 0-13,7 0-2,-2-3-1,-1 10-5,1-7-1,-3 5-6,4-5-7,-6-3-1,5 4-4,-6 1-2,10-1-5,-7-1 0,0 0-4,2-4 4,-2 2-9,0-6-3,0 2-16,2-2-16,1 0-25,-3-3-31,-3-7-22,6 15-28,-3-8-33,-3-7-44,11 8-50,-4-3-43,-7-5-190,10 3-526,-10-3 234</inkml:trace>
          <inkml:trace contextRef="#ctx0" brushRef="#br0" timeOffset="21928.8534">7547 8036 128,'1'-9'330,"-1"9"-16,0 0-17,0 0-20,0 0-21,0 0-21,0 0-22,0 0-21,0 0-16,0 0-26,0 0-15,0 0-14,0 0-14,0 0-14,0 0-5,0 0-7,13 34-5,-13-21-8,3 2-4,0 3-7,2-4-7,4 9 1,-6-5-4,5-2-5,-5 3-2,3-1-6,2 1-5,-2-5-2,2 9 4,-2-7-9,0 1-16,2-6-20,-1 3-20,-1 1-24,-3-5-27,0-1-34,0 0-37,-3-9-46,8 12-36,-8-12-46,3 12-158,-3-12-477,0 0 211</inkml:trace>
          <inkml:trace contextRef="#ctx0" brushRef="#br0" timeOffset="20313.9697">4777 8194 58,'0'0'161,"0"0"-6,0 0-10,0 0-6,0 0-6,0 0-7,-10-6-5,10 6-8,0 0-11,0 0-7,0 0-10,0 0-12,0 0-4,0 0-9,0 0-3,-19 9 3,19-9-5,-6 18-4,0-10 4,1 7 0,-4 2 0,4 1-1,-1-2 3,-3 7 3,1 4 0,5-3 0,-2-7 0,2 8 2,0 0-3,0-2-4,0 2-2,3-2-3,0-6 1,3 1-2,-2-2-2,1 2-7,1-3 2,2-1-16,-1 3 4,1-5-9,3 2-4,-5-7 2,6 7 3,-1-5-5,0-2-2,1 4 0,4-2-2,-4-2 0,2-2-2,1 0-1,4 2 3,-4-4-4,-2 1 2,1-2-2,-11-2-1,20 2-3,-11 1 2,-9-3 4,19 0-5,-19 0 2,17-5-1,-17 5-3,14-3 2,-3-3 0,-3-2 2,0 1-2,1-3-3,0-3 7,1-1-9,1-3-4,-4 2 0,4-8 0,-5 6 0,8-4-1,-9-2 0,3-1-3,0-1 5,-2-2-2,-1 1 3,1 0-4,-3 1 2,-2 6 0,3-6 2,-4-1-3,1-1 4,-1 9-1,-1-6 3,-3 7-2,1 0 0,-1 1 2,1 0-3,-4-2 1,1 4 1,0 2-2,0-2-1,-1 3 2,0 2 0,-1-3 0,0 5-3,0 0-1,8 7 6,-17-12-6,9 8-2,8 4 2,-17-7 0,9 3-3,8 4 3,-17 0-2,17 0-1,-18 2 2,18-2 0,-19 10 0,8-6 2,2 3-3,1-1 3,-1 2-3,2 1 1,3-2 0,-6 0 1,7 3 3,3-10 5,-6 15-5,6-15 0,0 14 0,0-14 1,6 18 2,-4-10 0,2 2 0,6-5 1,-4 2 0,10 0 3,-7 0-7,5 0 4,0-2-3,2 5-17,-1-6-15,2-1-15,-1 0-24,1-2-27,-5 1-26,9-1-22,-3-4-37,-1 3-46,2 0-134,-19 0-394,31-8 174</inkml:trace>
          <inkml:trace contextRef="#ctx0" brushRef="#br0" timeOffset="20579.8842">5765 8305 253,'0'0'292,"0"0"-17,0 0-14,0 0-16,0 0-12,2 10-14,-2-10-18,0 0-19,0 0-13,0 0-18,17 0-22,-17 0-9,19-1-13,-4-2-19,6-1-18,-1 1-19,0-3-25,6 0-35,2 3-30,-3 1-37,-3 0-45,-2-1-35,8-1-41,-4 1-216,-10-1-446,0 6 197</inkml:trace>
          <inkml:trace contextRef="#ctx0" brushRef="#br0" timeOffset="20804.8379">5806 8524 150,'0'0'201,"0"0"-2,-5 10-6,5-10-7,0 0-8,0 0-7,0 0-9,0 0-3,0 0-9,17 11-8,-17-11-17,17 3-8,-9-3-15,9 4-8,-1-4-19,1 0-21,3 3-19,0-6-28,1 2-28,-1 1-29,0-3-28,0 3-32,-2-4-28,2-2-23,-3 2-24,-6 1-109,4 1-317,-5-3 142</inkml:trace>
        </inkml:traceGroup>
      </inkml:traceGroup>
    </inkml:traceGroup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32.3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A4E906-A866-48C5-BD58-26B94554EA21}" emma:medium="tactile" emma:mode="ink">
          <msink:context xmlns:msink="http://schemas.microsoft.com/ink/2010/main" type="inkDrawing" rotatedBoundingBox="21031,3345 24128,3199 24133,3315 21036,3461" semanticType="underline" shapeName="Other">
            <msink:sourceLink direction="with" ref="{C2A03668-4924-4EEE-9052-4E0D64CC7965}"/>
          </msink:context>
        </emma:interpretation>
      </emma:emma>
    </inkml:annotationXML>
    <inkml:trace contextRef="#ctx0" brushRef="#br0">-3 155 64,'0'0'254,"0"0"-26,0 0-15,-5 10-15,5-10-3,0 0-2,15 9-6,-2-7-2,7 3-5,7-2-8,16 2-7,9-1-18,7-4-11,23 2-16,7 3-6,5-2-12,7-2-13,33-2-7,-38 2-9,46-1-4,-49-4-4,43 3-8,-40-2-9,40-1-3,-41-4-5,39 6-1,-44 1-5,10-4-7,-4 1 3,-2-5-6,1 1 2,0 5-6,-5-1 5,-3-4-2,-4-1 0,-4 1 4,-23 2 4,-3-3-4,5 5 3,-7-3-5,-3-1 2,-1 1-10,-6 0-2,-12 1 2,-5 1 5,-4 2-3,-3-2-5,-8-1 1,2 5-1,-1-5-12,-1 4-23,-9 2-27,17-7-21,-11 4-36,-6 3-43,11-11-51,-11 11-45,9-7-56,-9 7-177,0 0-517,4-12 229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52.49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C290B4-26A9-4534-ABC5-EB9450845BF1}" emma:medium="tactile" emma:mode="ink">
          <msink:context xmlns:msink="http://schemas.microsoft.com/ink/2010/main" type="writingRegion" rotatedBoundingBox="27033,9139 27532,9139 27532,9886 27033,9886"/>
        </emma:interpretation>
      </emma:emma>
    </inkml:annotationXML>
    <inkml:traceGroup>
      <inkml:annotationXML>
        <emma:emma xmlns:emma="http://www.w3.org/2003/04/emma" version="1.0">
          <emma:interpretation id="{4A88C457-81C2-4AC9-9C2D-C8930A4E9280}" emma:medium="tactile" emma:mode="ink">
            <msink:context xmlns:msink="http://schemas.microsoft.com/ink/2010/main" type="paragraph" rotatedBoundingBox="27033,9139 27532,9139 27532,9886 27033,98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390042-3482-4498-AB7F-86FDAD7E9B7A}" emma:medium="tactile" emma:mode="ink">
              <msink:context xmlns:msink="http://schemas.microsoft.com/ink/2010/main" type="line" rotatedBoundingBox="27033,9139 27532,9139 27532,9886 27033,9886"/>
            </emma:interpretation>
          </emma:emma>
        </inkml:annotationXML>
        <inkml:traceGroup>
          <inkml:annotationXML>
            <emma:emma xmlns:emma="http://www.w3.org/2003/04/emma" version="1.0">
              <emma:interpretation id="{6B676F51-5467-4A96-AD13-2E312328E1AA}" emma:medium="tactile" emma:mode="ink">
                <msink:context xmlns:msink="http://schemas.microsoft.com/ink/2010/main" type="inkWord" rotatedBoundingBox="27033,9139 27532,9139 27532,9886 27033,9886"/>
              </emma:interpretation>
              <emma:one-of disjunction-type="recognition" id="oneOf0">
                <emma:interpretation id="interp0" emma:lang="en-US" emma:confidence="1">
                  <emma:literal>3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0 59 21,'0'0'51,"0"0"-5,0 0-4,0 0 4,0 0-5,0 0 2,0 0 2,0 0-4,0 0 1,0 0-6,0 0 1,0 0 9,0 0-9,0 0 7,0 0-8,0 0 3,0 0-4,0 0 1,0 0-1,0 0-4,0 0-3,0 0 1,0 0 3,0 0 4,0 0 0,0 0-3,0 0-3,0 0 0,0 0-1,0 0 5,0 0-1,0 0-1,0 0-11,0 0 11,0 0 8,0 0-16,0 0 1,0 0 2,0 0 3,0 0-3,0 0 2,0 0-1,0 0 0,0 0-3,0 0 0,0 0 4,0 0-4,0 0 3,0 0-4,0 0-6,0 0-4,0 0 8,0 0-2,0 0-2,0 0-7,0 0 0,0 0 5,0 0-1,0 0-3,0 0 4,0 0 2,0 0-1,0 0 5,0 0 0,0 0 4,0 0-5,0 0 4,0 0-13,0 0 13,0 0-2,0 0 2,0 0-1,0 0-1,0 0-2,0 0-1,0 0 3,0 0-7,0 0 5,0 0 1,0 0-5,0 0 4,0 0-6,0 0 2,0 0-3,0 0 6,0 0 0,0 0-3,0 0-1,0 0 0,0 0-1,0 0-1,0 0 0,0 0 2,0 0-3,0 0 1,0 0-7,0 0 8,0 0-3,0 0-2,0 0 2,0 0 2,0 0-3,0 0 4,0 0-4,0 0 5,0 0-4,0 0-1,0 0 1,0 0 1,0 0 0,0 0-3,0 0 1,0 0-3,0 0 0,0 0-4,0 0 2,0 0 1,0 0-1,0 0-4,0 0 0,0 0 0,0 0-2,0 0 3,0 0 0,0 0-3,0 0 0,0 0 3,0 0-3,0 0 4,0 0-4,0 0 5,0 0-5,0 0-1,0 0 1,0 0 1,0 0 0,0 0 0,0 0-1,0 0 0,0 0-2,0 0 2,0 0-1,0 0 7,0 0-6,0 0-2,0 0 2,0 0 0,0 0-1,0 0 6,0 0-5,0 0-2,0 0 2,0 0 0,0 0 0,0 0 3,0 0-4,0 0 5,0 0-2,0 0 0,0 0 0,0 0 3,0 0 3,0 0-3,0 0-4,0 0 4,0 0 0,0 0 1,0 0-5,0 0 3,0 0-1,0 0-3,0 0 1,0 0 2,0 0-3,0 0 0,0 0 0,0 0 0,0 0-5,0 0 7,0 0-4,0 0 2,0 0-1,0 0 4,0 0-2,0 0-4,0 0 3,0 0 2,0 0-3,0 0 2,0 0-1,0 0-3,0 0 4,0 0-1,0 0-1,0 0 0,0 0 1,0 0 0,0 0-2,0 0 0,0 0 7,0 0-5,0 0-1,0 0 0,0 0 3,0 0-4,0 0 2,0 0 5,0 0-4,0 0-1,0 0 0,0 0-1,0 0-1,0 0 0,0 0 0,0 0 4,0 0-3,0 0 3,0 0-2,0 0-2,0 0 3,0 0 2,0 0-5,0 0 7,0 0-5,0 0 1,0 0-2,0 0 5,0 0-5,0 0 4,0 0-3,0 0-2,0 0 1,0 0 3,0 0-3,0 0 2,0 0-1,0 0-1,0 0 2,0 0-1,0 0 0,0 0 3,0 0-4,0 0 3,0 0-2,0 0 4,0 0-1,0 0 2,0 0-1,0 0-2,0 0 0,0 0 5,0 0-3,0 0 4,0 0-6,0 0 3,0 0-4,0 0 1,0 0-1,0 0 0,0 0 5,31-16 0,-31 16-2,0 0 0,0 0 2,0 0-4,10-5 3,-10 5-4,0 0 4,0 0-1,8-5 0,-8 5 1,0 0-3,0 0 2,0 0-6,9-5 5,-9 5-3,0 0 2,0 0-6,17-3-2,-17 3 3,14-4 3,-8 1-3,-6 3 1,14-4-1,-14 4 0,13-3 0,-13 3 3,17-5-6,-17 5 6,17-2-2,-17 2 1,11 0-2,-11 0-2,14-3 3,-14 3 0,15 0-1,-15 0 3,0 0-4,18-2 3,-18 2-1,0 0 5,17 0-6,-17 0-1,14 4-2,-14-4 5,9 7-2,-9-7 3,0 0-3,17 1 2,-6-1-1,-11 0 0,14 3 1,-5 0 0,-9-3 0,18 4-2,-12 1-1,5-2 3,-2 3-3,-9-6 3,14 12 0,-5-5-2,-4-2-2,4 1 4,-2 1-4,-7-7 4,11 12-4,-8-2 2,3-1-2,-1-2 5,-2 1-3,3 2-4,-3 0 0,0 0 2,-3-10-2,0 21 2,0-9 1,0-12 0,0 15 2,0-7-2,0-8-4,-6 23 5,3-17-3,3-6 3,-6 12-1,6-12-7,-5 13 3,-1-6-2,6-7 1,-10 8 0,-1-3-5,11-5 2,-17 6-3,11-4-3,6-2-2,-17 6 1,6 0 0,11-6-2,-12 7 2,12-7 6,-14 4-4,14-4-1,-10 3 1,10-3 4,0 0-2,0 0 7,-11 5-4,11-5 1,0 0 0,0 0 2,0 0 3,0 0 0,0 0 0,0 0 1,0 0 3,-9 5-1,9-5 1,0 0-2,0 0 1,0 0 3,0 0-5,0 0-3,0 0 6,0 0-1,0 0-1,0 0 1,0 0 3,0 0 0,0 0 0,0 0-2,0 0 1,0 0 10,0 0-7,0 0 1,0 0 1,0 0 3,0 0-2,0 0-1,36 2 0,-36-2 1,8 4 0,-8-4-2,12 3 3,-12-3-1,14 5-4,-6-3 0,-8-2 2,15 5-1,-7-4 2,-8-1 1,13 9-1,-13-9-1,14 7-2,-3-4 3,-11-3 0,12 8 1,-1-1 2,-8 0-5,-3-7 5,11 8 5,-5 1-1,0 0-2,-2-1 5,-1 0 2,1 2 3,3-3-1,-4 4 1,-3-11-1,7 16 2,-7-6 0,4 0-1,-4-10 6,0 19-4,0-19 6,0 21-6,0-9 3,0-1-4,0-11 0,-4 18-1,1-8 4,3-10-3,-4 19 2,1-9-5,-1-2 3,-3 1-1,4 1 2,-1-2-1,-2 1 1,-2-1 0,2 1 4,0-2-4,-8 2 1,5 0 1,-9-2 0,11-1-1,-6-1-3,2 2 0,-3 0 0,5-7 1,-8 3-3,7 1 3,0-1-3,10-3-1,-24 4 4,13-1-2,11-3-1,-20 0-3,20 0 5,-20-3-8,11-2-3,-2-1-2,-3-1-14,1 0-18,2-1-16,-1 2-21,-2-6-19,4 1-23,0 4-17,-4-1-14,4 1-17,-1 0-17,-3 0-12,5 1-11,-2 4-12,-6-7-122,-2 4-353,5 0 156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4:00.8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D120F0-B0D7-4865-82B3-E17D7AB7BB5E}" emma:medium="tactile" emma:mode="ink">
          <msink:context xmlns:msink="http://schemas.microsoft.com/ink/2010/main" type="writingRegion" rotatedBoundingBox="4022,15982 6509,16019 6499,16677 4012,16640">
            <msink:destinationLink direction="with" ref="{C5A37CBC-7834-4CBA-987B-A5D31B78B497}"/>
          </msink:context>
        </emma:interpretation>
      </emma:emma>
    </inkml:annotationXML>
    <inkml:traceGroup>
      <inkml:annotationXML>
        <emma:emma xmlns:emma="http://www.w3.org/2003/04/emma" version="1.0">
          <emma:interpretation id="{BD585727-57B4-42E4-A4F7-D7872D2E6281}" emma:medium="tactile" emma:mode="ink">
            <msink:context xmlns:msink="http://schemas.microsoft.com/ink/2010/main" type="paragraph" rotatedBoundingBox="4022,15982 6509,16019 6499,16677 4012,16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391DEC-F2CF-4FEC-8030-D0EE6D09ECC3}" emma:medium="tactile" emma:mode="ink">
              <msink:context xmlns:msink="http://schemas.microsoft.com/ink/2010/main" type="line" rotatedBoundingBox="4022,15982 6509,16019 6499,16677 4012,16640"/>
            </emma:interpretation>
          </emma:emma>
        </inkml:annotationXML>
        <inkml:traceGroup>
          <inkml:annotationXML>
            <emma:emma xmlns:emma="http://www.w3.org/2003/04/emma" version="1.0">
              <emma:interpretation id="{078EDBFB-0658-442A-ABCE-27D373EDF28C}" emma:medium="tactile" emma:mode="ink">
                <msink:context xmlns:msink="http://schemas.microsoft.com/ink/2010/main" type="inkWord" rotatedBoundingBox="4022,15982 6509,16019 6499,16677 4012,16640"/>
              </emma:interpretation>
              <emma:one-of disjunction-type="recognition" id="oneOf0">
                <emma:interpretation id="interp0" emma:lang="en-US" emma:confidence="0">
                  <emma:literal>9=2</emma:literal>
                </emma:interpretation>
                <emma:interpretation id="interp1" emma:lang="en-US" emma:confidence="0">
                  <emma:literal>r X</emma:literal>
                </emma:interpretation>
                <emma:interpretation id="interp2" emma:lang="en-US" emma:confidence="0">
                  <emma:literal>r x</emma:literal>
                </emma:interpretation>
                <emma:interpretation id="interp3" emma:lang="en-US" emma:confidence="0">
                  <emma:literal>9=9</emma:literal>
                </emma:interpretation>
                <emma:interpretation id="interp4" emma:lang="en-US" emma:confidence="0">
                  <emma:literal>r ¢</emma:literal>
                </emma:interpretation>
              </emma:one-of>
            </emma:emma>
          </inkml:annotationXML>
          <inkml:trace contextRef="#ctx0" brushRef="#br0">1169 16044 119,'0'0'269,"0"0"-18,0 0-22,18-11-17,-18 11-20,0 0-17,1-12-15,-1 12-16,6-8-9,1 2-11,-7 6-17,9-15-8,0 5-6,4-2-9,-1-2-7,-2 3-6,4-1-6,-4-1-8,3-2-6,-4-1-5,5 2-3,2-4-10,-2 2-8,-2 0-12,1 2-5,1-9-10,-5 8-1,5-9-2,-4 1-12,-3 0-6,1 2-2,1 0 4,-2-2 0,-1 5 5,-1 1 0,-2-2 5,0 1 1,-2 2 3,-1 0 5,0 4 1,-4-5 1,4 17 3,-2-23 3,-3 15 2,2-3 3,3 11-2,-7-17-1,-1 9-3,-2 0 2,1 1-1,1 0-4,-3 4 1,11 3-2,-23-8 1,9 5 3,14 3-7,-19 0 0,19 0 0,-21 8 0,8-5 0,5 3-1,-6 3-1,5 3 5,-4-2-4,1 1 1,6 2 1,-2 3 0,3-9-1,4 2 5,-1 3 0,2-12 1,-1 21 6,4-12 6,3 3 1,2-3 1,-8-9 0,17 15 0,-8-8-1,5 0 4,2-1-9,3 0 0,1-3-6,0 1-9,11-3-8,-7-1-6,5 2-11,-2-4-6,4 2-6,-3-1 0,4-3 2,-5 1-9,1 3 0,0-5 3,-5 3 0,-2-2 9,-3 3 2,4-2 5,-2 0 1,-4-1 4,4 3 4,-4-3 1,-5 2 3,1 1 3,-3-5 2,-9 6 5,19-3-1,-19 3 2,16-9 2,-16 9 4,11-3-2,-11 3-2,10-4 1,-10 4-2,0 0 2,11 0 0,-11 0-3,0 0 2,0 0-1,0 0 4,0 0-5,0 0 2,0 0-5,0 0 2,0 0 2,0 0 5,0 0-3,0 0 4,0 0 1,0 0 7,0 0 6,0 0 1,0 0 4,-25 25 5,19-21 4,6-4 4,-8 14 9,-1-7 0,-2 5-1,0 2 2,2-3 2,0 3 9,-2 9 0,-2-2-6,2-7 2,4 4-1,0-2 5,0 2-2,-1 1 5,3-3 0,-1 1-5,0 1 4,4 3-3,-1-3 4,3-3 2,0 2-3,3-1-6,2 3 15,1-5-22,-1 0-1,1 1-7,2-2-3,1-2-5,-1-2 4,0-1-7,-1-1 0,6 3-10,-1-3-14,2 0-10,0-3-31,3-1-17,4 1-30,-4-4-37,0-3-42,3 2-55,4-2-52,-4-4-218,5 0-529,1-1 234</inkml:trace>
          <inkml:trace contextRef="#ctx0" brushRef="#br0" timeOffset="26.9832">2454 15712 145,'0'0'305,"0"0"-12,0 0-17,3-9-22,-3 9-18,0 0-22,0 0-20,0 0-15,0 0-16,0 0-23,8-9-13,-8 9-15,0 0-13,14-3-15,-14 3-19,17-2-22,-17 2-23,20 0-28,-7 0-26,-2 2-30,-11-2-34,23-4-26,-12 3-45,8-3-37,-8 4-169,-11 0-406,20-7 181</inkml:trace>
          <inkml:trace contextRef="#ctx0" brushRef="#br0" timeOffset="166.9844">2471 15959 23,'0'0'244,"14"11"-2,-14-11-11,11 4-6,-11-4-16,17 1-15,-17-1-17,22-5-16,-9 5-14,5-3-17,-4-1-12,2 4-15,-1 0-23,-2-4-22,-13 4-22,26-5-35,-10 5-29,-4-3-41,-2 1-44,4-2-34,-14 4-48,20-3-110,-9-1-330,3 0 146</inkml:trace>
          <inkml:trace contextRef="#ctx0" brushRef="#br0" timeOffset="617.0564">3192 15587 284,'0'0'299,"-6"-13"-16,6 13-23,0 0-20,0 0-23,0 0-24,0 0-15,0 0-22,0 0-17,0 0-12,0 0-14,0 0-15,0 0-7,0 0-7,33 14-11,-22-7-6,-7 3-10,9 2-9,-10-3-6,2 7-6,1 1-16,0-1-4,-3 2-16,-3 0-5,0-3-7,-3 4 4,0-5-2,-2 0 1,4-6 3,-4 8-2,2-6 1,-3 0 4,3-2-1,3-8 6,-7 14 9,7-14 5,-1 11 8,1-11 4,0 0 4,0 14 10,0-14 9,0 0 13,4 12 5,-4-12 12,16 9 0,-5-7-8,4 1-9,3 1 0,2-4-3,0 4-8,8-2-9,-3-1-3,0 4-12,3-5-10,-11 1-12,0 0-17,3 3-21,-2 0-8,-3-4-14,-1 1-13,-4 2-12,2-2-15,-12-1-16,22-1-22,-8-2-30,-14 3-38,20-9-33,-11 6-44,2-3-146,-3-7-456,1 3 202</inkml:trace>
          <inkml:trace contextRef="#ctx0" brushRef="#br0" timeOffset="56526.9893">3328 15610 37,'0'0'115,"0"0"-6,0 0 4,0 0-6,0 0-6,0 0-4,0 0-5,0 0-5,0 0-9,0 0 1,0 0-9,0 0 1,0 0-8,0 0 0,0 0 0,-3-23 2,3 23 0,0 0 1,0 0 1,0 0-1,0 0-5,0 0-5,0 0-3,0 0 0,0 0-2,-3-12-3,3 12 0,0 0-3,0 0-4,-8-13-1,8 13-3,0 0 0,-3-11-3,3 11-4,0 0-1,0 0-5,-4-15-5,4 15 0,-7-6-3,7 6-2,0 0 1,-10-8-6,10 8 1,0 0 1,-9-9-2,9 9-1,-8-6-1,8 6 0,0 0-1,-6-7-1,6 7 1,0 0 3,-9-10-5,9 10 0,0 0-2,-11-5-1,11 5 6,0 0-4,-13-10-2,13 10 2,-7-6-2,7 6 1,-10-6-1,10 6-2,0 0 2,-11-8-1,11 8 2,-11-7-1,11 7 3,0 0-3,-12-6 4,12 6 0,0 0-1,0 0 2,-11-1-3,11 1-2,0 0 0,-14-4 0,14 4 2,0 0-4,0 0 0,0 0-1,-17 0-1,17 0 3,0 0 1,0 0-2,0 0-1,-19 1 0,19-1 1,0 0-2,0 0 1,-8 4-3,8-4 0,0 0 2,-9 11-1,9-11 3,-6 9-5,6-9 3,-8 8 6,8-8 1,-9 11-8,9-11 2,-8 9-1,8 0-2,0-9 4,-6 12-2,6-12 0,-3 7 1,3-7 0,-5 14 0,5-14 1,-3 12 1,3-12-3,0 0 6,-3 10-4,3-10 1,0 0-2,0 0 2,0 15-1,0-15-8,0 0-26,4 12-32,-4-12-32,0 0-34,7 8-48,-7-8-153,0 0-363,14 5 161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5:14.2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B291AA-3755-41E6-96F4-2F53CCDBF579}" emma:medium="tactile" emma:mode="ink">
          <msink:context xmlns:msink="http://schemas.microsoft.com/ink/2010/main" type="writingRegion" rotatedBoundingBox="1384,105 27906,-196 27967,5165 1445,5467"/>
        </emma:interpretation>
      </emma:emma>
    </inkml:annotationXML>
    <inkml:traceGroup>
      <inkml:annotationXML>
        <emma:emma xmlns:emma="http://www.w3.org/2003/04/emma" version="1.0">
          <emma:interpretation id="{CBBB28A7-E51E-4F8A-A9DA-ECF9C1BF31C1}" emma:medium="tactile" emma:mode="ink">
            <msink:context xmlns:msink="http://schemas.microsoft.com/ink/2010/main" type="paragraph" rotatedBoundingBox="2631,114 15998,-94 16031,2023 2664,22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D62196-8BAA-4F34-B8FE-693E6459DE66}" emma:medium="tactile" emma:mode="ink">
              <msink:context xmlns:msink="http://schemas.microsoft.com/ink/2010/main" type="line" rotatedBoundingBox="2631,114 15998,-94 16031,2023 2664,2232"/>
            </emma:interpretation>
          </emma:emma>
        </inkml:annotationXML>
        <inkml:traceGroup>
          <inkml:annotationXML>
            <emma:emma xmlns:emma="http://www.w3.org/2003/04/emma" version="1.0">
              <emma:interpretation id="{AB3DB793-570A-4F85-9377-B59636FA7F77}" emma:medium="tactile" emma:mode="ink">
                <msink:context xmlns:msink="http://schemas.microsoft.com/ink/2010/main" type="inkWord" rotatedBoundingBox="2638,655 5175,492 5233,1391 2696,1554"/>
              </emma:interpretation>
              <emma:one-of disjunction-type="recognition" id="oneOf0">
                <emma:interpretation id="interp0" emma:lang="en-US" emma:confidence="0">
                  <emma:literal>Hits</emma:literal>
                </emma:interpretation>
                <emma:interpretation id="interp1" emma:lang="en-US" emma:confidence="0">
                  <emma:literal>Hit</emma:literal>
                </emma:interpretation>
                <emma:interpretation id="interp2" emma:lang="en-US" emma:confidence="0">
                  <emma:literal>1+it3</emma:literal>
                </emma:interpretation>
                <emma:interpretation id="interp3" emma:lang="en-US" emma:confidence="0">
                  <emma:literal>Hit}</emma:literal>
                </emma:interpretation>
                <emma:interpretation id="interp4" emma:lang="en-US" emma:confidence="0">
                  <emma:literal>Hit,</emma:literal>
                </emma:interpretation>
              </emma:one-of>
            </emma:emma>
          </inkml:annotationXML>
          <inkml:trace contextRef="#ctx0" brushRef="#br0">-5874 30 7,'0'0'129,"0"0"21,0 0-11,0 0-5,0 0-14,0-16 2,0 16-2,0 0-6,0 0-7,-4-10-3,4 10 0,0 0-8,0 0-8,0 0-1,0 0-5,0 0-5,0 0-5,0 0-7,0 0-2,0 0-5,-2-13-7,2 13-6,0 0 0,0 0-6,0 0 0,0 0-10,0 0-3,0 0 1,0 0-6,0 0-2,0 0 1,0 0-5,0 0 0,0 0-3,0 0-3,0 0-1,0 0-3,0 0-2,0 0 3,0 0-2,0 0 2,0 0 1,0 0 1,6 35 6,-6-35 0,3 18 5,-3-7 2,4-2-2,-1 3 4,-2 6 2,2-4 1,-1 3 8,-1-2-4,3 1 1,-1-1 8,1 3-5,-2-2 5,3 2-4,-2-1 0,1-1 0,-1 2 2,2 2 2,1 1-2,-4 3-1,-1-6 1,4-2-3,-3 4 0,-2-1 3,6 0-7,-5-1 2,-1 2 1,4-5-5,-3 7-3,1-3 4,1 3-4,-2-4 0,1 0-2,3 0 2,-4 0-1,-1-3-1,5 1 0,-5 2-4,3-4 5,-3 4-6,1-4 0,3 0-1,-1 0-5,3-2 7,-6-1-6,0-11 3,5 19-7,-5-10 5,0-9 0,3 18-6,0-11 1,-3-7-6,1 13 4,-1-13-2,5 12-4,-5-12-17,2 9-11,-2-9-16,0 0-21,0 0-26,0 0-28,0 0-37,0 12-42,0-12-50,0 0-233,0 0-519,0 0 231</inkml:trace>
          <inkml:trace contextRef="#ctx0" brushRef="#br0" timeOffset="432.7523">-5464 482 83,'0'0'267,"0"0"-11,0 0-12,0 0-15,-11 2-13,11-2-14,0 0-15,0 0-9,0 0-16,0 0-18,0 0-8,0 0-19,0 0-4,0 0-20,0 0-3,33 5-12,-21-5-6,-12 0-3,37-5-7,-16 3-1,5-3-6,2 5-9,2-3-5,-2-2-4,1 4-1,1-4-9,0 4 11,1-3-13,-2 1-2,-2-3-1,1 5-2,-2-3 0,-7 1-9,0 0 3,-1 2 0,-7-1-5,6-2-1,-7 3-14,1-3-8,-11 4-16,15-2-9,-15 2-17,0 0-16,13-4-26,-13 4-29,9-5-36,-9 5-31,12-8-32,-12 8-188,8-13-448,-8 13 199</inkml:trace>
          <inkml:trace contextRef="#ctx0" brushRef="#br0" timeOffset="817.7671">-5154 201 15,'-13'3'217,"13"-3"-9,0 0-7,0 0-12,0 0-14,0 0-18,0 0-14,0 0-12,0 0-10,0 0-12,0 0 4,0 14 2,0-14-2,0 0 1,3 22-5,2-7-5,0-1-1,-2 0-3,1 3-6,0 0-5,0 2-8,-1-3 0,7 7-6,-7-4 7,3 0-17,-1 6-3,-1-7-7,3 3-1,-1 4-1,-3-6-7,0-1-4,2 0-4,-4 1-4,4-1-1,-2-3 8,2 0-18,-4-1 3,4-4-12,-3 1-23,1 4-24,-3-7-27,0-8-28,9 14-29,-7-3-38,1-4-38,-3-7-31,0 0-234,11 8-496,-11-8 219</inkml:trace>
          <inkml:trace contextRef="#ctx0" brushRef="#br0" timeOffset="1170.085">-4555 164 178,'0'0'319,"0"0"-22,0 0-21,0 0-23,0 0-19,0 0-32,0 0-18,0 0-13,0 0-28,0 0-14,0 0-9,14 18 6,-11-7-22,2 1-5,0 6-5,-1 1-5,-1-2-8,4 7-6,-6 0-7,5 1 9,-1 0-23,-2-3-7,3 4-3,-1-9 0,-3 2-7,4-2 1,-1 1-6,-1 1 1,1-4-13,3 0-25,-7-1-12,6-2-34,-4-2-28,0 1-32,-3-11-39,6 17-36,-6-17-37,6 6-50,-6-6-157,0 0-464,0 0 206</inkml:trace>
          <inkml:trace contextRef="#ctx0" brushRef="#br0" timeOffset="1546.8698">-4667 26 255,'0'0'239,"0"0"-13,0 0-12,0 0-16,0 0-14,0 0-17,0 0-14,0 0-18,0 0-14,0 0-13,0 0-17,0 0-12,0 0-8,0 0-6,16-8-5,-16 8-5,4-12-6,-4 12-4,3-8 4,-3 8-3,0 0-4,-1-17 0,1 17-2,0 0-1,-3-13-5,3 13 1,0 0-4,-11-10 5,11 10-12,-13-9 1,13 9-7,-9-2 0,9 2-2,-15 0-4,15 0-8,0 0-6,-21 2-26,21-2-21,-11 5-31,11-5-37,-7 6-38,7-6-30,0 0-32,0 0-149,0 0-396,0 0 176</inkml:trace>
          <inkml:trace contextRef="#ctx0" brushRef="#br0" timeOffset="1940.6878">-4078-94 65,'0'0'292,"0"0"-23,0 0-16,0 0-12,0 0-13,0 0-11,0 0-16,0 0-17,0 0-16,0 0-14,23 10-8,-4-10-9,1-2-16,6 1-15,2 0-3,4-2-15,11 1-10,-10 1-7,11-5-4,-10 2-7,6-1-7,4 0-5,-5-1-4,-3 2-2,-7 0-7,2 1-8,1-2 5,-3-1-9,-2 2-1,1 0-3,-8 1-2,-11 0-5,10-1-6,-10 1-12,-9 3-2,17-5-12,-17 5-10,11-2-16,-11 2-17,0 0-30,13-5-37,-13 5-47,0 0-33,0 0-55,0 0-166,0 0-466,-24-15 207</inkml:trace>
          <inkml:trace contextRef="#ctx0" brushRef="#br0" timeOffset="2340.9742">-3982-88 106,'0'0'210,"-8"5"-11,8-5-14,0 0-15,0 0-14,0 0-20,0 0-12,-7 6-11,7-6-8,0 0-7,-3 19 1,3-19 3,-2 23-4,4-9 9,-2 4-9,3-1 3,0 9 3,1-2-2,3 2 0,-3 1-1,6-4-6,-4 4 3,-1-1-2,4 4-3,-6-5-3,3 1-10,-1 1-2,0-1-5,-1-3-9,-2-4-2,3 6-6,-2 0-10,1-7 2,-4 7-4,0-10-9,0 3 1,0-4-7,2 2 2,-2-2 6,-2-3-12,2-11-1,0 15 3,0-15-12,0 11 2,0-11 1,0 0-6,0 0-3,-6 11-6,6-11-19,0 0-12,0 0-25,0 0-36,0 0-38,0 0-43,0 0-44,-20-26-36,12 12-44,5 0-159,-6 1-491,5-1 217</inkml:trace>
          <inkml:trace contextRef="#ctx0" brushRef="#br0" timeOffset="2918.6504">-3725 175 51,'0'0'255,"0"0"-8,0 0-15,10-4-5,-10 4-20,0 0-13,12-7-22,-4 2-12,-8 5-15,14-6-19,-5 3-14,0 0-11,1-1-13,-10 4-9,20 0-9,-7 0-5,1 3-8,-2-2-6,2 2-6,-2 3-5,-1 1-1,3-3-5,0 4-9,-4 3-1,-2-3-2,1 5-1,-4-2-1,-2 1-2,1 0-5,1-3 1,-2 6-7,-3-5-6,0 2-3,0-12-2,-3 20-3,-2-11-6,5-9-3,-6 15-5,3-8-2,3-7 0,-9 13 1,2-8 4,7-5 2,-3 7 0,3-7-2,0 0 5,-11 5 3,11-5 1,0 0 4,0 0 2,0 0 11,0 0 12,0 0-1,0 0 6,0 0 3,0 0-1,0 0-4,0 0 0,0 0-2,0 0-2,0 0-4,19 14-1,-19-14-6,13 3 3,-6 1-3,-7-4-1,19 7 1,-10 1 4,-1-3 0,1 0 7,-1 2 0,8 2 5,-8 2-1,1-1 3,2 6 7,-2-9 0,-3 7-3,1-4 1,4 1 0,-8 5 2,1-8-3,-1 8 1,1-2-4,-4-4-8,0 3 3,0-1 1,-7 1-4,1-1-3,1 2 1,-4-4-1,-2-1-1,-3 2 1,3 2-3,-7-5 4,0 3-5,-2-4-2,-5-4-4,10 6-1,-5-7-9,2-1-5,1 2-10,-3-2-15,0-2-19,4 2-21,-1-2-22,1-3-38,4 2-25,12 2-39,-17-12-35,9 1-206,-1 0-477,9 11 211</inkml:trace>
        </inkml:traceGroup>
        <inkml:traceGroup>
          <inkml:annotationXML>
            <emma:emma xmlns:emma="http://www.w3.org/2003/04/emma" version="1.0">
              <emma:interpretation id="{85BDA542-E145-4FB4-B9FA-FC90D3889047}" emma:medium="tactile" emma:mode="ink">
                <msink:context xmlns:msink="http://schemas.microsoft.com/ink/2010/main" type="inkWord" rotatedBoundingBox="6281,840 6424,1262 5976,1413 5834,991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`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450.1312">-2616 284 123,'0'0'285,"0"0"-14,0 0-10,0 0-6,0 0-23,0 0-5,0 0-14,0 0-14,0 0-14,0 0-17,0 0-17,0 0-15,0 0-16,8 16-9,-8-16-11,14 0-9,-14 0-12,23 1-7,-9-2-7,5 1-5,-1 0-6,3 0-3,8-5-24,-1 4-10,2-3-9,-4 2-11,1-3-13,-7 5-13,0-2-15,1 1-15,7 1-12,-14-3-17,1 2-23,-4-1-17,-11 2-34,17-1-22,-17 1-33,13-3-192,-13 3-441,0 0 195</inkml:trace>
          <inkml:trace contextRef="#ctx0" brushRef="#br0" timeOffset="3766.7849">-2576 616 58,'0'0'260,"-3"8"-13,3-8-2,0 0-16,0 0-7,0 0-9,0 0-16,24 7-9,-13-5-13,-1-1-13,6-1-17,1 2-9,3-4-21,5 1-7,-1-1-13,-4 2-8,6-5-8,-5 3-6,5 1-10,-6 1-4,8 0-4,-7-4-9,-1 2-4,-3 0-5,0-1-5,-4 0-3,-3 2-5,0-5-8,-10 6-5,15-3-6,-15 3-10,0 0-11,16-2-8,-16 2-15,8-3-19,-8 3-27,0 0-37,0 0-40,0 0-38,0 0-48,0 0-168,0 0-451,0 0 200</inkml:trace>
        </inkml:traceGroup>
        <inkml:traceGroup>
          <inkml:annotationXML>
            <emma:emma xmlns:emma="http://www.w3.org/2003/04/emma" version="1.0">
              <emma:interpretation id="{7B45C8E2-C309-4204-B007-0DE6793CB878}" emma:medium="tactile" emma:mode="ink">
                <msink:context xmlns:msink="http://schemas.microsoft.com/ink/2010/main" type="inkWord" rotatedBoundingBox="7460,528 7467,1317 7070,1321 7063,531"/>
              </emma:interpretation>
              <emma:one-of disjunction-type="recognition" id="oneOf2">
                <emma:interpretation id="interp10" emma:lang="en-US" emma:confidence="0">
                  <emma:literal>Q</emma:literal>
                </emma:interpretation>
                <emma:interpretation id="interp11" emma:lang="en-US" emma:confidence="0">
                  <emma:literal>2</emma:literal>
                </emma:interpretation>
                <emma:interpretation id="interp12" emma:lang="en-US" emma:confidence="0">
                  <emma:literal>Z</emma:literal>
                </emma:interpretation>
                <emma:interpretation id="interp13" emma:lang="en-US" emma:confidence="0">
                  <emma:literal>{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6340.9733">-1183-146 31,'0'0'108,"6"8"-10,-6-8 8,0 0-9,0 0-5,-6 17-3,6-17 2,0 0-6,-11 15 5,11-15-9,-4 12 3,4-12-2,-6 10-6,6-10-2,-8 14-4,2-9-3,0 2-5,-2 0-2,2 0-7,-3 0-8,9-7 5,-17 11-4,9-6-8,-2 1-7,10-6 3,-17 8-8,9-4-3,-1-2-2,9-2 3,-17 6-2,11-4-2,6-2-5,-11 4 3,11-4-6,0 0 2,-17 0 0,17 0-1,0 0 0,0 0-1,-17-7-2,17 7-3,-7-11 2,7 11 0,-6-9-3,6 9 0,0-14 0,0 14-1,0 0 0,0-21 1,0 21 3,3-12 3,-3 12 4,3-16-5,-3 8 3,0 8-2,7-13-2,-7 13-1,7-13 5,-7 13-4,4-11 0,-4 11-1,3-8 0,-3 8-4,0 0 4,7-11 0,-7 11-4,7-6-4,-7 6 1,0 0-1,0 0 3,9-4-4,-9 4-2,0 0-5,20 0 5,-20 0-1,0 0 4,17 7-5,-9-4 1,-8-3 3,17 8-2,-4-1-1,-7 0 4,5 3-1,0-3 0,1 4 1,-1-1 3,2 4-3,-3-3 4,0 1-2,1 2 1,-2-1 1,2 3 2,0-1 3,-5 3 2,8 3 1,-8 4 2,4-3 2,-9-3-2,2 6 4,-3 0-5,0-6 0,-3 6-2,-1-3 1,-3 4-3,-2-2 1,-2 0 0,2 1-1,-2-4-3,0-1 2,-6 4-2,-3-4 3,10-4-3,-10 0 2,0 1-2,6-6 1,-3 1-1,4-1-4,-1-1 2,-3-2-1,6 0 1,2-2 0,-1-4 3,10-2-2,-14 7-2,14-7 2,-14 2 0,14-2 4,-14-2-5,14 2 0,0 0-1,-20-7-1,20 7-1,-9-7-4,9 7-1,-6-13 0,6 13 2,-5-12-6,5 12 5,0-10-4,0 10 2,0 0 3,-6-16 0,6 16 4,0 0 4,0-17-1,0 17 4,0 0 6,0-14-2,0 14-1,0 0 3,6-10-3,-6 10-2,0 0 3,0 0 3,5-11 0,-5 11-4,0 0-2,0 0 0,0 0-1,12-2-1,-12 2-5,0 0 0,0 0 2,23 4 3,-15 0 0,5-1 2,-6 2 2,4 1 4,5-1 2,1 2 1,-6 5 0,4-3 0,0 2-6,-1 0 4,0-1 1,3 1 0,-2 2-1,-1-6-2,3 3 1,1-2 1,-4 1-4,1 0 0,-1 2-3,-3-4-6,1 1-16,-4-2-15,8 1-23,-8-2-25,-2-1-23,-6-4-38,0 0-35,20 9-48,-14-8-187,-6-1-438,0 0 193</inkml:trace>
        </inkml:traceGroup>
        <inkml:traceGroup>
          <inkml:annotationXML>
            <emma:emma xmlns:emma="http://www.w3.org/2003/04/emma" version="1.0">
              <emma:interpretation id="{33DEE54C-77AA-4FAB-95F4-96F60D24119E}" emma:medium="tactile" emma:mode="ink">
                <msink:context xmlns:msink="http://schemas.microsoft.com/ink/2010/main" type="inkWord" rotatedBoundingBox="7916,45 9666,-103 9846,2009 8096,2158"/>
              </emma:interpretation>
              <emma:one-of disjunction-type="recognition" id="oneOf3">
                <emma:interpretation id="interp15" emma:lang="en-US" emma:confidence="1">
                  <emma:literal>(cos</emma:literal>
                </emma:interpretation>
                <emma:interpretation id="interp16" emma:lang="en-US" emma:confidence="0">
                  <emma:literal>(Cos</emma:literal>
                </emma:interpretation>
                <emma:interpretation id="interp17" emma:lang="en-US" emma:confidence="0">
                  <emma:literal>(com</emma:literal>
                </emma:interpretation>
                <emma:interpretation id="interp18" emma:lang="en-US" emma:confidence="0">
                  <emma:literal>(ears</emma:literal>
                </emma:interpretation>
                <emma:interpretation id="interp19" emma:lang="en-US" emma:confidence="0">
                  <emma:literal>(coos</emma:literal>
                </emma:interpretation>
              </emma:one-of>
            </emma:emma>
          </inkml:annotationXML>
          <inkml:trace contextRef="#ctx0" brushRef="#br0" timeOffset="8229.0115">118 105 202,'0'0'231,"-6"-17"-20,6 17-19,0 0-19,0 0-17,11-19-8,-11 19-14,6-12-15,0 6-10,-6 6-11,11-8-10,-4 5-9,-7 3-14,17-8-3,-5 5-4,-12 3-11,20-6-5,-12 2-3,6 3-3,-14 1-8,20-2-2,-7 2-1,-13 0-3,20 0 0,-20 0-1,17 2-2,-17-2-5,17 0 2,-9 1-7,-8-1 6,0 0-4,16 0-6,-16 0-3,0 0-4,0 0 0,0 0-1,0 0 5,0 0-1,14 0 1,-14 0 0,0 0-3,0 0 3,0 0 4,0 0-3,0 0-5,0 0-1,0 0 3,0 0 2,0 0-4,0 0 0,0 0 3,-30-15 2,30 15-2,-14-5-4,14 5 0,-20 5 4,20-5-4,-17-4 1,17 4 3,-24 4-1,10-4 2,0 2-5,2 3 6,12-5 1,-20 3 1,6 6-1,0-2 0,4 0 9,-4 6-2,0-5 1,2 3-2,-2 3 7,6-3 4,-4 3 2,1 0 5,1 2 5,-1-1 4,2 3 7,3 2-1,-2-2 3,5-1 4,-3 1-1,3 0 4,-2 0 1,5 1 1,0-3-9,3 1 3,-1-1 0,1 2-2,3-1-6,0-1 1,2 0-5,-2-1 8,5-1-12,2-3 0,-3 3-6,6-2-2,-2-4-1,0 3 0,6-2-16,4 0-6,-7-1-31,3-6-25,0 3-28,7-4-34,-2 0-33,1-1-47,2-3-33,-4-3-53,-4-2-141,0 3-458,3-6 203</inkml:trace>
          <inkml:trace contextRef="#ctx0" brushRef="#br0" timeOffset="7456.6461">-318-622 106,'-6'-7'163,"6"7"-21,-11-5-18,11 5-3,0 0-12,-14-7-11,14 7-13,-12-8 3,12 8-25,-17-4-14,6 2 7,11 2-10,0 0 8,-21 0-14,9 2-2,12-2-7,-17 4-7,6-3 0,11-1-2,-17 7-1,7-5 2,4 3-7,-2 2 5,8-7 0,-14 7-2,8 0-1,6-7 4,-14 12 0,8-8-5,6-4 9,-9 13-5,4-6-2,5-7 1,-9 12 1,5-4 4,4-8 1,-7 17-1,7-17 3,-3 10 7,-4-2 4,7-8-8,-3 13 0,3-13 0,-3 17 2,3-9-1,0-8 3,0 18-3,0-18-1,0 14-1,0-2 4,-5-1-2,5-11 0,5 26-3,1-13-2,-6-1 1,3 4 0,-3 0-1,0-2-4,4 5 3,-4-1-3,0 1 1,3-1-3,-3 0 0,4 8 2,-1-6-3,-3-2-3,7 1-1,-7 3 5,6 2-7,-6-6 1,3 6-3,2-1 3,-5 1-1,0 2-3,3-8 0,0 0 0,-3 4 0,3-1-1,0-3 1,2 0 0,-2 5-1,-3-6 5,0-3-1,6 2 2,-3 0-1,0 2 1,-3-1-1,5-2-1,-2 0 0,3 3 1,-6-4-4,7 4 0,-6-2-1,5 0 0,-6-2 0,4 3-1,-1-1 2,0-2-2,1 3-2,-4-3 3,4 1-4,-1 2 4,0-1-3,0-1 2,-3 3 2,3-4 2,2 1 1,-5-2 2,0 7 0,3-8-1,0 5-3,-3 1 4,3-7-3,0 8 4,-3-5 0,-3 2 2,6-1-7,0-2 4,-3 1-2,5 1 3,-2-4 0,3 4-5,-6-1 2,3 3-1,2-4 3,-5 4-1,3 1-3,0 1-1,-3-2 1,3 1 1,1 0-1,-4-1-1,0 0 0,3 1-2,0-1-1,-2-1 7,2-1-8,1-1 0,-4 4 0,3-6 0,0 5 2,0-3-1,2 1 0,-2 0 3,0-3 1,-3 4-4,6 1 6,-6-3 1,6 3-5,-4-2 3,1 3-5,0-6 1,3 4 0,-6-1 0,0-3 0,3 3-2,2-4-1,-5 0-3,3-1 5,-3-10-1,3 22-5,-3-14 2,0 3 1,0-11 0,7 14-3,-7-7 4,0-7 5,4 12-11,-4-12 6,3 11 5,-3-11-5,7 9 2,-7-9 1,6 5 0,-6-5 10,8 7-14,-8-7 12,0 0-8,12 7-3,-12-7-15,11 4-10,-11-4-33,0 0-31,20-5-36,-20 5-50,14-9-62,-1 0-45,-2-1-221,6-7-537,3-6 237</inkml:trace>
          <inkml:trace contextRef="#ctx0" brushRef="#br0" timeOffset="8630.5822">677 171 126,'-17'4'196,"9"3"-12,-4-2-7,-2 6-13,1 0-10,-1 3-9,7-4-10,-3 6-8,-2-2-7,4 0-7,-3 3 0,10-3-9,-4 2-7,2-2-5,3-2-11,0-12-5,6 21-5,-3-7-8,2-5-2,-2-2-9,8 4 0,-5-4-7,3-2-5,2 2-1,3-1-5,2-2-2,-5-1 0,0-2-4,-11-1-2,20 6-1,-4-9-3,-16 3-2,17-4 4,-17 4-3,14-9 7,-8 4-2,-6 5-1,14-13 6,-11 4-6,0 0-1,0-5-9,-3 14 0,8-24 2,-9 8-5,1-1 4,-2 2-2,-1-3-5,3 3-1,-2 1 0,-1-1 0,3 15-2,0-19-8,0 19-11,-6-17-21,6 9-23,0 8-33,-5-14-37,5 14-29,-9-7-35,9 7-26,-20-5-166,10 5-412,10 0 182</inkml:trace>
          <inkml:trace contextRef="#ctx0" brushRef="#br0" timeOffset="9140.2896">1084-99 121,'-6'8'151,"-2"-1"-15,-2 0-8,0 5-7,0-2-1,-1 3-2,3-1-9,-1 2 3,3 0 0,4-1 2,-1-1-1,0 2 1,3-1-3,3 1-1,0-2-4,-1 3-4,4-1-6,5-2-2,-2 3-8,2-5-8,3 4-12,2-3-2,-2 4-7,3 1-3,3-5-5,0 3 0,-4-4-6,-2 5 1,-3-5-4,3 1-6,-5 1-2,4-1 4,-9-2-3,0 3 3,3-1-4,-4-3 0,1 3 0,-4-11-3,0 18-3,0-18-4,-7 15 0,0-5 3,0-3-4,-2 0-3,-3 3 1,-4-3 5,2 0-7,0 0-3,-5 0-3,4-1 1,-4-2-4,2-1 0,8-3-10,-5 1-19,14-1-14,-22 0-19,22 0-35,-19-3-30,19 3-48,-17-7-33,11 3-47,6 4-158,0 0-438,-11-16 193</inkml:trace>
        </inkml:traceGroup>
        <inkml:traceGroup>
          <inkml:annotationXML>
            <emma:emma xmlns:emma="http://www.w3.org/2003/04/emma" version="1.0">
              <emma:interpretation id="{FB93805A-C610-446A-B9AF-E4E9E00EBA2E}" emma:medium="tactile" emma:mode="ink">
                <msink:context xmlns:msink="http://schemas.microsoft.com/ink/2010/main" type="inkWord" rotatedBoundingBox="10159,-98 16104,148 16028,1990 10082,1742"/>
              </emma:interpretation>
              <emma:one-of disjunction-type="recognition" id="oneOf4">
                <emma:interpretation id="interp20" emma:lang="en-US" emma:confidence="0">
                  <emma:literal>Irisin's]</emma:literal>
                </emma:interpretation>
                <emma:interpretation id="interp21" emma:lang="en-US" emma:confidence="0">
                  <emma:literal>Irisin's}</emma:literal>
                </emma:interpretation>
                <emma:interpretation id="interp22" emma:lang="en-US" emma:confidence="0">
                  <emma:literal>#Irisin's]</emma:literal>
                </emma:interpretation>
                <emma:interpretation id="interp23" emma:lang="en-US" emma:confidence="0">
                  <emma:literal>Irisin's]]</emma:literal>
                </emma:interpretation>
                <emma:interpretation id="interp24" emma:lang="en-US" emma:confidence="0">
                  <emma:literal>tinning,</emma:literal>
                </emma:interpretation>
              </emma:one-of>
            </emma:emma>
          </inkml:annotationXML>
          <inkml:trace contextRef="#ctx0" brushRef="#br0" timeOffset="9882.865">1683-109 116,'0'0'219,"3"-9"-19,-3 9-11,0 0-17,0 0-19,0 0-7,0 0-18,0 0-13,0 0-3,0 0 5,0 0 0,0 0-2,7 31 0,-4-21 0,0 0-2,-2 4-1,1 2-6,1-1-1,0 0-9,-1 4-1,1 1-9,-3 3 3,6 2-8,-4-6-4,5 2 2,-5-3-13,-2 0-12,3-3-3,0 1-7,2 1 0,0-5-2,-2 2-9,-2-2-7,2 1-18,0-2-22,1-3-20,0 1-27,-4-9-33,5 17-35,-5-10-35,0-7-43,5 13-33,-5-13-193,0 0-467,-10 11 207</inkml:trace>
          <inkml:trace contextRef="#ctx0" brushRef="#br0" timeOffset="10204.6812">1946-62 129,'0'0'294,"0"0"-16,0 0-20,0 0-19,0 0-23,0 0-20,0 0-22,0 0-15,0 0-19,0 0-10,0 0-8,0 0-2,0 0-7,10 32-1,-2-17-13,-5-2-4,0 5-10,3-2-8,0 2-6,-1 1-2,-2-5-13,0 4 1,3-2-8,-1 0-7,3-2-3,-3 2-6,-4-6-1,4 1 3,-1-2-8,0-1-10,-4-8-17,6 15-13,-6-15-21,3 9-19,-3-9-22,1 8-21,-1-8-31,0 0-46,0 0-52,0 0-237,0 0-499,0 0 221</inkml:trace>
          <inkml:trace contextRef="#ctx0" brushRef="#br0" timeOffset="14724.672">6165-291 45,'0'0'225,"0"0"-23,0 0-9,0 0-5,0 0-5,0 0-9,11 23-10,-8-13-13,5 3-12,-2 2-10,0 0-11,-1 0-15,1 3-6,-1 0-7,4 3-10,-4-3-10,2-2-20,1-1-20,-2-1-25,-1 3-28,-2-5-41,2 6-34,-2-10-49,0 3-42,-3-11-131,-5 20-346,2-10 154</inkml:trace>
          <inkml:trace contextRef="#ctx0" brushRef="#br0" timeOffset="12798.3143">3597-168 154,'0'0'234,"-5"-9"-26,5 9-12,0 0-17,0 0-17,0-16-15,0 16-14,0 0-14,0 0-11,3-15-11,-3 15-8,7-13-9,-7 13-7,3-14-5,-3 14-4,1-12-2,-1 12 9,5-15-3,-5 15 1,2-11 0,-2 11 2,0 0-5,0-15 2,0 15-10,0 0 0,0 0-10,0 0-5,-8-11-6,8 11-6,0 0-3,-14-3-2,14 3 8,0 0-14,-22 11-4,14-6-2,8-5-3,-12 9-6,12-9-12,-13 8-20,13-8-25,-3 8-21,3-8-19,-3 13-34,3-13-28,11 15-36,-5-8-46,0 0-119,4 0-384,5 1 170</inkml:trace>
          <inkml:trace contextRef="#ctx0" brushRef="#br0" timeOffset="10505.8962">1624-187 159,'0'0'277,"-9"-3"-17,9 3-14,0 0-13,0 0-20,0 0-22,0 0-19,29-13-16,-15 12-14,8-5-15,6 2-11,3-2-10,-1 0-16,9-5-8,1 3-4,4 1-12,-13 1-5,3 2-4,8-3-5,4 0-5,-6 2-11,-10 2 0,-4-2-3,-6 1-5,-3 1 4,4 0-14,-6-1-3,-2 4-8,-1-1-15,-12 1-9,17-2-16,-17 2-16,16-1-21,-16 1-31,0 0-32,0 0-23,15 0-33,-15 0-29,0 0-143,0 0-390,0 0 173</inkml:trace>
          <inkml:trace contextRef="#ctx0" brushRef="#br0" timeOffset="13746.8599">4692-175 75,'0'0'211,"-6"-7"-19,6 7-38,0 0-45,-7-8-45,7 8-51,0 0-55,-3-11-88,3 11-140,0 0 63</inkml:trace>
          <inkml:trace contextRef="#ctx0" brushRef="#br0" timeOffset="13597.8566">4720-9 99,'11'-5'252,"-11"5"-16,0 0-27,0 0-6,0 0 0,4 18 5,-4-18-13,7 14-4,-3-3-14,-1 3-15,4-2-13,-1 2-18,-2 4-9,4-4-10,-5 2-16,7 0-6,-7-3-6,3 1-21,2-1-16,-2-4-31,-1 0-27,-2 0-27,2-2-35,-5-7-40,6 12-39,0-6-38,-6-6-46,0 0-136,11 5-403,-11-5 178</inkml:trace>
          <inkml:trace contextRef="#ctx0" brushRef="#br0" timeOffset="14204.1303">4964-107 59,'0'0'207,"5"14"-12,0-5-2,-2-1-13,1 6-10,3-3-9,-4 3-9,1-3-8,3 1-12,-1 2-9,-1 0-9,1-2-10,-2-1-9,3-4-7,-1 4-4,-3-4-13,-3-7-4,11 14-10,-5-10-2,-1-1-12,-5-3-14,12 11-10,-4-10-14,-8-1-18,17 0-8,-17 0-7,20-4-9,-10 1-1,-1-2-2,2 2-1,3-4 6,-2-4 2,-4 0 10,5 1 0,-4-1 2,4-3 7,-3 3 10,3-3 6,-1 1 7,-2 0 5,1 1 17,1-1 0,-3 3 14,1-4 3,1 4 11,-4 3 4,0-1 7,0 3 8,-7 5 4,8-11 0,-8 11-6,8-7-5,-8 7 2,0 0-19,12-6-7,-12 6-2,0 0 4,0 0-15,19 3 4,-19-3-2,14 11 0,-6-4 13,4 3-11,-4-2-3,0 4 2,6 2 0,-6-1 5,0 1-6,2 0-4,0 2-2,-2-2-6,1 0 0,-1 3 1,-2-5-6,0 2-12,2 0-22,-5-7-21,2 5-29,-4-2-31,1 0-35,3-1-44,-1 0-50,-4-9-41,3 13-197,-3-13-501,7 8 222</inkml:trace>
          <inkml:trace contextRef="#ctx0" brushRef="#br0" timeOffset="14486.8079">5791-261 149,'0'0'287,"0"0"-22,0 0-29,0 0-25,0 0-18,0 0-15,0 0-11,0 0-6,0 0-7,25 27-6,-19-13-10,0 3-10,2-1-11,0 2-11,1 5-12,-2-5-5,0 3-11,0-2-7,0-1-6,7 1-6,-10-1-24,2 0-23,-5-5-28,2 1-38,-1-3-37,-2 3-43,5-3-45,-5-11-56,0 18-171,0-8-439,0-10 195</inkml:trace>
          <inkml:trace contextRef="#ctx0" brushRef="#br0" timeOffset="15032.1261">5704-387 222,'0'0'272,"-8"-7"-12,8 7-13,0 0-21,0 0-14,0 0-25,0 0-22,20-16-17,-1 11-16,6 0-13,6 2-12,13-1-14,2 1-10,4-3-7,-1 2-18,0 3-10,1-3-5,-2 1-10,-1-1-9,-6 2-4,-7-3 1,-4 1-6,-1-1-11,15 2-1,-16 1-2,-3-2 0,-2 1 0,-6-1-6,0 3 1,-1 1-12,-7-2-4,-9 2-6,19-2-13,-19 2-18,14-3-35,-14 3-30,9-2-43,-9 2-41,0 0-140,0 0-373,0 0 166</inkml:trace>
          <inkml:trace contextRef="#ctx0" brushRef="#br0" timeOffset="11814.1661">2633 281 168,'0'0'295,"0"0"-18,0 0-19,0 0-16,0 0-15,0 0-13,0 0-16,6 7-12,-6-7-16,0 0-15,14 0-9,-14 0-11,22-1-10,-8 1-18,3 1-3,2-2-18,1-2-3,1 2-8,0 1-7,7-2-9,2 1-8,3-2-1,-4 2-14,4-2-15,-5-3-11,3 2-17,-3 0-19,-9 1-13,12 2-19,-5-3-16,-8 2-21,0-3-19,-5 3-21,-2-3-29,-1 0-33,-2 3-37,-8 2-167,8-12-434,-8 12 192</inkml:trace>
          <inkml:trace contextRef="#ctx0" brushRef="#br0" timeOffset="12137.1336">2846 69 56,'0'0'236,"0"0"-13,0 0-17,0 0-13,0 0-15,0 0-9,0 0 7,0 0 4,0 0-1,8 36-4,-8-36-8,10 22-2,-3-7-9,1 3-11,5 3-7,-2-6-8,-4 1-12,1 2-15,-2-4-8,7 5-9,-5-2-7,-1 2-7,1-3-8,0 1-13,-2 1-21,2-4-24,-2 1-25,-1-1-25,-2 0-30,3-1-33,-1 2-33,-4-5-31,1 0-38,3 1-27,-5-11-194,1 18-465,-1-18 206</inkml:trace>
          <inkml:trace contextRef="#ctx0" brushRef="#br0" timeOffset="12429.9646">3726-63 167,'0'0'236,"0"0"-18,0 0-4,-6 23-13,6-23-6,3 25-2,2-11-22,-2 5-12,2-1-14,1 1-3,2 2-15,-1 4-18,0-1-7,0-2-8,-2-1-11,1 0-7,2-3-7,-2-2-5,-3 1-19,5-2-22,-2-3-26,1 1-37,-3-3-30,0 0-46,0-3-54,-4-7-49,6 14-151,-6-14-399,0 0 177</inkml:trace>
          <inkml:trace contextRef="#ctx0" brushRef="#br0" timeOffset="16933.1433">6887-530 168,'0'0'259,"0"0"-16,14 0-21,-14 0-8,0 0-26,0 0-23,0 0-11,22 0-19,-11-2-14,-11 2-15,30 0-23,-1-1-18,-2-2-17,4 3-14,-2 0-10,-1-1-11,2 2-9,-2-2-6,5 1-4,-5 0-2,1-2 0,-10 2-1,0 0 8,-4-1-13,1-2 8,-16 3-1,19 3 4,-19-3 3,15-4 7,-15 4 3,13 1 9,-13-1 8,0 0 3,12 0 4,-12 0 5,0 0 6,0 0 8,0 0 4,0 0 5,0 0 6,0 0 3,0 0-1,0 0 0,14 0-5,-14 0-7,0 0 3,0 0-4,0 0-5,0 0-1,0 0-8,0 0-3,0 0 0,0 0-7,0 0-2,0 0-7,0 0-2,0 0 0,0 0-3,0 0-4,8 6-4,-8-6 3,0 0-7,1 12 6,-1-12-6,2 10 6,-2-10 1,5 15 2,-5-15-2,1 16 3,2-5-2,-3-11 1,3 25 1,-3-10-5,2-2 3,-4 3 3,4-2-3,-2 4 0,3-6-4,-1 4-1,2 0 1,-2 2 5,-2 3-4,5-4 1,-4 7 0,1-4-7,4-2 0,-4 2-1,-2-1 3,4 3 2,-4 2-3,6-3 2,-4-1-4,0 4-2,1-1 5,-3 0-5,3 2 4,-3-4 0,1-2-1,-2 6 1,1-6 0,0-1-4,0 1-6,1-2 9,-1 7-3,3-6 5,-3 0-5,0-2 5,2 3-5,-2-4 3,0 3-2,2 0 3,-4 1-4,2-1 4,0 2-3,2-4 5,-4 2-9,4-3 2,-2 4 4,3-1-9,-3 0 4,0 1 0,0-2 2,0 5-1,0-3-3,1-6 5,-1-13 0,0 26 3,0-11-3,0-15-1,0 25 1,2-13-3,-4 0 0,4-3-3,-2-9-1,0 18-2,1-10 7,-1-8-2,0 21-3,0-12 6,0-9 11,0 20-15,3-12 1,-3-8 9,2 24-10,-2-10-2,0-4 3,0-10 1,2 18 7,-2-18-10,-2 21-4,2-10 3,-2 0 7,2-11-2,4 21-3,-4-11 5,0-1-3,0-9 3,3 22-6,-3-14 2,0-8 0,0 21 13,0-9-14,0-1 3,0-11 0,0 20-8,1-6 4,1-3-1,-4 2 4,1-3 0,1-10 0,1 21 13,-1-13-14,0-8-4,0 18 6,-1-7 0,2 0-1,-1-11 1,3 19 4,0-11 0,-1 2 3,-2-10-2,2 18 2,-2-10 2,3 2 1,-3-10 1,0 18 13,0-18-17,0 14 3,0-14 2,-3 15 5,3-15 0,3 10 1,-3-10-1,0 0 3,-3 17 0,3-17 0,0 0-3,3 14-2,-3-14 9,1 10-12,-1-10 11,0 0-7,-4 11-2,4-11 11,0 0-4,-8 12-1,8-12-8,-3 7 11,3-7-8,-17 7 3,17-7-8,-25 5-18,12-5-36,-6 0-45,-1 0-43,-11-4-58,-11-1-69,-2-2-62,-4-1-284,-2 0-653,5-1 290</inkml:trace>
          <inkml:trace contextRef="#ctx0" brushRef="#br0" timeOffset="10864.6893">1601 482 189,'0'0'289,"0"0"-7,-6 10-15,6-10-10,0 0-15,0 0-22,0 0-19,0 0-22,0 0-10,29-3-21,-29 3-19,34-7-12,-4 2-6,1 3-11,-1-4-19,12 0-5,-2-1-5,-7 3-12,-2 1 5,3-1-14,-1 1-8,-5 2-2,6-2-6,-4-2-7,-2-1-1,3 5-5,-6-1-7,-6-2-1,-4 3-3,5-1 1,-2 0-3,-7 2-5,1-3-7,-12 3-8,16-2-14,-9-1-12,-7 3-20,0 0-26,17-2-32,-17 2-37,0 0-33,13-6-42,-13 6-214,0 0-477,0 0 212</inkml:trace>
          <inkml:trace contextRef="#ctx0" brushRef="#br0" timeOffset="15828.717">6222 350 205,'0'0'231,"0"0"-8,0 0-11,0 0-13,0 0-12,0 0-18,21 9-13,-21-9-12,18 0-12,-7 0-16,2 2-12,-13-2-12,20 3-9,-8-3-8,-2 2-8,-2 1-7,4-1-6,-3 3-10,1 2-4,-2-1-14,-2-1-10,0 6-5,-3-3-3,-3-8-9,5 18-7,-8-7-5,0 2-11,1 0 0,-3-4-4,5-9 6,-1 22-2,-4-15 0,5-7 4,-1 12 3,1-12-4,0 16 11,0-16 3,1 16 7,-1-16 2,8 11 7,-3-5 1,1-1-1,0 6 2,2-4 1,-2 0 3,3 5 4,1-2 4,1 4-2,-4-4 3,1 3-2,-2-6 4,2 5 1,-3-5 4,-4 3 3,4-1 1,-2-1-9,-3-8 6,0 17-3,0-17-1,-1 16 3,1-16-1,-7 18 0,1-11 6,-2 2-8,-6-1 0,0 1 2,0-4-4,-4 1-3,-1-1 0,-8-1-1,1-2-9,-2-1-21,0-2-23,0-1-43,-3-3-46,1-3-53,8-2-53,-3-3-198,2-2-460,-2-1 204</inkml:trace>
          <inkml:trace contextRef="#ctx0" brushRef="#br0" timeOffset="15370.9321">5793 225 242,'-7'5'296,"7"-5"-12,0 0-18,0 0-22,0 0-14,0 0-22,0 0-17,44-5-18,-24 3-13,11-2-9,-3 1-28,7-1-8,-4 1-14,14-1-13,-14 3-2,14-2-12,-3 0-11,-10 1 1,0 0-22,2 1-15,-1-1-16,-2 2-12,-3-2-10,5 0-20,-5 1-11,-6-3-15,-2 4-12,0-1-17,-4 1-22,1-6-15,-1 6-33,-1-2-28,2-3-38,-17 5-137,16-2-388,-8-1 172</inkml:trace>
          <inkml:trace contextRef="#ctx0" brushRef="#br0" timeOffset="13336.0074">4415-210 17,'0'0'155,"0"0"-17,-30-16-9,19 15-5,11 1-3,-23 1-4,23-1-6,-22 4 3,11-3-11,11-1-5,-22 6-11,10-1 0,-1-2-7,6 3-2,-1-1 0,2 4-8,6-9 0,-15 17 5,12-9-1,3-8 2,-4 20-7,2-10-3,4 4-2,4 0-7,0 2-3,2-1 1,1 0-5,5-1 2,3 4-3,1 1-4,-1 0 0,-3-6-1,0 2 3,-5-4-7,5 4 2,-1-1-1,1-3-3,-5 0-1,2 0 0,1 1-5,-7-5 0,4 1 0,-3 1-2,2-1-5,-6 1 3,3-1-3,-5-8 0,1 13 5,-1-13-6,-8 14-3,4-4 1,4-10-5,-16 12 3,5-5-3,0-4 2,-3 1-4,2 1-1,-2 1-4,0-3-3,-3-3-15,6 0-19,11 0-22,-27 4-25,15-4-39,12 0-47,-24-6-40,17 1-47,-6 1-171,5-4-451,8 8 200</inkml:trace>
        </inkml:traceGroup>
      </inkml:traceGroup>
    </inkml:traceGroup>
    <inkml:traceGroup>
      <inkml:annotationXML>
        <emma:emma xmlns:emma="http://www.w3.org/2003/04/emma" version="1.0">
          <emma:interpretation id="{C958153C-A6EB-4B4C-B513-1319E6906D58}" emma:medium="tactile" emma:mode="ink">
            <msink:context xmlns:msink="http://schemas.microsoft.com/ink/2010/main" type="paragraph" rotatedBoundingBox="1413,2603 27935,2301 27967,5165 1445,5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0ADBCC-4EAB-4D3C-AD99-C749EB80FB98}" emma:medium="tactile" emma:mode="ink">
              <msink:context xmlns:msink="http://schemas.microsoft.com/ink/2010/main" type="line" rotatedBoundingBox="1413,2603 27935,2301 27967,5165 1445,5467"/>
            </emma:interpretation>
          </emma:emma>
        </inkml:annotationXML>
        <inkml:traceGroup>
          <inkml:annotationXML>
            <emma:emma xmlns:emma="http://www.w3.org/2003/04/emma" version="1.0">
              <emma:interpretation id="{F82B4BA1-1130-48A1-BD45-188E3363B844}" emma:medium="tactile" emma:mode="ink">
                <msink:context xmlns:msink="http://schemas.microsoft.com/ink/2010/main" type="inkWord" rotatedBoundingBox="1413,2603 16817,2428 16850,5292 1445,5467"/>
              </emma:interpretation>
              <emma:one-of disjunction-type="recognition" id="oneOf5">
                <emma:interpretation id="interp25" emma:lang="en-US" emma:confidence="0">
                  <emma:literal>(titin-singer's-risings-y".</emma:literal>
                </emma:interpretation>
                <emma:interpretation id="interp26" emma:lang="en-US" emma:confidence="0">
                  <emma:literal>(titin-singer's-risings)".</emma:literal>
                </emma:interpretation>
                <emma:interpretation id="interp27" emma:lang="en-US" emma:confidence="0">
                  <emma:literal>(titin-infeed's-risings-y".</emma:literal>
                </emma:interpretation>
                <emma:interpretation id="interp28" emma:lang="en-US" emma:confidence="0">
                  <emma:literal>(titin-infeed's-risings)".</emma:literal>
                </emma:interpretation>
                <emma:interpretation id="interp29" emma:lang="en-US" emma:confidence="0">
                  <emma:literal>(titin-infests-risings)".</emma:literal>
                </emma:interpretation>
              </emma:one-of>
            </emma:emma>
          </inkml:annotationXML>
          <inkml:trace contextRef="#ctx0" brushRef="#br0" timeOffset="31014.518">1486 3077 24,'0'0'292,"0"0"-21,0 0-17,0 0-28,0 0-11,0 0-15,29 9-9,-10-11-20,1 1-10,10-7-12,1 8-19,5-3-10,6-1-13,-2 0-8,-10 4-10,4-4-11,-3 1 3,0 0-19,11 0-3,-14-1-16,0 3-6,2-2-16,-4-1-11,-5 1-18,-1 2-11,0-4-15,-4 5-14,-1 0-22,-15 0-29,28 1-23,-28-1-37,0 0-41,17-1-32,-17 1-119,0 0-378,0 0 167</inkml:trace>
          <inkml:trace contextRef="#ctx0" brushRef="#br0" timeOffset="30694.4556">1520 2525 32,'0'0'300,"-3"-11"-16,3 11-28,0 0-26,0 0-18,11-19-17,-5 13-21,-6 6-10,20-7-22,-1 0-15,-1 2-16,6-1-7,7 1-16,2-2-4,15 0-14,-6 0-5,6 0-13,0-1-16,-1 1-13,1-1-16,-9-1-18,7 4-13,-15 1-9,9-1-17,-13-1-14,2 2-18,-9 1-22,1-1-7,-3 0-31,-4 1-20,-4 3-32,-10 0-103,12-7-321,-12 7 142</inkml:trace>
          <inkml:trace contextRef="#ctx0" brushRef="#br0" timeOffset="30190.6494">1573 2565 197,'0'0'262,"0"0"-12,0 0-6,0 0-16,0 0-8,0 0-15,0 0-13,0 0-11,0 0-15,0 0-16,0 0-16,0 0-12,0 0-17,0 0-11,0 0-6,0 0-10,0 0 0,0 0-8,-3 48 5,6-36-3,-2 5-4,-1 0-5,3 7-4,-3-6-2,4 2-7,-4 3-4,3-1-4,-3-4-5,3 7-4,0-10-1,-2 2-5,-1-1-7,4-1-20,-1 1-23,0-2-24,-2-6-36,1 4-35,-2-12-42,3 18-37,-1-11-54,-2-7-227,0 0-517,0 0 228</inkml:trace>
          <inkml:trace contextRef="#ctx0" brushRef="#br0" timeOffset="30474.4875">1811 2613 76,'0'0'257,"0"0"-16,0 0-17,0 0-20,0 0-21,0 0-11,0 0 2,0 0 2,0 0-5,0 0-7,0 0-10,3 33-5,2-22-20,-2 3-16,-2-2-9,3 1-6,-3 3-11,2 0-13,3 1-8,-4-3-21,4-1-24,-4-1-32,-1-1-38,2-1-31,-3 2-44,0-12-41,8 17-39,-8-9-205,0-8-441,0 0 195</inkml:trace>
          <inkml:trace contextRef="#ctx0" brushRef="#br0" timeOffset="31494.4366">1716 3303 109,'0'0'237,"0"0"-17,0 0-5,0 0-10,0 0-12,0 0-14,0 0-9,0 0-4,0 0-22,0 0-15,0 0-13,0 0-10,0 0-15,37-6-6,-23 3-12,-14 3-5,22 0-7,-9 0-7,-4-1-8,-9 1-12,26 4-11,-16-3-10,-2 5-6,1 0-12,-1 3-8,-1 2-8,0-4 1,-1 2-2,-3 3-2,0 3 11,-1-7-6,-2 7 3,0-1 3,1-6 0,1 4 0,-2-12 1,3 20-2,-3-12 7,0-8 4,6 20-4,-6-11 6,5 3 10,-2-5 1,3 3-1,0-2 6,4 6-1,-6-3 3,6 3-1,-2 0 3,-2-2 2,8 3 2,-8-3-2,8 1 6,-1-1 1,-7-2 6,2 1-2,-1 1 3,-4-3 2,1 2-4,3-3 0,-5 2-3,-2-10 1,-2 17 0,2-17 1,-1 18 0,-5-6-1,-2-1 1,-5-1-3,1 1 0,-2-2-4,-2-1 1,-6 3-4,4-2 0,-4-5-4,-6 1-4,3-2 1,3 1-18,2-2-19,-6 1-25,8-6-36,0 1-44,1-3-43,1 1-58,5-5-219,-1-1-484,5-5 214</inkml:trace>
          <inkml:trace contextRef="#ctx0" brushRef="#br0" timeOffset="31860.0967">2535 2941 187,'0'0'312,"0"0"-15,0 0-13,0 0-26,0 0-18,0 0-18,0 0-18,0 0-21,20-10-14,-20 10-18,30-1-9,-13-3-12,3 4-4,7-3-19,1 2-5,1-1-12,2-3-11,1 1-3,0 3-12,3 0-7,-4-4 2,0 2-19,-2 1-15,-1-1-14,4-5-17,-9 2-12,-4 2-23,-2-2-14,1 3-23,-2-1-25,-5 3-36,-3-6-44,1-1-51,-3 3-226,-6 5-498,0-17 221</inkml:trace>
          <inkml:trace contextRef="#ctx0" brushRef="#br0" timeOffset="32114.7393">2772 2690 185,'0'0'234,"0"0"-17,0 0-11,0 0-17,0 0-19,0 0-9,-8 14 12,8-14 2,0 0-1,3 22-5,-3-22-5,6 22-6,-1-5-13,-2-2-3,2 2-13,1-1-5,0 2-4,2 6-22,-2-1-5,2 0-14,-2 2-9,2-8-16,1 6-25,2-5-24,-3 0-36,5 1-30,-6-1-39,1-3-43,5 5-46,-6-6-45,3 3-218,-3-4-487,4-2 215</inkml:trace>
          <inkml:trace contextRef="#ctx0" brushRef="#br0" timeOffset="32773.3608">3418 2459 65,'0'0'281,"0"0"-22,6-7-27,-6 7-25,0 0-20,0 0-19,5-19-19,-5 19-15,8-13-12,-7 8-12,-1 5-10,5-16-11,-2 7-3,-3 9-2,6-16 2,-4 7 7,-2 9 0,4-12 2,-4 12-1,0 0-4,-1-18-6,1 18-11,0 0-8,-14-12-5,14 12-7,-13-7-5,13 7-3,-14-7-7,14 7-6,-18-2-4,18 2-15,-13 0-17,13 0-21,-14 6-17,14-6-24,-14 8-29,10-2-29,4-6-28,-7 13-26,7-13-35,7 18-30,-7-18-128,4 16-401,2-5 178</inkml:trace>
          <inkml:trace contextRef="#ctx0" brushRef="#br0" timeOffset="32424.5574">3619 2653 33,'0'0'318,"0"0"-28,0 0-31,0 0-25,0 0-23,0 0-8,0 0-11,0 36-9,1-24-19,4 4-8,-3 2-18,1-1-11,0 0-11,3 7-14,2 3-7,-2-10-11,0 6-12,1 2-15,-1-8-34,0 1-34,-1-4-35,1 3-38,2-2-45,-2-3-50,-1-5-53,-2 0-164,-3-7-429,9 7 189</inkml:trace>
          <inkml:trace contextRef="#ctx0" brushRef="#br0" timeOffset="28037.1375">5 2189 38,'0'0'200,"-8"-10"-12,8 10-14,0 0-18,-14-8-14,4 5-11,10 3-9,-20-7-15,9 5-12,-1 0-10,12 2-3,-31-4-9,17 1-8,-7 3-3,6 3-8,-2-3-5,0 4-8,3-2-2,0 0 0,-2 1-8,5 1 0,-3-3-3,2 3 2,4 2-7,8-6 0,-20 6-2,17-2-5,3-4-3,-14 5-1,7 1 5,7-6-2,-9 8-2,4 1 3,-1 0-1,0-2 0,6-7 1,-8 18 5,8-10-5,-6 8 2,0-7 1,1 7 0,2 0 2,-3-4 0,2 6 0,1-3-4,-1 0 1,-3 3-1,4-2 1,-3 1 3,6 8-2,-8 0 3,8 0-3,-3-1 3,3-1-3,-3 2 5,0 2-1,6-5-2,-6 1 2,6-5-2,3 8 0,-6-1 1,3 1-1,2-8 0,-5 6 0,3-5-1,0 4-2,-3 1 4,7-1 0,-7 2 0,3 0-3,-3 0 1,0-6 3,3 2-4,-2 6 2,-1-10-1,3 6-3,1 1 1,-1-5 0,0 6 5,3 1-6,-4-3 1,1 2 0,0-2 3,3 5-5,-3-5 1,0 4 2,-3 0 0,2-2 1,-2 0-3,0 2 3,3-3 1,3 2 1,-3-1 3,2-1-2,-5-1-1,3-2-2,-3-4 2,3 7 3,0-4-6,-3 4 0,0-5-1,3-3 5,-3 3-7,4-3-3,-4 4 0,0-3 1,-4 0 1,4-2-4,0 1 1,4 2-1,-4-4-1,0 5-1,0 1 7,0-3-9,0 1 1,0-1-3,3 1 2,-3 3 5,1-1-13,-1 4 4,3-1 6,-3-5-2,0 3 2,0-3 8,0 3-3,0-3-4,0-1 4,3 3-2,-6-2-3,6-3 5,-6 5 0,3-3-6,0-2-2,3-1 14,-3 4-13,-3-3 0,6 1 2,-3-2-2,0 3-6,4-3 10,-4-2-2,3 2-3,-3 0 8,0 1-12,0-1 1,3 1-3,-3 3 3,3-3 2,-6-1-6,3 1 5,-3 0 4,3-3-5,0 4-3,0-3 3,0-13 6,0 25-7,0-12 1,0-2 3,0-1 1,0-10-3,0 21 4,0-21 2,0 16-1,0-16 1,3 16 5,1-9-8,-4-7 8,7 12-10,-7-6-2,0-6 7,9 11-6,-9-11 2,11 10 8,-5-6-8,-6-4 2,20 3 0,-9-5-12,-11 2-24,30-8-24,-5-6-21,-2 3-51,4-7-43,-1-1-44,8-10-50,4 3-39,-10-6-200,-2 3-542,5-4 239</inkml:trace>
          <inkml:trace contextRef="#ctx0" brushRef="#br0" timeOffset="29404.5304">271 2790 177,'0'-14'236,"0"14"-20,6-14-17,-6 14-14,5-10-12,-5 10-13,9-12-14,-6 6-15,-3 6-11,11-12-17,0 7-10,-5 0-10,7 0-8,-5-1-10,4 2-8,-12 4-10,22-5-14,-7 2-7,-4-1-6,-11 4-3,21-2-3,-21 2-4,17-1-2,-17 1 2,12-4-1,-12 4-1,8 0-3,-8 0-2,0 0-4,0 0 2,14-1-7,-14 1 0,0 0 0,0 0 0,0 0-2,0 0 1,0 0 4,0 0 0,0 0 0,0 0-2,0 0 6,0 0-3,0 0 3,0 0 2,0 0-1,-28-17 3,28 17 2,-17 0 0,17 0 0,-27 3 4,16-2 1,-3 5 2,-1-1 2,1-2 4,-3 8-3,1-4 3,-1 4 5,-5 3 0,2-1 6,1 0 3,5-1 0,-6 9 2,0-3 4,3 5 2,-1 2 0,1-4 4,6 2 2,-4 2 5,7-3 3,-1 5 5,4-4-3,-1-4 2,6-1-2,-3 1 1,3-2-3,3 0-2,3-1-3,-1 0-1,4 2-8,5 5-2,-5-11-9,9 10 0,3-7 0,1 0-9,3-4-5,2-4-17,4 3-13,-2-5-14,2-3-12,13-4-18,-13 2-12,13-5-22,-4-1-19,-9 1-13,13-9-18,-13 2-14,-4-1 0,2 2-5,-1-4 16,-1-1 1,-7 0 13,-3 2 9,-3 2 17,0-3 13,-8 5 16,4-2 22,-3-5 19,-3 6 8,-1-3 18,0 4 7,-3-3 13,0 2 14,0 11 11,4-18 7,-4 18 12,-4-18 0,1 7 8,3 11 4,-8-12-5,8 12 1,-2-10-6,2 10-4,0 0-5,-7-11-10,7 11-4,0 0-5,0 0-2,0 0-2,0 0 2,-24 15-3,18-8 3,-5 8 2,2-1 2,-2 0-7,5 1 5,-2 0-5,2-1-4,-1 2-1,3-3 0,-3 5-2,4-5-4,3 0 0,-3-2-1,3-11 0,0 15-2,6-4 1,1-4 0,-7-7-5,7 9-4,6-9-7,-13 0-5,22 2-7,-10-4-2,2 0-7,2-5 5,-2 3-6,0-3-1,-5-1 2,2 2-1,-3-2-2,-2 0 3,8-2-8,-8-2 4,1 5 1,-3-7 2,2 0 2,1 0 0,-3 1 4,-2-1 7,-1 3 4,-1-3 5,4-1 7,-1 0 1,-3 1 4,3 1 5,0-3 9,2 5-5,-4 0 2,4 0-1,-2 0-2,3-3-2,0 2-2,2-1 5,3 1-6,-2 0 0,4-1-3,-2 2-1,0-1-3,3 2 4,-2-1-11,2-1-5,-3-1-3,5 2-6,-5 1-4,3-1 3,-2-1-2,0 4-1,-4-2 5,-2 3-1,2 2 1,-2-2-1,-6 7 3,8-16 2,-3 11-2,-5 5 2,1-12 2,-1 12-1,0 0 5,0-14-3,0 14 3,0 0-5,0 0 5,-14-8-4,14 8 1,0 0-1,0 0 2,-28 11-2,19-7 3,0 3 4,6 1-3,3-8-1,-11 16 2,5-7 6,6-1 8,0-8 8,-2 17 4,2-17-2,2 19 2,1-8 7,3-3 2,2 6-2,1-1 6,-1-1-3,1 0 0,0 2 5,2-3 0,2 4 0,-2-6-2,-2 3 5,-1 2 0,3-2-8,-5-1 3,3 8-6,-1-6-1,-5 5-1,0-5-1,4-2 1,-6 2-2,2-3 0,-3-10 1,2 23 1,-4-12 4,2-11-4,-4 18-1,-3-10-6,4 3 0,-1-4 1,-4 2-4,0 0 2,-3-1-3,-1-1-6,-2 2-16,0-1-20,4-4-25,-1-1-19,-3 3-32,2-2-30,3-2-35,9-2-31,-18 1-218,18-1-450,-14-5 200</inkml:trace>
          <inkml:trace contextRef="#ctx0" brushRef="#br0" timeOffset="19370.0731">-6685 2721 18,'0'0'118,"-11"5"-1,11-5 3,-12 3-10,12-3 3,-10 11-6,10-11-2,-11 7-7,11-7-2,-14 9-6,10-4-2,4-5-5,-13 12-5,5-8 2,-1 7-9,0-2 1,-4 3-3,2-4-5,1 2-4,-3 4-3,2-2-4,-1 2-2,-1-2-2,1 5 0,-2 2-7,3-3-3,-3 7-2,0-2-3,1-5 2,1 5-7,-1-2-1,4 0-3,1-2 4,1-1-2,-3 7 0,6-7 0,-7 6 0,4-4-2,4 5-1,-1 2 1,-4-4 1,0 2 2,5 2 0,0-3 0,-3 7-3,1-3 0,2 10 0,-2-6-3,2-7 1,3 4 0,-3 2-1,1 1-1,1 0 4,-1-3 0,4 3 1,-4-4 2,4 4-3,1-5-2,-3 1-1,5 1 4,-1 0-1,1-4-3,0 1 3,1-6 4,0-2-4,0 4-1,-1-6-2,4 3-1,-1-1-1,-2 0 0,2-2 0,0 0-3,1 2 3,1-2-2,-1-1-3,-3-3 2,3-1-3,1 2-2,-1 0-1,5-4 10,0 0-12,-4-1-7,5 1-17,-6-5-22,7 2-25,1-1-31,-1-2-34,2 2-31,0-2-38,0-5-46,-2 0-170,2 0-447,0-1 198</inkml:trace>
          <inkml:trace contextRef="#ctx0" brushRef="#br0" timeOffset="19893.8939">-6383 3035 23,'0'0'258,"0"0"-13,0 0-8,0 0-19,0 0-17,0 0-19,0 0-23,0 0-12,0 0-17,0 0-5,0 0 1,0 0 1,0 0-10,8 39 1,-3-29-4,1 6-5,-2 2-6,0-2 3,-3 0-4,4 4-4,-1-3-8,1 11-5,1-5-1,1 2-4,-3 3-5,-1-3-5,2 0-7,-2 0 1,3 1-4,-1-1-8,1-2-4,-3 2-8,2-3 3,1-3-11,1-1 1,-4 0-16,3 0-18,-1-3-18,1-4-28,-3 1-19,3 4-30,0-4-30,-3-2-35,4-3-43,-1 3-31,2-8-48,-8-2-175,14 7-495,-14-7 220</inkml:trace>
          <inkml:trace contextRef="#ctx0" brushRef="#br0" timeOffset="20178.7432">-5969 3401 302,'0'0'311,"0"0"-17,0 0-16,0 0-21,0 0-21,0 0-23,0 0-14,0 0-27,0 0-16,19 0-18,-19 0-12,20-1-14,-6-2-14,6 3-7,-1-1-10,8-2-11,1 2-3,-7-1-8,7 0-11,4 2-9,-3-3-17,2-1-13,-1 3-11,-4-1-11,4-2-14,-8 3-13,4-2-17,-5 2-23,-4-5-19,1 3-19,-5 2-19,-1 0-36,-1-4-36,-11 5-196,14-7-437,-4 3 195</inkml:trace>
          <inkml:trace contextRef="#ctx0" brushRef="#br0" timeOffset="20509.5844">-5746 3123 126,'0'0'290,"0"0"-17,0 0-13,0 0-23,0 0-21,0 0-19,0 0-17,0 0-25,0 0-14,0 0-1,-9 18-3,9-18 0,7 21-4,-2-6-7,-3 0-1,1 3-9,1 1-1,3 2-15,0 4-6,0-2-9,-4 4-4,6-4-6,-3 2-7,-3 2-9,2-4-3,-2 1-4,2 1-8,-2-8 0,2 0-16,1 4-21,-3-6-22,3-1-30,-1 5-29,-2-8-38,3 3-46,-1 0-46,0-2-55,-2-6-246,-3-6-548,11 11 243</inkml:trace>
          <inkml:trace contextRef="#ctx0" brushRef="#br0" timeOffset="20814.6943">-5133 3095 314,'0'0'328,"0"0"-19,0 0-33,0 0-20,0 0-33,0 0-27,0 0-24,-3 11-15,3-11-10,0 0-6,10 21-9,-6-7-7,1 0-11,1 2-13,2 1-9,0 6-4,-2 1-7,2 0-2,0-3-12,-4-3-13,4 8 2,-2-5-6,-1-3-26,-2-1-19,2 0-32,-2-3-39,2 0-34,-4-2-46,4-2-32,-2-2-47,-3-8-27,5 11-181,-5-11-467,0 0 207</inkml:trace>
          <inkml:trace contextRef="#ctx0" brushRef="#br0" timeOffset="21018.7106">-5265 2846 314,'0'0'325,"0"0"-22,0 0-21,-3-9-23,3 9-22,0 0-26,0 0-25,0 0-28,0 0-33,-6-10-34,6 10-48,0 0-49,0 0-58,0 0-70,0 0-50,0 0-174,23-4-387,-23 4 170</inkml:trace>
          <inkml:trace contextRef="#ctx0" brushRef="#br0" timeOffset="21640.0204">-4612 2865 64,'-7'9'201,"7"-9"-5,-6 14-8,5-5-9,1-9-3,-5 23-3,5-6 0,3 0-10,-1 9-10,4-3-8,-3 4-5,2 0-8,1 2-5,0 7-7,2-6-9,-5-2-7,5-2-6,1 3-6,-1-3 0,-2 3 0,0-5-1,2 0-11,-5-4 2,2-4-10,1 3-7,0-2-7,-4-3-7,1 2 2,0-6-5,-1-2-3,-2 3-3,0-11-10,4 17 0,-4-17-1,-3 15-6,3-15-18,-6 12-17,6-12-22,-9 11-24,1-7-30,8-4-38,-19 7-41,8-7-35,11 0-41,-20-7-41,8 2-142,1-2-457,6 1 203</inkml:trace>
          <inkml:trace contextRef="#ctx0" brushRef="#br0" timeOffset="21305.2074">-4672 2886 116,'0'0'345,"0"0"-18,0 0-18,10 4-16,-10-4-28,0 0-28,0 0-21,22-2-24,-22 2-20,21-6-19,-2 2-2,-2-2-30,10 3-9,-7 1-16,8-1-11,0-3-10,5 3-10,-8 3-17,6-2-13,0-5-8,-5 7-18,1 0-14,-1-4-12,-9 3-15,2-1-15,0 0-15,-4 0-15,-2 1-21,-13 1-18,17-3-24,-9 0-26,-8 3-22,18-4-30,-18 4-163,10-8-412,-10 8 182</inkml:trace>
          <inkml:trace contextRef="#ctx0" brushRef="#br0" timeOffset="22060.7747">-4391 3148 93,'0'0'234,"6"-9"-10,-6 9-16,11-5-15,-11 5-14,20-7-16,-7 3-18,2 3-10,-1 1-11,6-2-11,-1 2-10,-2 2-11,2-2-10,-4-2-8,4 5-8,-5 1-9,0-1-10,-3 4-7,-3-3-17,0 5-14,-2 0-5,-3-2-6,-3-7 0,6 19-1,-4-8 0,1-2-1,-3-9 2,1 19-3,-1-19 3,-1 19-4,1-19 0,-3 18 1,3-18 7,0 11-2,0-11 0,4 14 0,-4-14 0,5 15 8,-3-7 2,4-1 4,-6-7 2,6 15 4,-3-8 3,2 3-1,3-2 3,-4 2 4,-1-2 2,4 4 3,-1 2 1,-1-7 2,-2 3-2,3-2 6,-3 3 1,2-3 3,-1 3-3,0 0 6,-4-11-1,6 13 0,-5-3 2,-1-10-2,5 12-2,-5-12 4,-5 15-8,5-15-3,-3 12-5,-3-3 1,6-9-3,-16 12-7,2-7 1,-3 2-6,0 0-17,-2-3-20,4 1-22,-5-5-29,-7 0-41,1 0-43,9-5-48,-2-2-63,-8-2-171,10-2-469,0-1 208</inkml:trace>
          <inkml:trace contextRef="#ctx0" brushRef="#br0" timeOffset="22540.0576">-3962 2452 199,'0'0'272,"10"-7"-25,-10 7-12,0 0-25,0 0-19,0 0-17,17 0-19,-17 0-11,16 0-13,-16 0-11,18 7-10,-7-7-9,0 7-8,5 0-5,-1 1-10,-1 0-3,3 2-1,-1 1-10,4 8-1,2-2-2,-2 2-3,4 2 10,-7 2-8,3 0-12,-3 1 9,8 5-5,-5 4 1,-4-9 1,4 10 1,-3 1-2,-1-2 8,-1 6-1,-1-4-10,-1 2 7,-5 0-6,1 2-5,-1 1 0,1 2 0,-3 0-3,-3-2-2,-3 3 1,0-2 1,-3-1-7,3 1-1,-3 2-6,-3-5 1,4-11 6,-2 1-14,2 0 2,-4-1 3,4-3-8,-2 1 3,-1 1-4,-1-4-2,1-3 11,-3 4-12,1-7-2,-1 0-8,-2-2-18,3 3-4,-1-3-21,-2-1-14,0-2-11,2-4-24,0 2-21,-3-5-29,11-4-38,-19 4-44,7-4-51,12 0-268,-33-4-582,21-5 258</inkml:trace>
          <inkml:trace contextRef="#ctx0" brushRef="#br0" timeOffset="23392.7071">-3636 2143 117,'0'0'291,"0"0"-7,0 0-24,0 0-14,0 0-17,0 0-21,0 0-9,-5-19-21,5 19-11,0 0-15,0 0-19,0 0-14,8-22-11,-8 22-12,13-7-14,-13 7-3,7-7-14,-7 7-9,13-4-4,-13 4-9,15 3-3,-15-3-8,22 5-2,-13 0-8,2 5 2,0-3 6,-1 3-16,1 4 0,-2-2-3,2 4 0,-5-3 2,2 5-3,-2-2-4,0-2-3,-3 3-4,2-2-4,-2 3-4,-1-3-2,2-1-6,-1-6-15,1 1-1,-4-9 0,0 12-6,0-12 16,0 0-8,0 15 5,0-15 5,0 0 4,0 0 2,0 0 4,0 0-6,6 7 5,-6-7 1,0 0 3,0 0 1,0 0 2,6-31-4,-4 19 1,-2 12 9,6-19-7,-6 6-1,3 1 1,3 0 0,-1 2 1,1-1 5,-4 0-1,4-2 1,3 1 0,-4 3 2,4-3 1,-3 3 2,1 2 4,-3 0-2,3-4 2,-7 11 4,10-15-2,0 6-1,-7 2 2,-3 7 2,14-9-1,-11 3 1,-3 6 1,5-10 0,-5 10 4,6-9 0,-6 9 2,6-7-3,-6 7-1,10-5 1,-10 5 2,0 0-5,10-7 1,-10 7 1,0 0-4,13-3-1,-13 3 5,0 0-13,22 6 3,-16-1-6,3 2 4,-1-1 3,5 3-2,-6 0 5,4 4-2,-1-3 2,-4 4 2,5-2 2,-5 4-1,0-2-5,5 3 4,-8-1-5,3-2 3,2 3 2,-3-3-6,0 3 0,-2-3 2,4 3-11,-2-5 1,-5 2-24,6-3-18,-4 4-13,3-1-23,-2-1-25,-3 1-26,0 2-28,3-5-36,-3 1-48,0-12-177,0 21-455,0-21 202</inkml:trace>
          <inkml:trace contextRef="#ctx0" brushRef="#br0" timeOffset="24148.1011">-2395 3506 69,'0'0'226,"0"11"-6,0-11-6,0 0-7,0 0-5,9 10 1,-9-10-25,10 6-6,-10-6-16,15 9-14,-5-9-13,1 3-11,-2 1-13,8 0-9,-3-3-11,3 1-6,0-2-10,2 4-13,1-8-21,-3 4-21,4 0-24,-4 0-24,3-3-25,-3-1-30,0 4-23,3-4-45,-6 1-34,2-2-164,-8-1-382,7-2 169</inkml:trace>
          <inkml:trace contextRef="#ctx0" brushRef="#br0" timeOffset="23897.2447">-2320 3167 196,'0'0'293,"0"0"-9,0 0-7,0 0-8,0 0-9,0 0-8,0 0-11,0 0-13,0 0-3,0 0-27,0 0-9,0 0-21,0 0-17,0 0-21,0 0-6,0 0-19,0 0-21,42-8-16,-27 4-21,3 1-38,0 1-26,-1 0-29,0-2-29,1 4-29,-1-3-37,-3 3-43,3-2-34,-2 2-43,-1 2-198,-14-2-497,14 0 220</inkml:trace>
          <inkml:trace contextRef="#ctx0" brushRef="#br0" timeOffset="26032.7613">-1188 2715 223,'0'0'238,"0"0"-12,0 0-15,0 0-22,0 0-12,0 0-21,0 0-15,0 0-14,0 0-13,0 0-8,0 0-12,0 0-12,0 0-7,0 0-7,0 0-9,0 0-4,0 0-4,0 0-5,0 0-3,0 0-3,-30 20-2,30-20-8,-14 10-3,2-7 0,4 1-4,-6 0-5,5-1-2,-2 0-6,11-3 0,-21 3-2,21-3-1,-17 0 1,17 0 0,-18-4 2,18 4-1,-11-5-6,11 5 3,-13-11-4,9 6 4,4 5-3,-10-16 3,7 7-3,3 9 2,3-15-2,-3 15-3,3-18 1,-3 7-1,0 11-1,11-18 1,-4 10-9,-1-1 0,0 1 5,-6 8-8,14-13 3,-8 7-2,5-1 6,-11 7-2,17-4-2,-4 1 3,-13 3-3,17-2 2,-6 3-3,-11-1 2,23 4-1,-12 0 3,1 2 1,2 1-2,-4-2 0,1 3 4,-2 0 0,2 2 3,0 3-3,-2 3 4,2-6 0,-5 6 2,1 0 1,-3 1 1,-1 0-1,4 1 1,-4 10-1,0-2 2,-6 0-5,-4-1 6,4 4-1,-4-1-1,3 0-2,-5-3 0,1-1 3,2-2-1,-5 2-3,2-1 4,0-5-4,1-2 0,-3 2 0,1 1 4,-4-1-5,5-4 2,-5-3-3,3 1 5,2-1-1,0-7 0,1 3-3,-2-1 1,3-1-1,-3 1 3,10-6-3,-14 1 5,14-1-2,-17 4 6,17-4-1,-17-4 8,17 4 7,0 0 5,-17-7 7,17 7 0,-13-8 4,13 8 4,-6-11 1,6 11 2,-1-13-8,1 13 1,-3-17-1,3 17-3,0-13-5,0 13 1,3-15-4,-3 15 0,4-11 0,-4 11-2,7-11 10,-7 11-9,0 0 0,0-14 1,0 14 0,0 0-2,0 0-4,7-4 0,-7 4-3,0 0-2,0 0-1,0 0-4,0 0 3,19 1-1,-19-1-3,14 7 9,-8-4-11,5 6-1,-2 0 2,6-2 11,-1 4-16,-2 3 2,2-2 1,0 1-1,6 3 0,-3 3-4,-4-5-5,1 0 10,0 0-3,3 1 0,-5 0-5,6-2-11,-1 3-17,0-5-17,-3-3-20,-5 5-22,5-6-31,-3 1-26,-2 0-42,1-3-53,-2-2-21,1 3-190,-9-6-487,14 1 216</inkml:trace>
          <inkml:trace contextRef="#ctx0" brushRef="#br0" timeOffset="26990.5365">-1377 2207 33,'-3'-8'217,"3"8"-15,0 0-21,-3-14-12,3 14-12,0-14-15,0 14-16,0 0-8,6-21-11,1 16-9,-7-6-7,6 2-6,-1-1-12,-2 2-2,3-2-5,2 5-6,-8 5-7,15-12-4,-10 6-4,-5 6-5,15-8-5,-7 5-5,-8 3-6,17 0-2,-17 0-2,21 0-2,-12 2-1,5 2-4,-5 1 1,5 5-3,-3 0-2,2 2 0,-2-1 5,-2 3-3,2 0 2,0 0 2,-2 2-7,0 1 1,-1-1-1,-2 2-2,1-2-1,-3-3 4,-1 2-3,1-1-1,-4 1-4,3-7-3,-3 3-5,0-11-9,0 16-4,0-16-1,-3 16-5,3-16 2,-4 11 5,4-11 1,0 0 4,0 0-1,0 0 3,0 0 5,0 0-1,0 0-4,0 0 7,0 0-1,-23-27 3,23 27 0,-3-14 1,1 3 3,2 11 6,0-20 4,0 20-2,0-24 3,0 14 4,0 10-2,5-24 0,1 12 0,-6 0-1,7 2-3,-3 2 2,2-8-4,-2 7-2,5-2 1,-1-1-2,-5 3-1,5 1 2,-2-1 3,-6 9 0,12-14 4,-10 8 1,-2 6 0,9-8 5,-9 8-2,6-7 3,-6 7-6,0 0-2,8-10 1,-8 10-4,0 0-2,0 0-8,13-1 6,-13 1 0,0 0 0,0 0-1,21 4-2,-11 0 0,-1 2 3,-1-1 0,1 2 2,-1 0 2,8 4 6,-9-2-1,3 3 2,1 0 2,-5-1 2,2 1 9,-2-1-4,0 2-6,2 1 0,-5 1-3,3-3 0,-3 5-2,1-5 0,0 0-1,-4 1-1,3 1-3,0-3 4,1-3-11,-4 4-10,3-2-15,0 4-15,1-6-17,-4-8-24,7 18-24,-4-11-32,-3-7-35,8 15-28,-2-8-159,-6-7-385,9 8 170</inkml:trace>
          <inkml:trace contextRef="#ctx0" brushRef="#br0" timeOffset="33745.1872">4538 2450 179,'0'0'294,"0"0"-22,-7-12-29,7 12-23,0 0-23,0 0-38,-6-7-30,6 7-43,0 0-40,0 0-46,0 0-54,0 0-42,0 0-56,0 0-103,0 0-274,0 0 121</inkml:trace>
          <inkml:trace contextRef="#ctx0" brushRef="#br0" timeOffset="33556.124">4648 2579 93,'0'0'219,"0"0"1,8 12 1,-8-12-4,3 14-8,2-5-3,-5-9-10,4 14 0,4 0-21,-5-6-19,4 6-6,0 0-18,0 0-12,0-2-9,0 1-13,0 4-8,3-3-11,-6-3-16,1-1-24,3 4-25,-4-2-28,-4-2-45,4-2-37,-4-8-33,0 0-43,7 21-45,-4-16-170,-3-5-418,0 0 186</inkml:trace>
          <inkml:trace contextRef="#ctx0" brushRef="#br0" timeOffset="34207.0594">4809 2576 213,'6'8'218,"-6"-8"-13,3 11-6,2-4-14,-5-7-8,7 18-17,0-10-11,-4 5-13,1-5-13,1 0-14,-2 4-10,3-3-10,-1-2-9,-2 4-4,3-4-10,-6-7-8,11 18-6,-8-13-6,-3-5-17,8 10-15,-8-10-13,8 9-2,-2-3-2,-6-6-5,13 4 1,-13-4 1,0 0-4,20-4-2,-20 4 0,19-7 0,-10-1-2,3 1 2,2 0 1,-6-1 1,6 1 5,-1-3 3,-4-2 0,5 5 3,-2-4 6,1 1 3,-2-1 4,0 3 7,3-2 4,-5 3 3,0 1 3,1-7 8,-2 9-2,-2-1 15,-6 5 0,12-10 5,-12 10 2,10-7-2,-10 7-2,7-4 1,-7 4-4,0 0-8,11-7 6,-11 7-10,0 0-7,0 0 5,0 0-1,22 14 3,-16-9 0,2 2-2,-2 0-2,1 3 3,-1-2-1,2 3-1,-2 3-3,2-3-3,-2-3-1,0 2-2,-1 3-6,-1-2 1,-2-1-6,6 3-14,-4-1-20,1-1-22,1 1-21,-3-3-19,2 2-39,-5-11-45,2 16-44,4-11-42,-6-5-214,6 11-501,-6-11 221</inkml:trace>
          <inkml:trace contextRef="#ctx0" brushRef="#br0" timeOffset="34972.7627">5489 2492 97,'0'0'289,"0"0"-11,0 0-17,-8-7-21,8 7-22,0 0-20,0 0-24,0 0-8,41-15-26,-15 9-15,2 1-10,3-2-14,11 3-12,0-1-17,-9 0-14,11-2-10,-4 2-19,5-1 0,-1 3-18,-11 2-5,1-3-10,-4-2-5,-2 5-9,0-3-3,-8 4-3,-1-2-3,-4-2-7,-1 3-8,-1 1-9,-3-4-20,-10 4-13,18-5-23,-11 3-27,-7 2-25,13-4-168,-13 4-353,0 0 156</inkml:trace>
          <inkml:trace contextRef="#ctx0" brushRef="#br0" timeOffset="34464.9578">5592 2540 235,'6'-7'273,"-6"7"-19,0 0-23,0 0-22,0 0-21,0 0-10,0 0-4,0 0-10,0 0-7,3 36-9,0-31-15,3 11-2,-4-4-17,0 1-9,2 0-13,-1 4-6,4-5-8,-6 1-10,4 1 2,0 3-32,-2-3-23,1 0-31,-1-2-25,2 2-36,-3-4-31,2-2-46,-4-8-40,7 17-49,-6-10-142,-1-7-417,0 0 185</inkml:trace>
          <inkml:trace contextRef="#ctx0" brushRef="#br0" timeOffset="34696.8705">5909 2532 85,'0'0'228,"0"0"-7,4 12-6,-4-12-12,0 0-12,0 14-12,0-14-10,3 14-14,0-7-16,0 5-10,-3-12-11,5 18-7,-1-7-13,2 3-13,-2-2-17,-1 1-27,0 5-25,2-5-32,-4 1-35,1-1-41,-2-13-32,0 19-38,-2-7-173,2-12-362,-8 14 160</inkml:trace>
          <inkml:trace contextRef="#ctx0" brushRef="#br0" timeOffset="35308.6576">5632 3008 156,'0'0'311,"0"0"-13,0 0-19,0 0-17,0 0-19,0 0-14,0 0-17,0 0-26,0 0-21,0 0-17,35-21-16,-21 19-10,1-3-17,7 2 0,-2 1-16,7-3-11,-1 5-11,2-4-6,2 2-18,-2 2-9,4 0-18,0 0-19,0-2-19,-2 4-16,1-7-22,-1 8-18,-2-6-16,-8 3-21,2-5-15,-2 5-22,-1 0-31,-7-2-7,-1 1-23,-11 1-132,0 0-372,22-4 166</inkml:trace>
          <inkml:trace contextRef="#ctx0" brushRef="#br0" timeOffset="35795.7714">5836 3185 166,'0'0'225,"0"0"-11,0 0-16,0 0-16,0 0-20,0 0-14,0 0-14,0 0-12,0 0-7,0 0-10,35 3-12,-35-3-6,20 3-6,-9-2-11,-2 1-11,-9-2-1,19 5-8,-10-1-6,-9-4-3,14 7-2,-6-3-14,-2 1-6,0 4-17,-6-9 1,11 14-7,-11-4-2,0-10-2,-6 18-5,3-6-1,3-12 1,-6 19 1,1-6-1,0-2 2,-1-5 0,3 4 4,3-10-3,-3 12 2,3-12 4,-3 13-1,3-13 10,0 13 8,0-13 5,3 14 11,3-4 1,0-6 2,-1 6 0,4 2 2,2-4 6,-1 2 0,-1 1 2,0-1-1,-1 0-1,1 3 2,2-4 0,-5 1 1,-2 0 0,2-3 1,-6-7 1,6 18 0,0-9-1,-4-2-3,-2-7 0,1 16 1,-1-16-3,-1 12 0,1-12 4,-5 18-2,1-9-2,-3 1-2,1-4-2,-5 2 0,0 0-3,-3 2-4,-3-4-10,2 4 2,-1-4 2,-3 1-1,1-3 5,0 0-15,0-1-14,-2-2-14,-2 2-23,3-1-32,0-2-40,-1-5-35,-5 0-52,8-2-47,-8-4-225,10-3-509,1 5 226</inkml:trace>
          <inkml:trace contextRef="#ctx0" brushRef="#br0" timeOffset="36883.15">6321 2106 183,'0'0'249,"0"0"-14,0 0-14,0 0-13,0 0-22,0 0-16,0 0-10,0 0-8,0 0-16,0 0-12,0 0-17,21-9-6,-21 9-11,25-2-8,-9 1-8,3-1-4,1 2-11,-5-2 2,1-4-12,1 6-6,-1 0 1,-4-1-2,4 1-1,-16 0-4,21-2 1,-10 2 7,-11 0-9,14-4 10,-14 4-13,0 0 1,14 0-2,-14 0-5,0 0 0,13-1-6,-13 1 3,0 0-3,0 0-2,0 0 1,0 0 0,0 0 3,0 0-5,0 0 12,0 0-11,14-2-5,-14 2-1,0 0-3,0 0 0,0 0-4,8 7 2,-8-7-1,0 0-1,6 13 2,-6-13-2,5 13 3,-1-6-1,1 3-2,-4 2 1,6 0-1,-4 4 2,1-4-3,-2 4 3,3-1 5,-2 4-7,3-3-2,-1 0 7,1 2 5,-5 1-2,6 4 14,-4 0-15,3 1 3,-1-6-3,-4 0 5,4 7-2,1 1 6,-3 0-10,2 3 4,-2-4-3,0 1-3,-1-1-2,2 0 1,0 2-2,-3-5-2,4 4 3,-4 2-3,2-3 1,1 4-2,-3-3 1,2 4-1,-1-2 1,2 12 2,-4-13-1,0 11-5,4-1 3,-4-9 0,1 0 0,2 2 0,-3-1-2,0 6 1,2-6 3,-1-3-1,-1 3 2,3-2-5,-1 0 9,1-3-2,2 3-4,-4-9 1,2 7 3,1 2 0,-1-9 0,0 4 4,1-4-1,-2 2 9,4 3-6,-4 0-3,3-3 5,-4-1-6,1 0 4,2-1 0,-2 2-1,-2 0-4,0-2 5,5 0-4,-4-2 6,-1 2-2,2-3-2,1 0 1,-2 1 2,1-1 5,-1 1-1,-1 1-16,0-3 14,4 0-1,-3-2-5,-1 4 3,2-3 6,-2 2-10,3-3 5,-3 2-4,0-1 0,0 3-2,-3-2 14,1 0-25,2 2 4,-1-4 6,1-12 1,-4 21-6,3-10 8,1 0-5,0-11 3,-3 17 6,0-7-6,3-10-9,-3 15 4,3-15 7,-5 12-9,5-12 0,-3 11 4,3-11 0,0 0-1,-6 14-1,6-14 0,-8 5-1,8-5-3,-11 9-11,5-4-14,6-5-26,-14 6-13,14-6-22,-21 4-23,12-3-18,9-1-23,-28-4-29,11 4-36,17 0-37,-36-8-31,20-5-233,-8 1-559,5-2 248</inkml:trace>
          <inkml:trace contextRef="#ctx0" brushRef="#br0" timeOffset="37922.7983">6845 1881 228,'0'0'228,"0"0"-14,0 0-12,2-15-13,-2 15-10,0 0-13,5-18-10,-5 18-12,0 0-12,3-19-10,0 12-15,-3 7-9,6-16-13,-6 16-7,5-14-9,-5 14-7,6-10-7,-6 10-10,5-12-3,-5 12-4,9-5-4,-9 5-5,0 0-6,14-5-6,-14 5 0,0 0-3,20 3-2,-20-3-2,19 14-2,-11-6 0,-1 6-2,4 0 3,-3 5-4,1 0 0,-4-1-1,3 7-1,-2-2-1,-3-5 1,2 6 2,-3-2 2,-2-2-4,0-3 0,3 2-2,-3-1 4,0-3-4,1-1-5,-2-1-2,1-1 3,0-12-8,-3 16-3,3-16 0,0 16-2,0-16 4,0 9 2,0-9 5,0 0 1,0 0-5,0 0 4,0 0-5,0 0-3,0 0 4,0 0 0,0 0-3,0 0 2,-18-33-5,18 23-1,0 10-2,-4-26 2,2 11-2,4 0 1,-1-3 4,2 3 0,-1-3 0,3 4-1,-2-4 4,1 0 3,0 6 5,-1 1-1,0 1 6,1-2 0,3 1 3,-4 4 8,1-4-1,3 4 4,-7 7 0,6-18 7,-3 11 0,-3 7-1,8-12 1,-4 6 5,-4 6-3,0 0 0,10-8 3,-10 8-8,0 0 1,8-11-4,-8 11-2,6-7-1,-6 7 2,11-2-4,-11 2-1,0 0-1,14-5-3,-14 5 1,0 0-6,20 6 0,-20-6 2,9 7 0,-1-2-2,-2-2 2,2 5 1,1-1 3,-1 1-1,0-1 1,-5 4 3,6-4 2,-1 7 0,-2-2-1,4-2 1,-5 0 0,-1 2-6,2 3 4,1-1-4,-3 0 6,-1-6-5,1 7 0,-1-3-3,1-3 2,-2 7-2,3-7-6,-4-1-12,1 3-15,1 1-24,-3-12-18,0 24-26,0-14-30,0 2-28,1 0-28,-1-12-33,0 20-162,-4-4-406,2-9 179</inkml:trace>
          <inkml:trace contextRef="#ctx0" brushRef="#br0" timeOffset="38474.9105">7963 3181 164,'0'0'309,"0"0"-14,0 0-16,0 0-17,0 0-20,0 0-15,0 0-15,0 0-18,0 0-21,0 0-11,0 0-15,0 0-23,0 0-13,39-4-12,-20 1-8,-3 2-11,4-2-10,8-1-20,-2 0-20,-4 2-15,5-3-29,-2 5-30,-2 0-33,-6 0-38,3 0-46,0-2-50,-4 2-51,-3-1-147,-13 1-443,20 0 196</inkml:trace>
          <inkml:trace contextRef="#ctx0" brushRef="#br0" timeOffset="38699.9106">7893 3545 16,'0'0'248,"0"0"-14,0 0-6,0 0-9,7 15-5,-7-15-3,12 3-9,-3-1-15,5 0-15,3-4-15,4 2-19,4 0-13,-5 0-7,8-2-16,-2 2-17,2-2-23,0 1-21,0-3-27,1 2-21,-5 1-37,-3-3-30,-1 0-29,-6 1-38,3 3-37,-6-5-39,-2 1-119,-9 4-362,14-6 161</inkml:trace>
          <inkml:trace contextRef="#ctx0" brushRef="#br0" timeOffset="33290.1504">4268 2426 98,'0'0'208,"0"0"-13,0 0-18,0 0-25,-12-18-12,12 18-15,-10-6-17,10 6-5,-17-1-16,17 1-5,-20 1-14,20-1-2,-22 4-6,10 2 1,-2 2-8,-2 3-5,2-4 4,5 0-7,-4 7 2,2-3 2,4 3 0,0 2-2,6-7 2,-1 4 0,2 1-2,2 1-1,3 3-1,1-4-3,3-2 1,7 9 5,-2-1 7,4-3-3,-4-1 6,5-2-2,1 4-1,-3 2-10,2-6-2,-3-1-8,-2-2-2,0 2 2,1-1-4,-2 1-6,-5-6 1,2 5-6,0-3 2,-4 0-3,0-2-1,-4 1 10,-2-8-6,5 16 2,-5-16 5,-5 13-2,5-13 5,-11 15-1,2-7-1,-1-6 0,-4 6-5,0-1-3,-1-2 1,1 1-2,-3-5-5,1-1-1,5 3-19,-5-3-24,16 0-23,-23-3-26,11 2-44,12 1-49,-16-11-49,7 3-252,4 0-510,0-1 227</inkml:trace>
        </inkml:traceGroup>
        <inkml:traceGroup>
          <inkml:annotationXML>
            <emma:emma xmlns:emma="http://www.w3.org/2003/04/emma" version="1.0">
              <emma:interpretation id="{7A5E1490-30FA-44D1-A0F3-7B8772B9B72C}" emma:medium="tactile" emma:mode="ink">
                <msink:context xmlns:msink="http://schemas.microsoft.com/ink/2010/main" type="inkWord" rotatedBoundingBox="19762,2915 27941,2822 27960,4566 19782,4659"/>
              </emma:interpretation>
              <emma:one-of disjunction-type="recognition" id="oneOf6">
                <emma:interpretation id="interp30" emma:lang="en-US" emma:confidence="0">
                  <emma:literal>constraints</emma:literal>
                </emma:interpretation>
                <emma:interpretation id="interp31" emma:lang="en-US" emma:confidence="0">
                  <emma:literal>intimins</emma:literal>
                </emma:interpretation>
                <emma:interpretation id="interp32" emma:lang="en-US" emma:confidence="0">
                  <emma:literal>constrains</emma:literal>
                </emma:interpretation>
                <emma:interpretation id="interp33" emma:lang="en-US" emma:confidence="0">
                  <emma:literal>constrain's</emma:literal>
                </emma:interpretation>
                <emma:interpretation id="interp34" emma:lang="en-US" emma:confidence="0">
                  <emma:literal>antimining's</emma:literal>
                </emma:interpretation>
              </emma:one-of>
            </emma:emma>
          </inkml:annotationXML>
          <inkml:trace contextRef="#ctx0" brushRef="#br0" timeOffset="50974.1712">16846 2521 128,'0'0'184,"-5"-14"-7,5 14-19,-8-12-11,8 12-16,-12-7-15,4 1-8,8 6-9,-20-7-17,6 6-2,0-3-9,0 4-7,-7 0-7,4 0-7,0 4-5,1-1-1,1 2-8,2 1 5,-1 0-6,8 2 4,-6-1-3,7 2 3,-1 1 1,1-2 2,1 3 0,2 7 1,2-4-2,6-2 2,-4 5 1,4-4 2,2 4-3,4-2 2,4 7 0,-4-8-2,7 4 2,1 1-4,-3 0 2,2-3-1,1 0-3,-4-2 1,-2-3 0,0 3-2,1-3-4,-1 1-2,-1-2-2,-2-1-1,-3 2-2,1 2 3,-3-5-7,-1 3 2,-2-4 0,-3-7-2,6 18-2,-6-11 3,0-7 3,-12 15 4,7-4-3,-7-4 2,1 4-2,-6-3-3,-2-1-4,2-1 4,-2-1-6,-1 0-3,-4-1-1,4-2 2,3 1 1,0-1-10,-2 0-5,1-2-11,4-2-32,3 0-31,11 2-44,-22-7-41,11 0-62,5-1-52,-1-7-158,7 15-464,0-28 205</inkml:trace>
          <inkml:trace contextRef="#ctx0" brushRef="#br0" timeOffset="51360.9504">17062 2526 233,'-6'-10'279,"6"10"-17,-6-14-27,6 14-19,-4-17-23,4 17-21,-1-8-34,1 8-39,0 0-48,0 0-49,-6-11-61,6 11-51,0 0-53,0 0-95,0 0-280,0 0 124</inkml:trace>
          <inkml:trace contextRef="#ctx0" brushRef="#br0" timeOffset="51194.0456">17088 2682 211,'0'0'262,"0"0"-24,0 0-20,0 0-13,0 14 3,0-14-1,2 15-10,0-5 1,-2-10-22,4 19-7,2-4-19,-6-2-2,4 3-21,2 2-17,-2 0-10,3 4-11,-4-4-11,6 4-1,-4-3-17,1-2-25,0-1-18,2-3-22,-2 2-27,-1-7-24,1 2-33,-3 1-42,2-3-46,-5-8-43,9 11-209,-9-11-464,0 0 206</inkml:trace>
          <inkml:trace contextRef="#ctx0" brushRef="#br0" timeOffset="51808.8418">17275 2667 140,'0'0'194,"0"18"-6,3-7 5,-3 4-8,0-4-13,0-11-8,7 23-5,-4-12-11,0-2-16,-2-1-2,6 3-15,-3 0-10,-1-2-16,4-3-3,-1 4-6,-6-10-9,14 11-4,-8-5-10,0-1-8,-6-5-16,19 4-12,-10-4-12,-9 0-10,21-2-6,-21 2-13,20-3-1,-12-1 2,1-2 3,2 0 3,-2 1 0,1-10 3,-3 8 6,3-2 4,-6-7 7,3 9 4,2-3 11,-3 1 3,2 2 2,-2-4 3,0 4 6,5-4 0,-1 3 5,-3 2 7,3-2 1,-2 1 1,1 2 3,-9 5-1,16-10-7,-10 7-3,-6 3 6,14-5-16,-14 5-4,12-2-3,-12 2 6,14 6-8,-14-6-1,13 7 3,-9 0 1,3 0 1,-7-7 10,11 17 3,-8-6 0,3-1 2,0 3-9,-4 3-2,4-2-5,0-2-1,-3 2 6,3 4-1,2-6-18,-2 1-25,-2-3-19,-3 1-29,8 1-24,-2-1-35,-3-1-43,-1-1-47,4-3-41,-1 2-205,-6-8-494,11 18 218</inkml:trace>
          <inkml:trace contextRef="#ctx0" brushRef="#br0" timeOffset="52284.902">17982 2649 267,'7'-7'254,"-7"7"-20,0 0-21,0 0-21,0 0-19,0 0-22,0 0-15,0 0-11,0 0-8,0 0-7,0 0-7,17 18-10,-17-9-5,0-9-10,6 16-8,-1-5-7,-2-3-5,0 2-6,0 0-4,2-1-5,-2-1-8,3 2-11,0 0-13,-1-2-7,1-1-9,-6-7-8,9 12-3,-1-10-1,-8-2-5,13 5-5,-13-5 3,14 3-2,-14-3-3,14-3 2,-14 3 3,20-7-2,-11-1 8,2 4 1,-5-4 4,2 1 3,1-2-1,1 2 7,-6-2 6,9-1 4,1-1 6,-3 3 6,1-3 5,2 0 1,0 3 5,-3-2 0,2 2 10,1 1 3,-5 1 7,5 5 8,-5-3 4,-1-2 4,-8 6-5,14-7-4,-14 7 0,13-3-11,-13 3-1,0 0-10,11-2-5,-11 2-1,0 0 3,0 0 2,14 15 1,-11-8 3,0 0-2,-3-7-3,6 17-1,0-9 1,-6 4-6,2-1-2,-2 3-1,1-2-1,4-3-11,-5 3-19,3-1-20,0-1-17,0-1-21,-3-9-23,5 23-23,1-13-38,1 3-18,-4-8-33,4 4-37,-7-9-177,13 9-449,-2-9 199</inkml:trace>
          <inkml:trace contextRef="#ctx0" brushRef="#br0" timeOffset="53319.3106">18224 3141 98,'0'0'285,"-11"3"-4,11-3-1,0 0 0,-11 6-1,11-6-6,0 0-16,0 0-34,0 0-15,43-6-24,-8 3-13,7 1-14,8 0-22,-1 2-14,6-3-15,3 3-4,-1-4-12,-2 3-11,5-1-10,1 2-20,-6 0-9,-1-7-20,1 5-17,-6 3-8,3-2-19,-5-1-15,-4-3-18,-2-1-21,-10 1-18,-5 2-18,-1-3-34,-5 3-20,-2-1-19,-3-2-26,-1 3-42,-8 0-146,-6 3-435,14-8 192</inkml:trace>
          <inkml:trace contextRef="#ctx0" brushRef="#br0" timeOffset="53009.4886">18683 2496 107,'-6'-8'281,"6"8"-29,0 0-25,0 0-24,20-18-24,-8 11-16,6 3-18,-1 1-16,11-1-19,1-3-21,6 5-15,5-3-17,7 0-17,-4 3-4,3 2-11,0-4-9,-5 0-10,-1 1-2,2 2-1,-9-1-11,-2 0 2,2-3-6,-8 3-14,1 0 4,-9-2-11,0 4-5,-4 0-15,-13 0-12,20-1-23,-20 1-21,14-2-34,-14 2-115,0 0-278,14 3 123</inkml:trace>
          <inkml:trace contextRef="#ctx0" brushRef="#br0" timeOffset="52600.7217">18772 2554 8,'0'0'234,"0"0"-24,0 0-22,0 0-14,0 0-3,0 0 1,0 0-3,0 0-9,0 0-13,3 36-12,-3-28-12,3 8-12,0-5-11,-3 5-9,6-4-9,-6 4-23,5-2-24,-2 0-33,3 1-40,-3 1-49,1-8-29,3 3-50,-4 0-162,-3-11-354,10 21 156</inkml:trace>
          <inkml:trace contextRef="#ctx0" brushRef="#br0" timeOffset="53768.2376">18960 3324 215,'0'0'224,"0"0"-9,0 0-9,0 0-14,0 0-14,0 0-12,0 0-18,0 0-17,20 6-15,-13-2-5,7-3-14,0 2-12,0 1-9,1 6-3,-1-4-14,-3-1-5,3 5-9,-4-3-7,-1 1-13,-1-3-14,-2 3-7,0 2-5,-4 1-4,-2 1 1,0-12-3,0 23 1,-5-8-3,-1-4 1,6 4-6,-6-7 6,2 6 0,0-6 1,4-8-1,-3 21 2,3-10-1,0-11 6,3 22 7,0-12 7,2-2 5,-2 8 4,6-3 6,-1-1 4,-2 2-2,3 0-4,-1 0 8,2 0 2,-3-1 4,0 2 1,-1-2 5,-2-4-1,0 5 0,-1-2 3,0 1-6,-3-3 4,0-10-2,0 19-2,-3-6 4,-4-6 11,7-7-16,-10 16 2,3-8-2,-4-4-7,-1 2 3,-5 2 0,3-5-9,-6 0 3,-4 1-27,-7-4-19,1 0-31,-10-6-28,12 2-38,-3-3-41,4-1-46,1-3-57,-1-3-177,7-4-470,9 4 208</inkml:trace>
          <inkml:trace contextRef="#ctx0" brushRef="#br0" timeOffset="52733.6457">19160 2554 43,'0'0'199,"0"0"0,0 0-1,0 0-8,0 0-2,0 0-14,0 0-7,0 39-11,0-31-10,0-8-12,3 17-11,-3-8-10,4 0-12,-1 1-11,4 0-8,-4 1-17,5 0-26,-2 1-36,2 2-36,-2-1-39,-3-4-45,3-1-51,-1-1-169,-5-7-365,3 11 162</inkml:trace>
          <inkml:trace contextRef="#ctx0" brushRef="#br0" timeOffset="48562.7538">12769 3009 216,'0'0'259,"0"0"-20,-10 8-23,10-8-7,0 0-11,0 0-10,0 0-4,0 0-12,21 13-2,-6-8-9,7-4-9,11 5-15,10-6-9,7 1-15,3-1-9,3 0-14,21-4-1,-17 1-11,17-2-9,-1 4-12,-19 0 2,20-4-8,-18-2-8,-3 6-3,2-3-4,-2 2-3,-5-2-6,-6 0-1,2 1 3,-7 3-12,-10-1-2,-5 1-2,-5 0-2,-6-6-10,0 9-7,-14-3-9,20-4-9,-20 4-16,11-4-17,-11 4-16,0 0-23,13-2-27,-13 2-27,0 0-33,0 0-25,0 0-25,0 0-171,0 0-438,0 0 195</inkml:trace>
          <inkml:trace contextRef="#ctx0" brushRef="#br0" timeOffset="46001.1018">11444 2488 140,'0'0'124,"0"0"-5,9-18-15,-9 18-17,6-7-1,-6 7-3,8-7-24,-8 7 5,12-8-4,-12 8-6,13-10-7,-5 6-4,-8 4 0,15-7-12,-4 6 2,-11 1-11,16-9 7,-5 8-13,-11 1 7,18-4-7,-7 2 4,-11 2-2,24-2-8,-13 4 8,-11-2-10,20 0 1,-20 0-1,15 0-3,-15 0-4,14 5-5,-14-5-6,13 1 9,-13-1-7,9 3 2,-9-3-3,0 0-7,11 4 10,-11-4 4,0 0 4,0 0-7,0 0-6,9 3 8,-9-3 1,0 0-2,0 0 7,0 0-12,0 0 12,0 0 4,0 0 2,0 0-6,0 0 2,0 0-12,0 0 12,0 0-2,0 0 4,0 0-6,0 0-3,-34-10 10,34 10-8,-20-1 3,20 1-8,-20 0 5,20 0 3,-24 0 3,9 1-4,2-1-3,1 1 1,-4 2-4,4 0 0,-2 0 8,0 2 1,0-3-3,-5 3 10,5 2-7,0 0 15,0 0-6,0 0 3,0 4 7,0 0 5,2 1 3,-4-2 4,2 5 1,5-1-3,-5-2 2,3 2-2,-2 8 3,2-7-6,4 4 5,-3 1 3,2-5-5,-1 7-1,1 1 3,5 2 5,2-3 1,-1-4 0,2-1-2,2 5 8,-2-2-2,4-1 0,-1-3-6,2 2 1,-2 0 1,3-4-6,2 5-3,2-8-2,-1 1-5,0 2-4,5-5 4,0 0-13,3-1-12,0-1-15,4-4-15,5 4-12,-6-6-23,7 1-13,-1 0-16,-2 0-9,4-6-15,0 1-13,0-3-5,-3 1-17,-2-6-112,-1-1-285,1-1 126</inkml:trace>
          <inkml:trace contextRef="#ctx0" brushRef="#br0" timeOffset="46698.0026">11845 2726 168,'0'0'166,"0"-12"-9,0 12-15,0 0-12,0 0-15,0 0-11,0 0-12,0 0-7,0 0-12,-7-10 0,7 10-3,0 0 5,0 0-1,0 0-3,-27 22-2,19-14-2,2 2-2,-5-2-3,3 1-4,2 3-4,3-2-3,-5 2-3,4-3-3,-3 3-4,4-4-3,0 3-3,3-11-2,-3 20-6,0-10 2,3-10-3,0 14-3,0-14-2,6 17 0,-6-17-5,10 8 4,-6-3 2,-4-5-5,13 1 2,-13-1-1,14 0-5,-14 0-4,20-6 2,-6 1-2,-6-1-4,4-5-4,1 1-2,1 2-4,-5-7 0,-1 7 1,3-6-2,-4 0 2,1 1 0,3 2 1,-6-5 1,1 2 2,5 0 2,-5 2-1,4 0 1,-4-2 1,0 1-1,0 3 2,0 1-1,-1-2-1,4 3 7,-4-2-9,1 5 3,4-5-2,-2 2 3,-1 0-1,3-5-3,1 6 0,-1 2 2,4-2 1,-1-2-2,-1 0-5,1 2 2,-2-2 6,3 4-7,3-3-1,-3 1-3,0 0 7,1-1-4,-2 1 2,1 0-2,-5-1-6,4 0 1,-2 2-3,-2-2 2,-3 2 0,2-2 2,0 0-1,-2 1 0,-6 7-2,8-10 2,-2 5-1,-6 5-3,5-10-2,-5 10-1,0 0-4,3-11 0,-3 11 1,0 0-2,0 0 5,0 0 1,0 0 1,0 0-3,0 0-2,0 0 6,-28 18 3,28-18-7,-3 15 9,-2-5-3,5-10 8,-2 22-1,2-15 12,4 8 7,-1-4 5,3 4 2,-3 0 10,3-1 2,2 4 7,0-4 0,3 1 3,-4 4-1,6-9 4,1 13 1,-5-9-1,4 4-4,-4-4 6,2 1-5,-3 0 2,0-2-3,-2 3-5,-2-2-6,-2-3-2,0-3 1,-2 3-2,0-11-1,-8 21 0,2-12-5,-1 5 0,-2-4-6,-5-2 1,0 0-2,-3-2-3,0 1-9,-4 0-7,3 1-13,-2 0-12,4-6-13,-3-1-14,4-1-16,2 4-36,-1-8-23,14 4-43,-20-7-44,12 3-172,0-3-421,8 7 187</inkml:trace>
          <inkml:trace contextRef="#ctx0" brushRef="#br0" timeOffset="47378.2944">12728 2583 212,'0'0'247,"3"-13"-18,-3 13-17,7-8-17,-7 8-8,4-9-20,-4 9-18,11-11-15,-5 5-9,-6 6-14,15-8-8,-6 2-11,2 2-7,-2 1-5,2-2-12,-11 5-6,22-2-9,-10 3-4,4 4-5,-2-1-8,-5 3-3,5 0-2,-1 3 1,-1 1-4,2 1-7,-5 2 3,2 0-6,-3-2-1,-2 4 0,1 1 1,0-2-4,0 1-3,-4 0-2,0 2 0,0-4 1,-3 3-1,2-4-2,1-1 2,-3-2-4,0-10 3,0 21-7,1-13 4,-1-8-9,0 0 0,-4 18-1,4-18 3,0 0-3,-2 11 6,2-11 1,0 0 1,0 0-1,0 0 1,0 0 5,0 0-6,0 0-1,0 0 1,0 0-4,-6-37-3,6 37-5,0-25-3,3 15-1,2-4 3,1-1-6,3 1 3,-4-1-1,4 1 3,-1 0-1,-2-3 1,2 6-1,0-3 5,-1 3-1,1-3 4,-1 6-3,-1 1 7,0-1 1,0 1 5,-6 7-3,10-12 5,-4 6-1,-6 6-1,9-10 1,-3 6 2,-6 4 1,11-11 5,-11 11-1,10-7 1,-10 7 0,7-6 0,-7 6-3,11-2-1,-11 2-2,0 0-1,0 0-2,0 0 0,22 1 0,-22-1 2,14 11 0,-8-4 1,1 0 5,-1 2 4,0 2 4,-1 1 2,-1 2-1,-2-2-3,3 4-1,-2-5 2,1 9-5,-2-12 8,3 6-9,-4 2-1,4-5-4,-2-1 2,0 1-1,-3-11-7,3 18-17,2-7-17,-2-4-18,2 1-27,-5-8-20,4 13-35,-4-13-31,3 11-24,-3-11-56,0 0-134,11 5-406,-11-5 179</inkml:trace>
          <inkml:trace contextRef="#ctx0" brushRef="#br0" timeOffset="48159.0082">13501 2299 168,'0'0'284,"-8"-7"-19,8 7-19,0 0-16,0 0-28,0 0-20,11-16-18,1 14-16,2-3-19,7 2-10,8 2-15,4-6-6,14 4-12,-2-1-7,3-2-6,5 6-7,-3-4-12,3 1-4,-3-1-10,-4 0-9,4 0-6,-6-2-5,1 5-13,-14-6-2,0 3-8,-6 3-9,-5-1-7,-3-3-19,-1 5-12,-7-1-20,-9 1-33,14-2-33,-14 2-35,0 0-29,0 0-146,0 0-375,0 0 167</inkml:trace>
          <inkml:trace contextRef="#ctx0" brushRef="#br0" timeOffset="47646.2969">13591 2434 160,'0'0'239,"0"0"-19,0 0-27,0 0-19,0 0-9,0 0-3,0 0-6,0 0-4,0 0-2,0 0-5,-5 47-5,5-34-5,3 2-6,-3-2-6,2 1-7,4 3-2,-6-5-20,3 2-8,0 0-7,1 2-12,0 0-1,-4 0-15,3-5-15,4 4-25,-4-5-21,1 2-24,1-4-33,0 2-29,-4-2-39,2 3-35,-3-11-40,5 8-198,-5-8-440,0 0 196</inkml:trace>
          <inkml:trace contextRef="#ctx0" brushRef="#br0" timeOffset="47890.1598">13853 2441 146,'0'0'253,"0"0"-23,0 0-21,0 0-22,0 0-16,0 0-4,0 0-4,0 0 0,7 25-6,-7-14-8,0-11-7,0 25-8,0-11-6,2-1-10,-2 4-8,0 2-9,2-5-13,1 2 6,-3 4-19,1-7-11,2 5-8,0 0-25,-3 1-23,2-2-26,3 0-32,-4-1-36,-1-2-36,2-3-60,-2-1-32,0-10-198,-3 12-447,3-12 198</inkml:trace>
          <inkml:trace contextRef="#ctx0" brushRef="#br0" timeOffset="49455.2434">14818 2920 175,'0'0'308,"0"0"-26,0 0-25,0 0-27,0 0-16,30 2-28,-18-2-11,7-2-19,-4 2-11,4 2-15,1-1-9,1-1-11,-3 0-9,9 6-11,-1-9-3,-2 6-7,-1-2-4,5-2-7,-3 1-8,-5-3-4,3 3-6,2 3-1,-4-6-14,0 3-5,0-3-15,2 2-10,-6-1-19,2 0-23,-2-1-32,0-3-28,-1 1-41,-2 0-30,1-1-43,2-1-43,-9-1-134,6 1-419,-6 1 185</inkml:trace>
          <inkml:trace contextRef="#ctx0" brushRef="#br0" timeOffset="50374.7876">15676 2492 239,'0'0'219,"0"0"-22,16-15-22,-16 15-17,17-11-17,-6 4-14,4-2-13,-2 0-13,1 1-11,0 1-13,3-2-4,0 0-7,-3 2-5,-2 0-5,2-5 1,-1 2 1,-5 3 3,-2 3 8,0-4 0,-6 8-2,8-18-5,-8 18-7,0-12-3,0 12-4,0 0-4,-16-16-6,9 11-2,-9-1-5,5 2-5,-8 3-2,4-1-5,-2 5-2,0 4-5,1-3 2,-3 3-3,5 1-8,-1 1-13,4-2-17,2 2-26,2 1-18,1-2-15,5 3-18,1-11-32,3 22-24,4-14-28,4 5-134,2-5-350,2 0 155</inkml:trace>
          <inkml:trace contextRef="#ctx0" brushRef="#br0" timeOffset="49075.4608">13452 3270 206,'0'0'230,"0"0"-7,-7 9 0,7-9-9,0 0-9,0 0-14,0 0-8,0 0-23,0 0-10,0 0-18,0 0-14,40 0-13,-40 0-10,22-6-10,-11 8-8,1 3-10,2-3-4,-3-1-10,0 3-6,0 0-8,-2-1-2,2 6-6,-3-2-8,0 0-10,-2 3 0,-4 0-7,2 6 0,-4-3-2,0 1 0,0 2-5,2-5-3,-4 5 1,1-2 3,1-14-4,0 21 1,1-11-1,1 0-1,3 5 5,1-7 2,-2 7-2,3-7 6,0 6-1,3-3 5,-1 5 0,-1-4 7,4-1-5,-2 0 4,-1 2-1,-6-5 10,8 8-3,-3-4 6,-5-2-1,2-2-1,-1 2 4,-1 1-2,-1-1 1,-2 3 0,0-13-2,0 21 3,-2-12-2,1 3-3,1-12 2,-6 18 0,-2-8-3,3-1 2,-4-2-3,-2 4 5,0-2-8,-1-2 1,-2 2 0,-4-4-4,4-2-7,-3 1 6,2 1-2,-2-3-5,-1-2-10,1 0-15,-3 0-20,5-7-25,-1 3-34,-3 1-36,4-4-45,1-4-57,1-1-54,1 1-159,4 2-483,2-5 214</inkml:trace>
          <inkml:trace contextRef="#ctx0" brushRef="#br0" timeOffset="49727.0911">15136 2671 215,'0'0'252,"0"0"-21,0 0-23,0 0-22,0 0-23,0 0-5,-13 13 3,12-3 3,1-10-5,0 20 2,0-5-9,-2 4-6,2-1-4,2 6-8,-2 2-9,0-3-10,3 2-4,2 0-5,-1-3-19,-2 7-4,2-3-1,0-1-17,0-4-5,2-3-10,-2 5-19,2-5-22,-5-3-25,4 4-32,-2-4-32,2 2-37,-4-2-36,-1 3-39,3-4-31,-3 0-232,-3 2-492,2-6 218</inkml:trace>
          <inkml:trace contextRef="#ctx0" brushRef="#br0" timeOffset="50026.9161">15917 2735 186,'0'0'337,"0"0"-21,0 0-22,0 0-24,0 0-26,7-7-25,-7 7-24,0 0-28,0 0-14,0 0-18,0 0-13,11 24-12,-5-11-11,-2 2-7,3 2-9,-1 7-8,-1-1-10,1 4 1,-1 1-6,-4 2-20,1-4-15,-2 4-15,-2-5-17,1 4-21,1-11-24,-2-1-26,2 0-25,0-3-28,0 0-23,3-6-24,-3-8-41,5 10-184,-5-10-435,0 0 193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5:55.0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4055D9-C693-4B04-8414-95738D21202B}" emma:medium="tactile" emma:mode="ink">
          <msink:context xmlns:msink="http://schemas.microsoft.com/ink/2010/main" type="writingRegion" rotatedBoundingBox="18708,2743 18378,4254 17721,4111 18051,2599"/>
        </emma:interpretation>
      </emma:emma>
    </inkml:annotationXML>
    <inkml:traceGroup>
      <inkml:annotationXML>
        <emma:emma xmlns:emma="http://www.w3.org/2003/04/emma" version="1.0">
          <emma:interpretation id="{EF9542DA-CE39-46D4-9962-BB9CFF223BCB}" emma:medium="tactile" emma:mode="ink">
            <msink:context xmlns:msink="http://schemas.microsoft.com/ink/2010/main" type="paragraph" rotatedBoundingBox="18708,2743 18378,4254 17721,4111 18051,2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36F610-11DA-4FE2-A818-7632B223B43A}" emma:medium="tactile" emma:mode="ink">
              <msink:context xmlns:msink="http://schemas.microsoft.com/ink/2010/main" type="line" rotatedBoundingBox="18708,2743 18378,4254 17721,4111 18051,2599"/>
            </emma:interpretation>
          </emma:emma>
        </inkml:annotationXML>
        <inkml:traceGroup>
          <inkml:annotationXML>
            <emma:emma xmlns:emma="http://www.w3.org/2003/04/emma" version="1.0">
              <emma:interpretation id="{0C426611-F144-43DF-8E0A-93725584AEE3}" emma:medium="tactile" emma:mode="ink">
                <msink:context xmlns:msink="http://schemas.microsoft.com/ink/2010/main" type="inkWord" rotatedBoundingBox="18708,2743 18378,4254 17721,4111 18051,2599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(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-1 165 133,'10'-33'187,"-10"33"-23,8-15-7,-5 8-9,-3 7-11,11-14-10,-8 7-9,4-1-12,0 0-4,0 1-6,-1 0-4,6-5-8,-6 5-4,2 0-7,0 1-1,0-1-4,-8 7-7,14-8-3,-8 2-8,-6 6-5,14-5-4,-14 5-10,14-4-3,-14 4-3,0 0 9,20 11-18,-12-6 2,0 5-1,3-2-3,-2 6 0,2 4 3,-3-7-4,0 7 2,3 4-3,-7-6 1,6 3-7,-6-1 4,2-1-3,-1 0-2,-2-3 1,0 5 0,0-4 2,-3-4-3,0 3 2,5 2-2,-5-6-1,0-10-8,2 18-6,-2-18-1,-3 16 1,3-16 3,-4 8-1,4-8 4,0 0 3,0 0 1,0 0 3,0 0-2,0 0 2,0 0-2,0 0-2,0 0 3,0 0 0,-3-35 0,3 20 1,2 0-3,4 1 4,-1 0 0,-1-3 2,3 5-1,1-6 1,-2 6-1,0-4 3,2 0 0,-4 4-2,3-2 1,2 3-3,-1-5 4,1 6 2,-4-1-4,4 4 4,0-4 5,-2 4 2,-1 0 0,0 0-1,-6 7 3,8-12-3,-8 12 7,9-9-5,-9 9-1,5-8-3,-5 8-1,0 0-4,0 0-3,8-7-1,-8 7-2,0 0 1,0 0-1,18 11-1,-10 0 0,-2-4 1,1 0 2,0 4 5,1-1 6,2 2 1,-3 2 1,3-3-1,-2 3-10,-2 1 3,-2 0 2,3 3-1,-1-6-1,0 8 1,-1-4-4,-2 1 3,3-1-4,-1 1 0,1-2-9,-4 3-16,4-3-16,-3-2-19,0 4-27,-1-3-27,-1 0-32,1-7-35,2 1-39,-4-8-147,2 18-389,-2-18 173</inkml:trace>
          <inkml:trace contextRef="#ctx0" brushRef="#br0" timeOffset="-945.8962">269 776 207,'0'0'205,"0"0"-9,0 0-21,0 0-8,0 0-17,0 0-7,0 0-12,0 0-8,-14 1-5,14-1-10,-17 7-4,10-4-8,7-3-7,-27 4-6,15-4-6,-4 1-8,2 3-5,-3-3-4,0 1-9,-2-3-4,4 1-7,-3 0-2,1-1-3,-1 1-4,4-1-1,14 1-5,-24-5 1,16 2-4,8 3-1,-17-3-4,9-2 1,8 5-1,-7-7-5,7 7 0,-7-10-1,7 10-5,0 0-6,0 0-2,7-26 0,-1 21-7,0-5-1,-6 10 5,14-13-6,-6 8 1,0-2-2,-8 7 1,12-11-2,-12 11 1,13-3-4,-13 3 0,11-8-1,-11 8 2,10-4 4,-10 4 0,0 0-1,18-3 2,-18 3-2,14 0 4,-14 0-2,17 7 3,-11-3 0,3 2-3,-1 0 1,3 1 3,0 6 1,3-2 4,-2 4 1,-1 3 4,3-4 0,-4 2 1,2 5 3,-4-2 3,0-2 5,-1 9-2,0 0 2,-3 3 3,-1-3-3,-3 1-1,-1 4 0,-4-1 1,-6 5-1,0-6-2,1 7-5,-8-10 4,4 2-1,-3-5 0,-6 9-2,-2-2 2,5-7-3,-13 2-6,11-6-9,-3 2-5,2-7-6,-2 1-2,8-4-3,3-4 1,0 0-2,1-3 5,4 0 0,-2 1 7,11-5 2,-14 2 2,14-2-1,0 0 4,-15-8 0,15 8 2,-5-13 6,5 13 3,-2-16 8,2 16-1,3-22 0,2 12 6,0-4 0,-2 2 5,-1 1 9,2 2 3,-4 9 2,6-17 1,-1 11 3,-5 6 2,8-15-6,-7 8 4,-1 7-4,7-8 0,-7 8-2,3-10-2,-3 10-6,0 0-5,0 0-2,6-7-4,-6 7-1,0 0-8,0 0-1,0 0-1,0 0 6,28 14 5,-19-7 2,-1 0 1,3 4 4,3 0 0,0-3-1,2 8 1,-2-3 0,1 5-2,1 0-3,-2-2-3,0 2-2,5 2 3,-4-1-6,-1-8-1,0 4-1,5 2-17,-5-2-8,1-3-17,-1-2-14,4-2-20,-3 3-24,1-4-26,2 0-34,-2-3-34,3-1-27,1-5-39,-6 2-151,1-1-435,4-3 193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33.3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C79155-F3FB-4C22-BC74-C7B997945660}" emma:medium="tactile" emma:mode="ink">
          <msink:context xmlns:msink="http://schemas.microsoft.com/ink/2010/main" type="writingRegion" rotatedBoundingBox="14987,8179 15554,8179 15554,8654 14987,8654">
            <msink:destinationLink direction="with" ref="{1B13B525-2E93-41AE-97A8-2F12D465BE10}"/>
          </msink:context>
        </emma:interpretation>
      </emma:emma>
    </inkml:annotationXML>
    <inkml:traceGroup>
      <inkml:annotationXML>
        <emma:emma xmlns:emma="http://www.w3.org/2003/04/emma" version="1.0">
          <emma:interpretation id="{BC808C83-8F90-4C5F-915F-191AFC3C36DD}" emma:medium="tactile" emma:mode="ink">
            <msink:context xmlns:msink="http://schemas.microsoft.com/ink/2010/main" type="paragraph" rotatedBoundingBox="14987,8179 15554,8179 15554,8654 14987,8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7D01D6-B6C2-4219-99D7-7127FA758BD9}" emma:medium="tactile" emma:mode="ink">
              <msink:context xmlns:msink="http://schemas.microsoft.com/ink/2010/main" type="line" rotatedBoundingBox="14987,8179 15554,8179 15554,8654 14987,8654"/>
            </emma:interpretation>
          </emma:emma>
        </inkml:annotationXML>
        <inkml:traceGroup>
          <inkml:annotationXML>
            <emma:emma xmlns:emma="http://www.w3.org/2003/04/emma" version="1.0">
              <emma:interpretation id="{6248E079-338A-4A13-BF28-BDDF673922B6}" emma:medium="tactile" emma:mode="ink">
                <msink:context xmlns:msink="http://schemas.microsoft.com/ink/2010/main" type="inkWord" rotatedBoundingBox="14987,8179 15554,8179 15554,8654 14987,8654"/>
              </emma:interpretation>
              <emma:one-of disjunction-type="recognition" id="oneOf0">
                <emma:interpretation id="interp0" emma:lang="en-US" emma:confidence="0">
                  <emma:literal>2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%</emma:literal>
                </emma:interpretation>
                <emma:interpretation id="interp4" emma:lang="en-US" emma:confidence="0">
                  <emma:literal>U</emma:literal>
                </emma:interpretation>
              </emma:one-of>
            </emma:emma>
          </inkml:annotationXML>
          <inkml:trace contextRef="#ctx0" brushRef="#br0">0 67 145,'0'0'133,"0"0"-1,0 0-5,0 0-11,9-20-4,-9 20-8,5-7-16,-5 7 2,6-7 1,-6 7-7,11-6-7,-11 6 2,13-4-10,-13 4-6,15-9-1,-7 7-10,-8 2-3,15-6-3,-4 5-6,-11 1 0,22-4-6,-12 4-6,-10 0-4,20 0-2,-9 4-1,0-3-1,1 5-4,0-5 2,-2 1 2,2 3-4,-1 1 1,3 1 0,-4 0-1,0 0-3,-2 2-1,0-2 3,0 0 5,1 5-7,0 1 5,-1-5-1,-5 5 0,2-4-1,1 5 4,-4-5-3,-2 1-5,0 7 5,0-5 0,-2 3 2,-2 2 4,0-3 1,-2 3-2,0-3-2,0 0 1,-4 1-3,0-1-2,0-3 1,2 0-1,-2 4-2,2-5-1,0 1-2,2-4-1,-2 1-4,0-4 3,8-4 0,-12 16-3,5-10 1,7-6 2,-7 8-3,7-8 1,-8 6-4,8-6 1,0 0 0,0 0 5,0 0 3,-9 8 2,9-8 2,0 0 4,0 0-1,0 0 0,0 0-5,0 0 0,-5 7-1,5-7 3,0 0-4,0 0-3,0 0 5,0 0-5,0 0 1,0 0-1,0 0-5,0 0 5,0 0-4,0 0-2,0 0 0,0 0 4,0 0-1,0 0-2,0 0 0,0 0 2,0 0 2,0 0-4,0 0 1,0 0 1,0 0-2,0 0 5,0 0-2,0 0-1,0 0 2,0 0-1,0 0-1,0 0-1,0 0 3,0 0 4,17 11-6,-17-11 5,12 4 0,-12-4 2,19 3-1,-10 1 3,-9-4-2,22 0 4,-5 2 4,-1-1 1,0 3-2,4-4 2,0 0 0,2 0-3,-3 2 2,1 0-1,0-2-3,-1 0 1,-1 3 0,-2-3 1,-2 0-5,-2 0-1,-12 0 0,19 0 0,-19 0-2,16 4 1,-16-4 1,0 0 2,15 1-1,-15-1-1,0 0-1,0 0 0,14-1 0,-14 1 1,0 0-3,0 0-2,0 0 1,0 0-1,0 0-1,0 0-4,0 0 2,0 0-3,0 0-4,13-4-10,-13 4-8,0 0-11,0 0-17,0 0-13,0 0-18,0 0-18,0 0-22,0 0-20,0 0-24,0 0-43,0 0-45,0 0-136,0 0-420,0 0 186</inkml:trace>
          <inkml:trace contextRef="#ctx0" brushRef="#br0" timeOffset="58910.2395">490 344 8,'0'0'28,"0"0"0,0 0-8,0 0 2,0 0-5,0 0 5,22-4-2,-22 4 2,0 0-3,0 0 5,0 0-4,0 0 4,0 0 0,0 0-2,0 0 3,0 0-3,0 0 2,0 0-1,0 0-1,0 0-2,0 0-1,0 0-2,0 0 0,0 0 0,0 0 2,0 0-9,0 0 9,0 0-12,13 2 2,-13-2-3,0 0 0,0 0-3,0 0 5,0 0-3,0 0-1,0 0 3,0 0-7,0 0 4,0 0 3,0 0-2,0 0 5,0 0 0,0 0 10,0 0 4,0 0 2,0 0-1,0 0 14,0 0 0,0 0-2,0 0 3,0 0-6,0 0 2,0 0-2,0 0-1,0 0-4,0 0-4,0 0-8,0 0 3,0 0-1,0 0-3,0 0 0,0 0 0,0 0-2,0 0-9,0 0 10,0 0-10,0 0 4,0 0-4,0 0 4,0 0-3,0 0-1,0 0-2,0 0 0,0 0 2,0 0 6,0 0-9,0 0 7,0 0-5,0 0 1,0 0-4,0 0 0,0 0-3,0 0-6,0 0-6,0 0-14,0 0-12,0 0-14,0 0-14,-24-27-12,24 27-18,-14-8-59,5 1-168,-5 0 75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5:56.1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88D2C0-5899-437E-95EA-EF4D910718F0}" emma:medium="tactile" emma:mode="ink">
          <msink:context xmlns:msink="http://schemas.microsoft.com/ink/2010/main" type="inkDrawing" rotatedBoundingBox="19464,2126 19553,5766 19092,5777 19003,2137" semanticType="callout" shapeName="Other">
            <msink:sourceLink direction="with" ref="{C772FC16-B3FD-41A9-B3D9-FBFDEE25C8CD}"/>
            <msink:sourceLink direction="with" ref="{D4C92D74-F49C-44A2-8B3D-76C4DB1D8140}"/>
          </msink:context>
        </emma:interpretation>
      </emma:emma>
    </inkml:annotationXML>
    <inkml:trace contextRef="#ctx0" brushRef="#br0">432 0 59,'0'0'108,"-18"-2"5,18 2-6,-17 2-10,17-2-7,-21 2-14,10-2 9,1 7-12,-1-5-5,-2 3-9,2 2-1,0-3-4,-1 1 2,1 4-6,-1-1 5,-1 1-10,2 0 0,-4 2-2,4-3-1,-2 3 11,-1 0-11,2 1-6,2 2 8,-2 0 0,3-1 4,-2 3-3,1-6-6,0 6 2,2 0-1,-2-1 0,4 0 0,0 0 2,-2 3 1,3 0-5,2 0 1,-3-2 1,1 4-6,2 1 0,0-1-2,0 6 3,0-2-5,1-2 0,-1 4-1,0-1-2,2 1-1,2 1-5,-2 1 2,-1-2 0,2 1-4,-5 0 2,4 2-4,-2 3 5,0 5-5,-4 0 0,3-7-1,2 8-3,-4 0-3,0-2 0,4-6-2,2-2 0,0 2 0,-1-1 0,-1-1 0,-1 0 1,6 0-1,-1 4 9,-2-7-3,3 0-4,0 3 8,-2 0-2,4-3-1,-2 0 2,-1 2-2,4 0 1,-3 0 2,0 11-2,-1-10 1,2 1 1,1 3-2,-2-6 5,2 4-8,-5 2 1,1-2 2,4-5-2,-3 7-2,-1-7 2,2 5-3,0-4 2,-1 2-1,4-5-3,-3 3 4,0-1 0,2-1-3,-3 0 0,-1 2-2,2-2 5,-1-6-4,-1-1 0,4 4-1,-3-4 1,-1 5 2,2-3-4,-3-1 0,2 8-2,3-2-1,-5 0 3,1-1 0,1 2 0,-2-8-5,1 8 2,2-1 2,-1 3-2,-2-5 0,0-1-1,2-5 3,-2 8-4,3-6 4,-3 7-3,1-9 2,1 5 0,-1-3-2,-1 1-2,5-1 1,-5-6 2,2 8-2,-2-3 2,-2-1-2,4 0 1,-2 2-1,3-3 6,-3 3-9,0-2 1,0 2 2,1-1 2,2 3-5,-3-4 4,5 9-2,0-10 4,-4 2-5,-1 2 10,3-3-12,0 0 3,1 3 0,-1-8 0,-2 6 2,1-2-2,-1-2-2,2 2 5,-1-3-5,-2 2 1,5 1 0,-4-7 1,-1 7 0,0-3-1,0-12 0,2 23 1,-2-7 1,3-5-5,-3 4 3,0-3 2,1-3-3,-1 9 8,0-7-5,2 3-2,-2 2 4,2-1 2,1-2 2,0 3 1,-3-2-2,3 1 0,-6-4 5,6 7 2,-3-4-5,1 0 3,-1 4 2,0-4-5,0-2 6,-1 6-1,1-4 2,0 1-4,0-1 2,1-1 0,-1 0 0,0 3 0,0-2-5,0-3-2,2 0 11,-2-11-10,0 20 7,2-11-3,2 2 22,-4-11-16,6 16 0,-4-7 9,3-1-7,1-1 1,-1 0 0,-5-7 1,12 11 1,-1-9-4,-2 1 10,-9-3-17,19 7 2,-10-4-11,-9-3-7,21 4-19,-11-4-18,-10 0-12,19 0-24,-6-1-24,-13 1-36,20-6-42,-20 6-36,20-10-43,-12 5-209,6-6-505,-2-1 223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6:17.80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05D66F-601B-46E5-BBC2-A0045A5EF4B8}" emma:medium="tactile" emma:mode="ink">
          <msink:context xmlns:msink="http://schemas.microsoft.com/ink/2010/main" type="inkDrawing" rotatedBoundingBox="28476,2505 28837,5436 28279,5505 27918,2574" semanticType="verticalRange" shapeName="Other">
            <msink:sourceLink direction="with" ref="{D68C5970-95DA-444E-95CC-2532E01A022A}"/>
          </msink:context>
        </emma:interpretation>
      </emma:emma>
    </inkml:annotationXML>
    <inkml:trace contextRef="#ctx0" brushRef="#br0">0 54 60,'17'-17'206,"-8"13"-20,2 1-23,9-2-15,-4 5-9,12-3-21,2-1-9,-2 2-16,1-3-10,-1 5-7,2 0-8,-2 0-8,2 0-1,1 0-11,-5 0-6,2-3 0,-8 3-3,1 3-3,-4-6 1,1 3 0,-10 3 7,-8-3 5,20 0-2,-20 0 6,18 0-1,-18 0 2,0 0 5,14-5-5,-14 5-4,0 0 1,0 0-2,12 0-2,-12 0-2,0 0-3,0 0 7,0 0-11,0 0-1,0 0 0,14-2-9,-14 2-5,0 0-1,0 0-5,0 0 4,0 0-9,0 0 0,0 0-6,6 7 3,-6-7-3,0 0 1,0 0-1,3 14-3,-3-14 0,5 15 1,-5-5 2,0-10 3,3 19-2,-3-3 4,3 1-1,-3-2 5,0 3 2,3 5 0,1-7 3,-4 8 1,4-4-2,-2 4-1,-1-7-1,-1 9-2,0 2 7,0 0-7,3-1-2,-3-1 2,0 3-3,4-1 0,-1 2-3,0-2 2,-3 10-3,0-10 0,3 10 3,2-7 0,-5-4-4,3 4 5,0-1-7,0 5 4,3-7 2,-1 2-1,-2 8 4,0-8 0,3-2 3,-1 9 6,-2-9-1,3 10 2,-3-12 0,4 2-4,-3 2 0,3-1 0,-4-3-3,3-1 0,-1 4 0,-2 1-1,-3-1 2,0-1-2,6 2 1,-6-3-6,0 1 1,0 0-2,6 11-1,-6-11 2,2 3 2,-2-1 14,3 1-17,0-4 3,3 11 0,-1-10 3,-5-2-1,3-1-1,0 2 16,3 0-20,1-4 0,-3 3-3,-4-1 4,6-6 2,-2 3-1,2 1-2,-2 2 0,-4-8-2,7 3 0,-7-3-1,3 3 0,3-5-3,-4 2 3,1 2-7,3 4 10,-6-5-4,8-1-1,-8-1 4,3 0 0,0 1 4,3 4-9,-3-4 9,2 4 1,-2-5-4,0 7 14,-3-4-14,0 1-2,0 1-1,0-1 1,0-3 1,3-1 2,-6 5-7,3-3 0,-3-1 8,0-1-11,0 4 1,1-4 4,4 1 3,-4-1-1,-1-1-9,3-1 15,0 3-10,0-1-2,0-4 4,0 2-3,0 1 3,0-1-6,3 1 5,-3-15-3,0 27 1,0-17-14,0 4 16,0 0-2,0-2 0,0-12-5,0 23 4,-3-11 0,0-3 3,3 5-1,-6-3-9,6-11 8,-5 19-1,-1-7 3,3-4-1,0 0 0,-2-1 2,5-7-2,-6 15 6,3-8 0,3-7-2,-7 10-2,7-10 5,-14 9-3,8-2-2,6-7 4,-14 7-2,0-2 2,5-1-4,-5-2 5,-3 3-7,1-5-17,-1 0-25,-3 2-19,-5-1-25,5-2-35,-1 1-36,1 0-43,0-2-53,3-3-41,-4 1-234,4 2-567,5-3 252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5:25.64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BD0306-D11B-4049-BFA1-BFEEE9FFB977}" emma:medium="tactile" emma:mode="ink">
          <msink:context xmlns:msink="http://schemas.microsoft.com/ink/2010/main" type="writingRegion" rotatedBoundingBox="10351,1286 10733,1286 10733,1825 10351,1825"/>
        </emma:interpretation>
      </emma:emma>
    </inkml:annotationXML>
    <inkml:traceGroup>
      <inkml:annotationXML>
        <emma:emma xmlns:emma="http://www.w3.org/2003/04/emma" version="1.0">
          <emma:interpretation id="{9940A16D-1305-405C-B312-206AC76EA173}" emma:medium="tactile" emma:mode="ink">
            <msink:context xmlns:msink="http://schemas.microsoft.com/ink/2010/main" type="paragraph" rotatedBoundingBox="10351,1286 10733,1286 10733,1825 10351,1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3D3358-AB46-4C2C-BF03-37C4D72AD04C}" emma:medium="tactile" emma:mode="ink">
              <msink:context xmlns:msink="http://schemas.microsoft.com/ink/2010/main" type="line" rotatedBoundingBox="10351,1286 10733,1286 10733,1825 10351,1825"/>
            </emma:interpretation>
          </emma:emma>
        </inkml:annotationXML>
        <inkml:traceGroup>
          <inkml:annotationXML>
            <emma:emma xmlns:emma="http://www.w3.org/2003/04/emma" version="1.0">
              <emma:interpretation id="{848D0861-8078-4597-8079-65759AC372A0}" emma:medium="tactile" emma:mode="ink">
                <msink:context xmlns:msink="http://schemas.microsoft.com/ink/2010/main" type="inkWord" rotatedBoundingBox="10351,1286 10733,1286 10733,1825 10351,1825"/>
              </emma:interpretation>
              <emma:one-of disjunction-type="recognition" id="oneOf0">
                <emma:interpretation id="interp0" emma:lang="en-US" emma:confidence="1">
                  <emma:literal>3</emma:literal>
                </emma:interpretation>
                <emma:interpretation id="interp1" emma:lang="en-US" emma:confidence="0">
                  <emma:literal>}</emma:literal>
                </emma:interpretation>
                <emma:interpretation id="interp2" emma:lang="en-US" emma:confidence="0">
                  <emma:literal>)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J</emma:literal>
                </emma:interpretation>
              </emma:one-of>
            </emma:emma>
          </inkml:annotationXML>
          <inkml:trace contextRef="#ctx0" brushRef="#br0">1937 619 22,'0'0'217,"-11"4"-2,11-4-7,0 0-5,0 0-11,0 0-16,0 0-19,0 0-13,0 0-14,0 0-12,34-11-15,-34 11-12,18-3-9,-9 2-9,3-5-8,-12 6-8,24 3-9,-24-3 1,22 3-7,-15-1-6,1 4 1,3-5-9,-6 6-2,4 2-4,-1 1-3,-2-3 0,-3 4-2,-3-2-1,3 2-1,-3 3 0,-3-1-2,0 1-2,0-4-1,-3-2 0,1 3-1,-1-2 3,0-2-4,1 3-2,5-10 0,-9 13-4,9-13 10,-5 12-8,5-12-7,-3 7 4,3-7-1,0 0-1,-6 9 2,6-9-3,0 0 6,0 0-2,0 0 2,10 10 4,-10-10-1,16 6 3,-8-2 1,-8-4-2,11 7 2,-2-3 0,-3 0-3,5 3 5,-11-7-1,17 10 3,-9-4-4,0 0 8,-2 1-2,8 1 3,-8-1 3,-1 4 1,4 0 0,-4-2 4,0 3 3,-1-4-2,3 2 1,-6 1 0,-1-11 1,0 21 2,2-13-3,-2-8-3,-3 25-1,-4-13-5,-4-1 3,2 1-3,3-3-2,-8 5 4,3-5-7,0 2 2,-4-3-4,-3-1 0,0 0 0,-1-3-1,-1-1-7,-4 1-6,1-4-13,3 0-10,-8-4-13,9 3-22,-1-5-25,3 3-36,-2-6-39,7-1-35,1-3-50,-2 0-187,5 0-465,2-3 206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16.6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1071B9-E224-4644-968E-2679668AD5EA}" emma:medium="tactile" emma:mode="ink">
          <msink:context xmlns:msink="http://schemas.microsoft.com/ink/2010/main" type="inkDrawing" rotatedBoundingBox="4335,11782 6006,11768 6007,11788 4336,11802" semanticType="underline" shapeName="Other">
            <msink:sourceLink direction="with" ref="{920B9946-FDFB-46B3-BF2A-01D54DA9282D}"/>
            <msink:sourceLink direction="with" ref="{E5BF050F-2EC7-420D-AA62-6DEE43C4036B}"/>
            <msink:sourceLink direction="with" ref="{9E7F033A-030F-4751-9581-CDCECF58C52F}"/>
          </msink:context>
        </emma:interpretation>
      </emma:emma>
    </inkml:annotationXML>
    <inkml:trace contextRef="#ctx0" brushRef="#br0">43 13 74,'-14'5'120,"14"-5"-26,0 0 23,0 0-14,-18 1 0,18-1 9,0 0-20,0 0-1,0 0-1,0 0-4,0 0 3,0 0-8,-11-5 0,11 5 4,0 0-3,0 0-8,0 0-1,0 0-8,0 0-4,0 0-1,0 0 1,0 0 2,0 0 4,42 6 1,-22-5-4,0-1 0,11 0-6,1-1-1,7 2-5,3 4-7,4-6-3,1-4-1,4 5-4,-5 0-5,3 0-2,1 5-2,-1-9-3,-3 4-2,6 4 1,-7-8-4,-3 4-4,1-2 1,3 2-3,-3-5 1,-9 5-4,10 0 1,-13 0-1,0-2 0,2 2-5,11-5 1,-13 5-1,-2 0 3,3-1-1,-6-1-2,2 0-3,-2 2 3,-5-2-3,-1 2-1,-3 0 1,5 0 1,-7-1-1,-1 2 3,2 1-6,1 0 1,-1 1 0,-7 1 3,4-4-1,-13 0-1,21 0-1,-11 1-1,-10-1 0,23 0 0,-15 1 0,-8-1 3,20 0-2,-20 0 2,20 0 4,-10 0 2,2 1 5,-12-1-4,22-1 0,-22 1 0,17 1-1,-17-1 2,14-1-2,-14 1 2,16 0 0,-16 0-1,0 0 4,14 1-3,-14-1 1,0 0-2,0 0-5,0 0 5,14 0-2,-14 0-4,0 0-2,0 0-6,0 0-14,0 0-6,0 0-9,0 0-11,0 0-14,0 0-18,0 0-24,0 0-14,0 0-24,0 0-16,-52-1-5,38 0-11,-6 1-12,0-5-128,-7 4-334,-4-3 148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15.8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9468D5-8DFA-48FB-B1C3-2F387C766C91}" emma:medium="tactile" emma:mode="ink">
          <msink:context xmlns:msink="http://schemas.microsoft.com/ink/2010/main" type="inkDrawing" rotatedBoundingBox="4185,11790 6028,11855 6025,11918 4183,11853" semanticType="underline" shapeName="Other">
            <msink:sourceLink direction="with" ref="{920B9946-FDFB-46B3-BF2A-01D54DA9282D}"/>
            <msink:sourceLink direction="with" ref="{E5BF050F-2EC7-420D-AA62-6DEE43C4036B}"/>
            <msink:sourceLink direction="with" ref="{9E7F033A-030F-4751-9581-CDCECF58C52F}"/>
          </msink:context>
        </emma:interpretation>
      </emma:emma>
    </inkml:annotationXML>
    <inkml:trace contextRef="#ctx0" brushRef="#br0">0 0 42,'0'0'167,"0"0"-3,0 0-7,0 0-6,0 0-7,0 0-3,0 0-6,0 0 0,0 0-8,0 0-6,0 0-7,0 0-7,0 0-5,0 0-9,0 0-12,0 0-7,0 0-6,0 0-9,0 0-5,0 0-1,0 0-5,36 1 3,-36-1-8,28 4-1,-10-4-4,-1 3 1,4-1-3,8-2-3,-8 4 0,5-1 4,0-1-12,4-2-3,-2 7 1,2-7 1,-2 2 0,0 3-4,0-3-1,1-2 1,-1 3-1,5 1-4,-2-2-1,2 2 0,0 0 3,9-2-5,-2 2-4,-9-3 4,13 1-5,-5 0 4,8 3-2,-7-5-3,2 1 2,0 0 0,-11-1-5,16 0 3,-7 5-3,-5-4 3,5-1-1,-9 1 2,2-2-1,0 1 1,6 0 0,-8 0-5,2 0 0,-7-1 2,0 1-2,6 0 4,-9 0-3,-3 0-1,-1-1 1,0 1-3,-1-4 2,2 4 2,-4 4-2,4-4 1,-3 0-1,1 0 2,-1-4-4,0 8 3,-2-4-2,3 0 4,-3 0-2,1 0 0,-5 0-2,4-4 5,-1 4-4,-14 0 3,22 0 2,-10 0 0,-12 0 2,14 4 2,-14-4-7,13 0 7,-13 0 4,0 0-6,14 0-2,-14 0 4,0 0 2,0 0 0,0 0-2,0 0-1,0 0 0,0 0 6,0 0-11,0 0 2,14 0 0,-14 0-6,0 0-11,0 0-11,0 0-9,0 0-12,0 0-19,0 0-29,0 0-40,0 0-49,0 0-12,0 0-20,0 0-184,0 0-427,-20-34 190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17.0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54D247-613A-4F20-B435-123D679CA6FF}" emma:medium="tactile" emma:mode="ink">
          <msink:context xmlns:msink="http://schemas.microsoft.com/ink/2010/main" type="inkDrawing" rotatedBoundingBox="4312,11798 5495,11743 5496,11766 4314,11822" semanticType="underline" shapeName="Other">
            <msink:sourceLink direction="with" ref="{920B9946-FDFB-46B3-BF2A-01D54DA9282D}"/>
            <msink:sourceLink direction="with" ref="{E5BF050F-2EC7-420D-AA62-6DEE43C4036B}"/>
            <msink:sourceLink direction="with" ref="{9E7F033A-030F-4751-9581-CDCECF58C52F}"/>
          </msink:context>
        </emma:interpretation>
      </emma:emma>
    </inkml:annotationXML>
    <inkml:trace contextRef="#ctx0" brushRef="#br0">0 75 43,'0'0'151,"0"0"1,0 0 0,0 0-15,0 0-3,0 0-5,0 0-14,0 0-12,0 0-8,0 0-11,0 0 5,0 0-9,42-16-7,-26 15-3,10-5-5,2 0-6,0 10-8,3-9 0,2 4-8,14 0-5,-2 1-3,3-4-9,7 2 3,-2 2-1,3-5-5,-5 4-3,2-3-5,-2 2 3,4 1-4,-7-2-3,2 2-1,-3-1 3,-13 1-1,10-3-4,-15 2 4,1 2-2,-7 0-3,0 0 1,-4-1-3,1-2-1,-6 6 1,0-6 4,-14 3-2,18-1 2,-8 1-4,-10 0 1,13-3 0,-13 3 0,0 0 4,14-1-3,-14 1 4,0 0 1,0 0-5,14-2 3,-14 2 3,0 0 0,0 0-3,0 0 3,0 0 1,0 0 1,0 0-5,0 0 0,0 0-2,0 0 0,0 0 0,0 0-19,0 0-12,0 0-11,0 0-16,0 0-19,0 0-21,0 0-26,0 0-25,0 0-22,0 0-131,0 0-317,0 0 142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6:24.6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context xml:id="ctx1">
      <inkml:inkSource xml:id="inkSrc1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79275" units="1/cm"/>
        </inkml:channelProperties>
      </inkml:inkSource>
      <inkml:timestamp xml:id="ts1" timeString="2020-08-19T09:29:17.254"/>
    </inkml:context>
  </inkml:definitions>
  <inkml:traceGroup>
    <inkml:annotationXML>
      <emma:emma xmlns:emma="http://www.w3.org/2003/04/emma" version="1.0">
        <emma:interpretation id="{D30D3E2B-9354-48DB-B39E-275023326141}" emma:medium="tactile" emma:mode="ink">
          <msink:context xmlns:msink="http://schemas.microsoft.com/ink/2010/main" type="writingRegion" rotatedBoundingBox="2118,5903 18737,5979 18698,14609 2079,14534"/>
        </emma:interpretation>
      </emma:emma>
    </inkml:annotationXML>
    <inkml:traceGroup>
      <inkml:annotationXML>
        <emma:emma xmlns:emma="http://www.w3.org/2003/04/emma" version="1.0">
          <emma:interpretation id="{CD4D651C-3134-446C-B3F8-2368023686CA}" emma:medium="tactile" emma:mode="ink">
            <msink:context xmlns:msink="http://schemas.microsoft.com/ink/2010/main" type="paragraph" rotatedBoundingBox="3971,5437 18811,5990 18710,8697 3870,81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80F3A8-0932-4889-8A09-FEFE35A97D12}" emma:medium="tactile" emma:mode="ink">
              <msink:context xmlns:msink="http://schemas.microsoft.com/ink/2010/main" type="line" rotatedBoundingBox="3971,5437 18811,5990 18710,8697 3870,8144"/>
            </emma:interpretation>
          </emma:emma>
        </inkml:annotationXML>
        <inkml:traceGroup>
          <inkml:annotationXML>
            <emma:emma xmlns:emma="http://www.w3.org/2003/04/emma" version="1.0">
              <emma:interpretation id="{5E8A337D-9495-4967-BB50-56A14CB1EA3C}" emma:medium="tactile" emma:mode="ink">
                <msink:context xmlns:msink="http://schemas.microsoft.com/ink/2010/main" type="inkWord" rotatedBoundingBox="4401,6029 6238,6097 6190,7391 4353,7322"/>
              </emma:interpretation>
              <emma:one-of disjunction-type="recognition" id="oneOf0">
                <emma:interpretation id="interp0" emma:lang="en-US" emma:confidence="0">
                  <emma:literal>3=]</emma:literal>
                </emma:interpretation>
                <emma:interpretation id="interp1" emma:lang="en-US" emma:confidence="0">
                  <emma:literal>3=)</emma:literal>
                </emma:interpretation>
                <emma:interpretation id="interp2" emma:lang="en-US" emma:confidence="0">
                  <emma:literal>3)</emma:literal>
                </emma:interpretation>
                <emma:interpretation id="interp3" emma:lang="en-US" emma:confidence="0">
                  <emma:literal>3:]</emma:literal>
                </emma:interpretation>
                <emma:interpretation id="interp4" emma:lang="en-US" emma:confidence="0">
                  <emma:literal>R)</emma:literal>
                </emma:interpretation>
              </emma:one-of>
            </emma:emma>
          </inkml:annotationXML>
          <inkml:trace contextRef="#ctx0" brushRef="#br0">-426-6071 136,'0'0'170,"-5"-11"-6,5 11-12,0 0-8,0 0-9,0 0-10,0-14-14,0 14-5,0 0-19,0-18-1,0 18-12,0 0-5,8-8-5,-8 8 1,6-8-11,-6 8-3,11-10-5,-11 10-1,6-11-3,0 7-3,-6 4-5,10-11-3,-3 7-5,-7 4-3,14-9-2,-6 4-1,3 2-8,-11 3 4,22-8-7,-14 6 1,4 0-2,-12 2-1,24 0-2,-14 0-1,-10 0 0,21 2 0,-10 1 0,-2 3-2,-1-2-2,1 1 2,-1 1-2,3 1-1,-3 0 0,-2 1 0,2 4 1,-4-1 3,1-2-5,-2 2 4,-1 1 3,-2-12-2,0 21 0,0-7-2,-5 1 1,3-4 0,-2-1 1,-1 2-5,0-3-5,-1-2 1,6-7 2,-6 16 3,6-16 0,-5 10 4,5-10-2,0 0 2,-6 9 5,6-9 1,0 0 5,0 0-1,0 0-2,-9 7-1,9-7 6,0 0-4,0 0 1,0 0 1,0 0-5,0 0 3,0 0-1,0 0-1,0 0-4,0 0 4,0 0 3,0 0-6,0 0 4,-5-26-1,5 26-4,0 0-2,0 0-3,0 0 0,0 0 1,0 0-1,17-11-1,-17 11-1,14-3 2,-14 3-3,17-2-1,-17 2 4,19 5 0,-19-5-7,20 4 4,-9-1-4,-2 1 1,2 1 6,-1 0-4,-3-3 6,4 7-1,-1-4 1,-1 4 2,-1-3 4,0 2-2,-2-1 0,-1 4-1,1-4 2,2 1 3,-5 2-1,0-2-3,1 3 1,-4-11 0,2 16-2,-2-6 5,0-10-3,-2 17 1,1-7 3,-4 1-2,1 2 2,-4-3 0,2 0-1,-1-2 0,0 2 0,-1-2 3,-2 2-5,-2-2 3,-2-1 2,1 1-1,-1-1-4,7-3 2,-3-1-2,-2 1 0,12-4 0,-20 1 0,10 1-2,10-2-5,-23-2-9,23 2-15,-22-1-25,13-2-23,9 3-26,-20-4-28,9 0-34,11 4-44,-21-6-137,12 1-367,-3-1 164</inkml:trace>
          <inkml:trace contextRef="#ctx0" brushRef="#br0" timeOffset="2803.3536">-182-6637 111,'0'0'145,"0"0"-16,8-14-8,-8 14-4,0 0-8,0 0-6,0 0 2,0 0-21,0 0 1,0 0-7,0 0-6,0 0-6,0 0 5,0 0-7,0 0-10,0 0 1,0 0 3,0 0-1,0 0-5,0 0-1,0 0-4,0 0-3,0 0-8,9-7-2,-9 7-3,0 0-3,0 0-3,0 0 0,0 0-5,0 0-5,0 0 0,0 0 3,0 0-7,0 0 3,0 0-4,0 0 0,11 0 2,-11 0-2,0 0 1,14 0 0,-14 0 5,0 0-1,20 0 1,-20 0-2,18 4 0,-18-4 0,17 3-4,-17-3 1,14 0-1,-14 0-5,18 0 4,-10 2-2,-8-2-7,17 2 5,-17-2 3,13 1-8,-13-1 7,17 0 0,-17 0-5,14 7 1,-14-7 0,11 6 0,-2-3-2,-9-3 1,11 2 0,-11-2 0,14 12-2,-8-10 1,-6-2 5,11 9-3,-1-6-2,-10-3-1,7 10 2,0-6-1,3 3 0,-2 0-3,0 1 3,-2-5 0,2 6 5,0-3-7,0 1-1,-1 0 2,-7-7 0,14 12 0,-4-5 0,-2-1 0,-8-6-2,12 13 3,-7-6 1,1 0-3,0 3 0,-6-10 2,11 11-2,-5-4 4,-1 0-2,-5-7-2,11 14 1,-7-8 4,1 1-4,0 1-1,-5-8 2,11 14-3,-8-4 3,3-1 3,-3-2-5,-3-7 0,8 17 0,-3-10 2,-1 1 1,1 2 0,1 0-4,-3-2 3,4 3 1,-4-3-2,1-1 0,3 3 1,-4 2-1,1-3-2,6 3 2,-6 3-1,-1 0 2,4-1 0,-4-2-2,5-1 3,-7 5-4,4-2 4,-2-1 0,3-1 0,0 2 1,-2-1-4,0 0 2,-1-2-2,0 2 2,1-1-2,0-2 6,-2 1-6,6 4 3,-8-5 1,3 2-3,0-1-1,0 3 5,0-2-6,-1 4-1,4-7 3,-6 2 0,0 3 3,0-14-4,6 23 2,-3-9 0,-1-5 0,1 3 0,-3-1 0,0-11-3,0 21 5,0-10-3,0 1 0,0-12 2,3 21 0,-3-10-3,-3 5 3,3-6-4,0-10 2,0 20 9,0-11-7,0-9-1,0 17-2,0-4-2,0-13 8,-5 18-4,2-8-3,1-2 1,2-8 0,-4 23 1,4-13-1,-3 1 4,3-11-3,-7 18-1,7-7 0,-4-4 2,4-7-1,-3 14 2,3-14-5,-3 16 4,3-16 4,0 13-3,0-13-4,-4 10 6,4-10-4,-7 13-2,7-13 4,-3 12-2,3-12 0,-7 13 0,7-13 0,-7 13 2,7-13 1,-8 9-1,5-2-2,3-7 4,-5 12-3,5-12 3,-9 13 0,4-9 3,5-4 3,-8 13 0,8-13-1,-6 8-3,6-8 2,-6 6 0,6-6 4,0 0-1,-8 10-2,8-10 4,0 0-4,-6 7 0,6-7-1,0 0-1,0 0 2,0 0-5,-7 4 1,7-4-3,0 0 4,0 0-1,0 0 2,0 0 0,0 0-3,0 0 4,0 0-7,0 0-10,-9 10-14,9-10-12,0 0-21,0 0-21,-14 1-37,14-1-41,0 0-54,-17-1-127,17 1-363,0 0 162</inkml:trace>
          <inkml:trace contextRef="#ctx0" brushRef="#br0" timeOffset="-4750.3286">1072-5958 219,'0'0'259,"0"0"-11,0 0-11,-17-8-16,17 8-15,0 0-12,0 0-13,0 0-12,0 0-12,0 0-10,0 0-10,0 0-20,0 0-11,0 0-7,0 0-14,0 0-7,37-17-10,-20 12-9,0-2-3,3 4-12,4-5-6,4 3-4,-2 4-12,-4-5-4,1 5-11,-2-4-12,-3 2-14,1 1-13,0 2-18,-2 2-21,-6-4-30,-11 2-30,15 2-31,-15-2-30,16 2-27,-16-2-152,0 0-402,0 0 179</inkml:trace>
          <inkml:trace contextRef="#ctx0" brushRef="#br0" timeOffset="-4497.4734">1140-5688 232,'0'0'278,"0"0"-20,0 0-13,0 0-14,0 0-16,0 0-16,0 0-10,16 8-17,-16-8-16,14-1-17,-14 1-11,23 1-17,-12-2-11,3 1-8,3-2-2,-3-1-20,2 1-11,-2 2-27,-2 0-21,-12 0-25,25 0-29,-14 0-22,5 0-30,-16 0-31,20-4-30,-9 3-46,-11 1-183,15-2-416,-15 2 185</inkml:trace>
        </inkml:traceGroup>
        <inkml:traceGroup>
          <inkml:annotationXML>
            <emma:emma xmlns:emma="http://www.w3.org/2003/04/emma" version="1.0">
              <emma:interpretation id="{2BCCAFA8-CCCA-4DC2-B087-526FFE9DB259}" emma:medium="tactile" emma:mode="ink">
                <msink:context xmlns:msink="http://schemas.microsoft.com/ink/2010/main" type="inkWord" rotatedBoundingBox="3945,6150 4593,6174 4558,7122 3909,7098"/>
              </emma:interpretation>
              <emma:one-of disjunction-type="recognition" id="oneOf1">
                <emma:interpretation id="interp5" emma:lang="en-US" emma:confidence="1">
                  <emma:literal>s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S</emma:literal>
                </emma:interpretation>
                <emma:interpretation id="interp8" emma:lang="en-US" emma:confidence="0">
                  <emma:literal>5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-1982.7819">-219-6509 119,'0'0'113,"0"0"0,-17-3-9,17 3-8,0 0-7,0 0-3,0 0 3,0 0 3,0 0-7,0 0 1,-8-7-3,8 7-2,0 0-6,0 0-4,-16-3 2,16 3-9,0 0-4,0 0-4,-14-1-5,14 1-7,-14-3-7,14 3-4,-14 0 2,14 0-5,-20 3-6,8-3-4,12 0 1,-22 0-1,9 1-4,2 1-9,-6 2 7,5-3 0,-2 2 1,-2 0-6,2-2 2,-1 1-3,-3 0 0,6 0 0,0-2-4,12 0 1,-27 1 1,16 3 1,11-4 3,-15 2-5,5-1 0,10-1 1,-17 5-4,17-5 5,-15 1-1,15-1-4,-14 0 2,14 0 0,-14 5 2,14-5-2,-19 1-4,19-1-5,-11 0 9,11 0 1,-17 6 1,7-5-3,10-1-1,-14 4-1,14-4 1,-15 3-4,15-3 3,-16 3 1,16-3-1,-14 3 0,14-3 3,-11 5-1,11-5-1,-12 2-2,12-2 2,-14 1 0,14-1-6,-13 4 6,13-4-1,-9 3-1,9-3-1,0 0 2,-14 7-2,14-7 1,-11 1-2,11-1 3,0 0-2,0 0 4,-14 4-4,14-4 4,0 0-5,0 0 2,0 0 1,0 0-3,0 0 4,-8 5-1,8-5 1,0 0 1,0 0-2,0 0-3,0 0 1,0 0 2,0 0-4,0 0 5,0 0-1,-6 7-1,6-7 0,0 0 0,0 0-1,0 0 2,-3 10-1,3-10-3,0 0 5,-5 10-5,5-10 4,0 0-1,-1 12 1,1-12 1,0 0 3,0 0-7,-3 12 2,3-12 1,0 0 1,0 14 2,0-14 1,3 11 2,-3-11-1,1 10 1,-1-10 1,0 0-1,0 22 1,2-15-4,-2-7 4,3 14-2,-3-14 2,2 14 0,-1-5-2,-1-9-3,6 16 2,-4-4-4,3-5 6,-1 4-6,-2-1 4,1-1-2,2 3 5,1 2-4,-5-3 1,4 0-2,1 2-2,-3 0 0,4 1-1,-3-1 6,3-1-2,-3 2-2,1-2-1,0 2 1,-2 0 1,3-3 0,-1 5 0,-1-2-4,3-1 3,-7-4-1,7 5-2,-2 0 0,-3-5 1,2 3 2,-2-3 1,-1 2 0,4 3 0,0-3-1,1 1-3,-5-3 3,3 3-1,2-1-1,-3-3 2,-2 6-1,3-1-1,0-4 1,2 0-1,-6-9 2,4 19 1,0-11-2,-2 3 0,3-2 2,-5-9 1,3 18 1,0-9-2,0 0-1,-3-9 1,0 17 4,3-6-5,-3-11 0,2 12 4,-2-12-3,1 13 2,-1-13 2,3 14 1,-3-14 3,0 11-2,0-11 4,0 0-3,-4 13 1,4-13 4,0 0 1,0 0-2,0 0 1,-2 14 3,2-14 2,0 0 4,0 0 3,-5 10 0,5-10 11,0 0-1,0 0 6,0 0 4,0 0 3,-9 3-3,9-3 3,0 0-7,0 0 2,-25-7-4,25 7-3,-17-7-4,8 2 0,9 5-5,-21-7-4,12 5-1,0-4-2,-5-3-5,3 5 2,1-2-5,-1 1 0,-1-1-7,4 1-1,8 5-1,-15-9-17,8 5-11,7 4-14,-12-5-25,12 5-30,-11-8-33,11 8-46,-9-6-43,9 6-230,0 0-480,-10-4 213</inkml:trace>
        </inkml:traceGroup>
        <inkml:traceGroup>
          <inkml:annotationXML>
            <emma:emma xmlns:emma="http://www.w3.org/2003/04/emma" version="1.0">
              <emma:interpretation id="{BB8A10CF-9073-40A3-8D67-B6926C736555}" emma:medium="tactile" emma:mode="ink">
                <msink:context xmlns:msink="http://schemas.microsoft.com/ink/2010/main" type="inkWord" rotatedBoundingBox="7319,5916 9299,5989 9211,8343 7231,8269"/>
              </emma:interpretation>
              <emma:one-of disjunction-type="recognition" id="oneOf2">
                <emma:interpretation id="interp10" emma:lang="en-US" emma:confidence="0">
                  <emma:literal>in</emma:literal>
                </emma:interpretation>
                <emma:interpretation id="interp11" emma:lang="en-US" emma:confidence="0">
                  <emma:literal>if</emma:literal>
                </emma:interpretation>
                <emma:interpretation id="interp12" emma:lang="en-US" emma:confidence="0">
                  <emma:literal>'if</emma:literal>
                </emma:interpretation>
                <emma:interpretation id="interp13" emma:lang="en-US" emma:confidence="0">
                  <emma:literal>i/</emma:literal>
                </emma:interpretation>
                <emma:interpretation id="interp14" emma:lang="en-US" emma:confidence="0">
                  <emma:literal>in/</emma:literal>
                </emma:interpretation>
              </emma:one-of>
            </emma:emma>
          </inkml:annotationXML>
          <inkml:trace contextRef="#ctx0" brushRef="#br0" timeOffset="5689.0696">2690-6077 102,'0'0'176,"0"0"-8,0 0-18,0 0-9,0 0-17,0 0-7,0 0-17,0 0 0,0 0-10,0 0-4,0 0-4,0 0 3,0 0-7,0 0 1,0 0 0,-18 9-2,18-9-3,0 0-7,-9 4-4,9-4-1,-14 1-6,14-1-5,-20 0-7,9 2-3,11-2-4,-23-2-1,23 2-3,-21-1-3,21 1 2,-20-3-6,20 3 3,-20-4-1,14 1-4,6 3-1,-18-13-2,12 7-1,6 6-2,-8-9 1,2 3-3,6 6-1,-6-13-1,6 13 0,0-18-3,0 18-3,0-17-2,0 17 7,6-21-7,-3 11 0,4 0-5,-7 1 3,0 9-2,14-16-1,-8 9-1,2 1-4,-2-2 2,5 5-3,-2-4-4,-1 3-4,-8 4 0,20-5-1,-7 3 1,-13 2-2,23 0 3,-12 0-1,-2 2-2,5 3 4,0-3 1,0 7-1,-4-2 4,4 3-1,-4 2 0,6 1 1,-5-1 2,-2 4 0,2 1 3,-5 2 1,2-1-2,-2 4 0,1 4 3,-7-2 1,3 2 3,0 3-3,-6-3-1,0 3 5,-4-7-1,0 7 0,0-7-2,-2 3-1,-2-3 1,5-5-1,-5-1 1,2-2-1,-5 0 2,4-2 3,-1 1-6,-3 1 0,5-7-3,1 0 3,2 0-3,-5-1 2,11-6 1,-12 12-1,12-12 7,-11 1-4,11-1-2,-13 2-1,13-2 3,0 0-3,0 0-1,-20-5 0,20 5-2,0 0 2,-14-10 0,14 10 2,0-9-3,0 9 3,-6-11-1,6 11 2,0 0 1,-5-12-2,5 12 2,0 0 3,0 0 1,2-18 4,-2 18-6,0 0 1,0 0-2,3-9-1,-3 9 0,0 0 2,12-9-3,-12 9-1,0 0 3,14 0-1,-14 0 7,17 2-3,-17-2 10,14 5 1,-4 2 0,-1 3-3,8-2 0,-9 3 6,5 1 5,1-1-4,0 3 1,0 4 3,1 1-1,-4-5-2,3 0-2,2 1 0,-5 0-2,-1-2-1,3 1-6,1-2 4,0 0-4,-5-1 0,5 0-6,-1-2-20,-5-3-17,-2 1-30,2 1-24,4-1-34,-7-4-43,-5-3-48,12 3-179,-12-3-423,0 0 187</inkml:trace>
          <inkml:trace contextRef="#ctx0" brushRef="#br0" timeOffset="6569.3625">2805-6615 109,'0'0'228,"0"0"-18,0 0-14,-11-14-16,11 14-18,0 0-14,-6-10-13,6 10-14,0 0-7,0-19-9,0 19-10,3-14-7,-3 14-5,4-15-8,-4 15-6,7-15-8,-4 4-7,3 4-4,-1 0-2,-5 7-3,9-8-7,-9 8-5,11-7-1,-2 3-6,-9 4-6,14-6-1,-14 6-3,17 3-2,-17-3-1,18 4-2,-3 3 1,-1 0-4,-3 3 3,2 2-4,1 0 0,-4 1 0,3 2 1,-2-4 0,-2 7 0,-1-3 1,4 7-3,-4-7 1,-2 2 2,1 2-4,-3-5-2,-1 2 1,-3-2-1,0 0 4,0 4-6,0-4 2,-3-6 0,3-8-2,-1 21 1,1-21-2,-7 13-3,7-13-3,-3 13 4,3-13 1,0 0-1,0 8 4,0-8 1,0 0-8,0 0-1,0 0-3,0 0-2,0 0-2,0 0-2,-6-40-5,6 40-1,0-19 3,6 5-2,-6-3 6,7 0 0,-7 3 0,3-4 2,-2 4 2,6 0 2,-4 3 1,-3 0 3,3-4 7,0 2 0,0 0 1,2-2 0,1 8 0,-3 0 2,-3 7 4,8-18-3,-5 10-2,3-2 0,-6 10 2,8-15-2,-2 8 4,3 2-1,-9 5-2,11-14 3,-11 14-1,7-7-3,-7 7 1,10-10-5,-10 10 4,10-5-2,-10 5-1,0 0 0,17 0-3,-17 0 2,0 0 0,17 8 0,-17-8 2,11 4 4,-5 0 2,-6-4 1,14 7-2,-8 4 2,4-8 1,-2 8 3,1-4-1,2 1-2,-2 3 2,2 2-2,-5-1 2,2 0 3,1 4-2,1-2 2,-6-1 1,6 1-4,-4 1 2,-4 0 3,4-1-8,-6-3 1,6 0-2,-3 0 0,2 5-1,-5-7 3,3 3-4,0-2-2,-3-10-16,0 15-15,6-5-19,-6-10-25,3 15-22,-1-8-31,-2-7-34,3 12-35,-3-12-180,6 10-403,-6-10 178</inkml:trace>
          <inkml:trace contextRef="#ctx0" brushRef="#br0" timeOffset="7765.0654">4437-6658 109,'0'0'193,"-8"-7"-14,8 7-12,0 0-11,-11-12-9,5 6-13,6 6-7,-14-8-7,14 8-8,-16-4-9,8 1-8,8 3-6,-18-7-11,4 4-8,14 3-8,-28-1-7,12 1-4,-1 0-8,0 0 0,-3 2-8,-1-2-1,4 5-6,0-1-4,-3-1 2,6 1-5,-3-3-1,4 6-3,-1-3-4,6 1-1,-4-1-3,6 1 1,6-5 0,-17 7-6,9 0 4,-1-2 1,5 4-2,4-9-3,-10 8 2,0-1-4,6 0-1,-3 1 1,4 1 0,3-9 2,-14 14-2,11-4 1,-3 1-3,3 0 5,-2 0-4,2 1 0,-3 2 4,6 4-3,-3-4 0,1-2 2,0 5 0,1-2-2,-2 1-1,3 1-1,0-2 4,0 2 2,0 2 0,0-2-3,3 0 2,-3 3-2,1-2 2,1 1-1,-2-1 1,2 4 1,1-4-4,-3 2 3,0 4-1,3-1-1,-3-5 2,3 7-3,-3-6 2,0-2 1,0 11 0,0-5-2,0 1 0,-3-1-2,3 0 8,0 2-4,0-3-1,-3 2-1,3-5 0,0 6 0,3 0-1,0-9 3,-6 8-6,3-4 2,0-5 1,3 6 4,-3 4-4,0-7 2,0 0-4,3 0-2,0-3 2,-1 1 2,-1 0-1,1 0 6,1-4-8,-3 8-1,3-4 8,0-1-4,-3-1-3,3 1 1,-3-1 1,6 0 2,-4 2 1,1-2-1,0 4 4,-3-4-3,7 4-1,-3 0 6,-4-1 0,3 1-2,-3 3-2,0-4 1,0 1-3,0 0-2,0 0 6,3 6-4,-3-4 1,0-1-2,0 3 3,4-4-4,-4 0 1,0 0 0,0-6 3,0 5-3,3-2 0,-3-4 6,3 0-2,-3-11 0,1 21 3,2-5-2,-3-8 0,0-8 1,4 18-1,-4-8 1,3 0 1,0 2-1,-3 2-1,0-14 4,0 19-1,3-8-2,0 0 1,-3-11-2,3 17 1,-1-5 0,1-3 3,-3-1 2,3 4 3,-3-12-2,0 18-5,3-10 1,-3-8 3,3 14 0,0-3 1,-3-11-1,2 19 0,-1-9-1,1-2 2,-2-8-3,3 16-3,-3-5 0,0-11 2,3 17-2,0-7 6,-3-10-8,0 15 0,0-15 0,0 19 0,0-12 1,0-7 2,6 21-2,-4-13-1,0 2 4,-2-10 0,4 16 3,-1-5-1,-3-11 2,7 17 3,-3-2-2,-4-7 3,7 1 5,-4 2 1,0 0 1,-3-1-3,0-10-2,8 20 0,-5-13-3,0 4 2,0-4 1,0 1 1,-3-8-3,8 16 4,-5-11-4,-3-5 0,12 9 0,-7 0 9,-5-9-9,9 5 2,-9-5 0,14 6 6,-14-6-4,14 5-6,-4-3 3,-10-2-8,17 0 6,-8 1-8,-9-1 3,19 0-3,-10 3 2,-9-3-4,17 0-8,-17 0-11,16 0-20,-16 0-9,16-4-27,-16 4-19,12-7-24,-4 4-23,-2-3-29,-6 6-30,16-13-41,-6 4-222,-2-3-493,-2 0 218</inkml:trace>
        </inkml:traceGroup>
        <inkml:traceGroup>
          <inkml:annotationXML>
            <emma:emma xmlns:emma="http://www.w3.org/2003/04/emma" version="1.0">
              <emma:interpretation id="{6FEBC5D1-C880-45D4-8E5B-63360EF924AD}" emma:medium="tactile" emma:mode="ink">
                <msink:context xmlns:msink="http://schemas.microsoft.com/ink/2010/main" type="inkWord" rotatedBoundingBox="9632,6360 12749,6477 12693,7956 9577,7840"/>
              </emma:interpretation>
              <emma:one-of disjunction-type="recognition" id="oneOf3">
                <emma:interpretation id="interp15" emma:lang="en-US" emma:confidence="0">
                  <emma:literal>cons☺</emma:literal>
                </emma:interpretation>
                <emma:interpretation id="interp16" emma:lang="en-US" emma:confidence="0">
                  <emma:literal>corn☺</emma:literal>
                </emma:interpretation>
                <emma:interpretation id="interp17" emma:lang="en-US" emma:confidence="0">
                  <emma:literal>corns☺</emma:literal>
                </emma:interpretation>
                <emma:interpretation id="interp18" emma:lang="en-US" emma:confidence="0">
                  <emma:literal>con☺</emma:literal>
                </emma:interpretation>
                <emma:interpretation id="interp19" emma:lang="en-US" emma:confidence="0">
                  <emma:literal>*as,</emma:literal>
                </emma:interpretation>
              </emma:one-of>
            </emma:emma>
          </inkml:annotationXML>
          <inkml:trace contextRef="#ctx0" brushRef="#br0" timeOffset="9399.185">4968-5810 87,'0'0'219,"0"0"-6,-2-14-11,2 14-12,0 0-6,-1-14-15,1 14-6,0 0-15,1-18-11,-1 18-11,5-11-15,-5 11-10,6-11-11,2 4-11,-8 7-7,14-11-9,-6 5-7,3-3-6,3 6-4,0-2-7,0 2-5,3-1-7,-5 1-6,8 3-2,-2 0-13,-3 2-2,1-1-6,-4-1-4,-1 1 0,-2 4-3,-9-5-3,18 2 0,-8 2 3,-10-4-3,14 1 6,-14-1-3,0 0 3,8 2-5,-8-2 2,0 0-1,0 0 2,0 0 2,0 0 2,0 0-1,0 0-6,0 0 2,0 0 2,0 0 0,0 0 0,0 0 5,0 0-3,0 0 4,-32-15 5,32 15-1,-18-6 5,18 6 1,-17-4 3,8 0 1,9 4-5,-20-6 6,20 6-4,-21-2 4,21 2 0,-21 0 1,8 0-2,13 0 0,-23 4-1,12 0-2,-2 0 0,-1 0 4,0 3-2,-1 4 3,-1-1-1,-4 6 1,3-3 2,0 2 3,-2 7 4,2-3-1,3 1 6,-3 0 5,6 4 5,-2-5 2,1 4 4,4 2-4,2-3 0,-2 2 2,2 0-1,3 1 2,0-7-6,6-2 1,3 10-6,-1-11-4,1 4 2,0-1-1,4-3-5,0 3-4,4-4-1,1 1-3,-3-4-3,5 0-7,8 0-11,-3-2-11,1 1-17,5-8-11,-1-1-11,4-1-17,-2-1-14,3-2-12,-1-6-6,3 3-9,-4-2-4,2 1-2,-7-4 3,2 2 6,-1-3 13,-4-1 7,1 1 9,-6 0 7,-1 2 17,-2-4 5,0 6 12,-3-3 9,-5 2 16,3-5 10,-1 2 9,-5 3 6,5-5 15,-5 3 8,0 3 10,-3 8-1,3-17 5,1 9 5,-4 8-4,0-13-1,0 13-4,0 0-2,-5-16-4,5 16-3,0 0-4,-8-10-1,8 10 2,0 0-9,-14-1-2,14 1-2,0 0-3,-22 10 4,10-3-2,4 3 3,-4 3-1,5-2 0,-4 6-2,2-1 1,1 0 1,1 1-1,-1-1-3,0-1 2,3 1-2,1-2-2,4 3-3,-2-4 2,2-3-3,0-10-2,5 19 0,-2-12 2,-3-7-2,11 15-2,-5-12-11,0 2-2,-6-5-4,17 2-7,-17-2-7,21 0-5,-21 0-6,20-8-2,-11 1-6,2 0 4,-3 0 1,1-4 5,1-2 2,-3 1 3,0-3 3,0 2 4,-4-2 7,2 0 4,-3-4 6,4 4 7,-1 1 1,-4 0 10,4-4 2,-2 6 4,0-2 3,0-2 2,-1 2-1,4-3-1,0 6 0,-1-5-2,3 3-6,-4-1 0,7 2 0,-3 1-5,4 0 2,1 3-4,1-3-1,-3-1-2,4 5-1,-1 0-3,0-2-3,0 0-1,2 0-1,-2 1-5,-5 4-2,5-3 1,0 1-4,-3 1-1,2-2-4,-2 0-1,-2 0 2,2-1-1,-5 1 0,2 0-1,-8 7 1,11-12 6,-6 4-3,-5 8 2,9-13 1,-9 13 2,3-9-3,-3 9 4,0 0 3,3-16-2,-3 16 1,0 0-4,0 0 3,0 0 0,0 0 2,-6-12-6,6 12 5,0 0-3,0 0-1,0 0 2,0 0 0,0 0-1,0 0 4,-22 26-1,22-26 1,-5 14-1,2-5 1,3-9 2,0 20 7,0-8-7,3-1 4,-3 3 4,5 0 5,-3 0 8,4 1 7,-1 0 10,2 3-2,1-3 5,1-1 6,2 3-1,0 3 0,-3-6-1,3 5-3,-2-5 1,2 4-3,-3-4-3,1 3-1,4-3-6,-5 3 3,-1-3-5,3-2 1,-4 0-3,-3 1 2,-1-3-4,-2-10-1,4 16 2,-4-7-2,0-9-1,-6 17 1,-3-6-2,2-1 4,-5 3-7,-2-4-1,-6-2-1,-1 2-1,1-2 0,3 0-1,-2-1-5,1-1-5,2-3-15,2 3-9,5-3-13,9-2-20,-24 0-23,24 0-22,-15 1-39,15-1-30,-13-3-42,13 3-141,-4-15-384,4 15 170</inkml:trace>
          <inkml:trace contextRef="#ctx0" brushRef="#br0" timeOffset="10381.2958">6385-5842 46,'0'0'209,"0"0"-14,0 0-13,0 0-10,0 0-11,0 0-9,-3-21-11,3 21-9,0 0-16,3-18-7,-3 18-16,8-11-6,-8 11-7,10-12-10,-6 4-6,2 0-10,0 2-5,3-1-3,-1 0-7,1 1-1,1-1-8,-10 7-3,19-9-3,-7 5-1,-4 1-6,4 1 0,-12 2-2,22-2-4,-11 2 0,1 4 0,-12-4-5,24 7-1,-9 0 1,-5 0 0,2 2 1,-4 3-3,0-4 4,3 7-1,-5 0 2,-2-3 1,6 5 2,-6-1 0,1 1 3,0 1-4,-4 0-2,3-3 1,-1 0 2,-3 1-4,0-3 2,1-3-5,-1 6 2,0-5-4,0-11 1,-1 17 3,1-17-3,0 0 2,1 15-1,-1-15 2,0 0-1,0 0 2,0 0-2,0 0-7,0 0-6,0 0 0,0 0-2,0 0-1,0 0 0,0 0-5,0 0 3,0 0-3,-9-44-1,9 44-1,0-18 4,1 7-3,-1 11-1,2-19 9,3 8-3,-4-1 2,4 3-2,0-5 0,4 3 1,-1-1 2,1 1-2,-1 1 5,3-5-6,-4 8 6,3-3 0,1-1 0,-2 4-1,4 0 0,-3-2 4,-2 6 4,2-3 2,-3 0-2,4 0 6,-1 4 0,-10 2 1,17-9-2,-13 6 0,-4 3 0,14-2 0,-14 2-2,0 0 14,24 2-10,-24-2 4,11 12 5,-5-7 4,0 2-2,0 2 6,-1 0-3,3 2 3,-5 0 4,3 3 1,-1 3-2,-2-3 0,2 3 2,-1-3-5,-4 1 0,3 0-4,-3 2-1,0-3-3,2 1-1,1-3-1,-3 3-1,0-15-1,0 20-9,2-13-15,-2-7-20,0 16-23,0-16-24,1 15-31,-1-15-26,3 8-29,-3-8-29,0 0-171,0 0-392,0 0 174</inkml:trace>
          <inkml:trace contextRef="#ctx0" brushRef="#br0" timeOffset="11542.637">6640-5441 238,'0'0'242,"-8"5"-16,8-5-7,0 0-18,0 0-12,0 0-13,0 0-10,35 2-3,-15-2-18,3-7-15,11 7-8,7-2-15,1-3-11,0 3-7,6-3-13,-4 3-6,3-4-5,2 2-8,-3-2-5,2 2-5,-3 1-6,2 2-5,-4-1-2,-1 1-3,-9-2-3,8 2-7,-9-2-1,-4 3-2,-3-1-3,2 2 1,-7-2-3,-4-1-4,1 0 0,-6 2-8,-11 0-5,20-2-9,-20 2-13,14-1-12,-14 1-14,0 0-21,12-5-29,-12 5-36,0 0-35,0 0-30,0 0-27,0 0-123,0 0-383,0 0 170</inkml:trace>
          <inkml:trace contextRef="#ctx0" brushRef="#br0" timeOffset="11162.8485">7075-6108 197,'-5'-6'298,"5"6"-23,0 0-24,0 0-25,26-23-24,-5 15-18,4 1-19,18-3-15,-4 2-18,3 1-9,5 0-18,-4-1-9,6 1-9,-3 5-8,1 1-11,3-3-9,-3-1-15,-4 3-11,-1 2-10,-1-1-14,-12 1-5,3-3-18,-4 2-9,0 2-9,-7-2-9,-2-2-1,-3 3-14,-4 0-11,-12 0-10,20 3-25,-20-3-20,11-3-25,-11 3-39,0 0-132,0 0-343,0 0 153</inkml:trace>
          <inkml:trace contextRef="#ctx0" brushRef="#br0" timeOffset="12026.8773">7156-5298 5,'0'0'238,"0"0"-19,0 0-20,0 0-14,0 0-15,0 0-14,0 0-10,34-4-9,-34 4-17,19-6-12,-19 6-9,20 0-11,-20 0-10,22 0-8,-8 2-8,-4 1-5,-10-3-11,22 2-5,-14 4-12,0-3-10,0 4-5,-1-2-8,3 2-8,-7 0 1,-3-7-5,1 19-5,3-9 2,-4-10 3,0 19-2,0-11 1,0-8 0,3 17-3,-3-17 2,0 14 5,0-14 0,3 12 5,-3-12 6,4 14 5,3-7 5,-1 0 5,0 1 2,0 3 4,2 2-1,0-3 0,3 3 2,-2-4 3,-1 4 0,3 0 0,-3-4 3,1 5 1,0 1 2,-4-1-2,1 0 3,0-1 0,-1 0 2,-3-1-2,-1 2 2,-1 1-3,-1-1 0,1-14-3,-7 19-2,6-8-2,-5 0-4,-2 1 0,0-3-1,-4 2-3,-2 1-1,0-3-2,-2 1-2,-3-3 0,-1 0 0,0-1-5,3-2-3,-4-1 0,1 2-2,-2-5-9,4 0-18,-1 0-19,2-4-23,-2 0-30,2 0-32,2-2-27,4-2-27,0 0-36,1-2-194,0-2-441,5-2 195</inkml:trace>
          <inkml:trace contextRef="#ctx0" brushRef="#br0" timeOffset="10651.1403">7213-5998 169,'0'0'250,"0"0"-20,0 0-22,0 0-25,0 0-16,0 0-3,0 0-1,0 0-7,10 29-8,-6-20-10,-2 1-9,2 4-10,0 0-11,0 1-9,-1-1-9,0 1-10,1 0-7,2-3-4,-2 4-9,0-1-5,2-4-8,-5 4-13,6-4-19,-1 1-18,-6 1-37,1-5-35,4 3-35,-5-11-43,3 14-40,-3-14-204,5 15-430,-5-15 191</inkml:trace>
          <inkml:trace contextRef="#ctx0" brushRef="#br0" timeOffset="10895.0014">7462-6005 73,'0'0'216,"0"0"-26,0 0-9,0 0-5,0 0-1,0 0-6,10 24-11,-6-16-9,-2 3-9,-1 0-11,4 1-13,-2 1-12,0 2-8,0 0-4,2 3-13,-3-3-8,-1-1-10,4 4-21,-4-3-25,3 0-25,-4 1-37,0-2-40,0-14-37,0 17-42,0-8-167,0-9-361,0 0 160</inkml:trace>
        </inkml:traceGroup>
        <inkml:traceGroup>
          <inkml:annotationXML>
            <emma:emma xmlns:emma="http://www.w3.org/2003/04/emma" version="1.0">
              <emma:interpretation id="{59649518-3D7C-45C2-B7E3-7042097A268B}" emma:medium="tactile" emma:mode="ink">
                <msink:context xmlns:msink="http://schemas.microsoft.com/ink/2010/main" type="inkWord" rotatedBoundingBox="13283,6516 14145,6548 14120,7235 13258,7203"/>
              </emma:interpretation>
              <emma:one-of disjunction-type="recognition" id="oneOf4">
                <emma:interpretation id="interp20" emma:lang="en-US" emma:confidence="0">
                  <emma:literal>i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;</emma:literal>
                </emma:interpretation>
                <emma:interpretation id="interp23" emma:lang="en-US" emma:confidence="0">
                  <emma:literal>H</emma:literal>
                </emma:interpretation>
                <emma:interpretation id="interp2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2377.6752">8448-5542 150,'0'0'296,"0"0"-18,0 0-18,0 0-22,0 0-19,0 0-25,0 0-15,0 0-15,0 0-13,0 0-15,33 6-15,-22-6-8,7-4-13,-2 4-10,4 0-8,2 0-4,4 0-11,1 0-20,-1-2-20,-1 2-24,5-5-28,-7 2-37,5-1-37,-8 1-45,7-1-51,1-7-217,-6 0-445,0 0 196</inkml:trace>
          <inkml:trace contextRef="#ctx0" brushRef="#br0" timeOffset="12648.5194">9203-5783 213,'0'0'266,"14"5"-13,-14-5-15,0 0-14,0 0-25,0 0-17,0 0-20,0 0-15,8 12-4,-3-5 0,-5-7-12,6 15-4,0-3-10,-1 3-13,0-1-11,1-3-5,-5 7-10,7-3-5,-2 7-9,-1-3-6,-2-2-5,6 1-14,-5 0-24,-3 0-27,2 0-35,-1-2-40,-1-1-43,2 2-47,1-6-45,-4-3-201,0-8-457,0 0 202</inkml:trace>
          <inkml:trace contextRef="#ctx0" brushRef="#br0" timeOffset="12997.482">9055-6019 239,'0'0'233,"0"0"-23,0 0-21,5-20-20,-5 20-21,6-10-16,-6 10-18,11-8-14,-5 2-17,-6 6-6,10-12-8,-4 6-12,-6 6-5,8-12-9,-2 9-3,-6 3-8,1-15 0,-1 15-2,4-11-4,-4 11-2,0 0 2,0 0 0,-11-18 5,4 12 2,7 6-2,-10-7-5,10 7 0,-16-6-2,16 6-4,-17 0 0,17 0 0,-20 4-1,12-1-3,-3 1-5,11-4-1,-14 10-1,6-4 2,8-6-13,-9 13-10,4-8-14,5-5-22,2 18-19,-2-18-32,9 14-34,-1-7-39,1 0-145,5-2-343,3 1 152</inkml:trace>
        </inkml:traceGroup>
        <inkml:traceGroup>
          <inkml:annotationXML>
            <emma:emma xmlns:emma="http://www.w3.org/2003/04/emma" version="1.0">
              <emma:interpretation id="{3533B057-B4FA-4B2F-B9E0-50B8D360F066}" emma:medium="tactile" emma:mode="ink">
                <msink:context xmlns:msink="http://schemas.microsoft.com/ink/2010/main" type="inkWord" rotatedBoundingBox="14791,5840 18811,5990 18724,8322 14704,8172"/>
              </emma:interpretation>
              <emma:one-of disjunction-type="recognition" id="oneOf5">
                <emma:interpretation id="interp25" emma:lang="en-US" emma:confidence="0">
                  <emma:literal>sin's]</emma:literal>
                </emma:interpretation>
                <emma:interpretation id="interp26" emma:lang="en-US" emma:confidence="0">
                  <emma:literal>sin's}</emma:literal>
                </emma:interpretation>
                <emma:interpretation id="interp27" emma:lang="en-US" emma:confidence="0">
                  <emma:literal>sin's;]</emma:literal>
                </emma:interpretation>
                <emma:interpretation id="interp28" emma:lang="en-US" emma:confidence="0">
                  <emma:literal>sin's]]</emma:literal>
                </emma:interpretation>
                <emma:interpretation id="interp29" emma:lang="en-US" emma:confidence="0">
                  <emma:literal>sin's']</emma:literal>
                </emma:interpretation>
              </emma:one-of>
            </emma:emma>
          </inkml:annotationXML>
          <inkml:trace contextRef="#ctx0" brushRef="#br0" timeOffset="14221.4098">10475-6004 137,'0'0'273,"0"0"-32,-4-9-24,4 9-36,0 0-46,0 0-47,0 0-54,0 0-46,0 0-49,0 0-54,0 0-72,0 0-202,-14-4 90</inkml:trace>
          <inkml:trace contextRef="#ctx0" brushRef="#br0" timeOffset="14075.8907">10560-5823 226,'0'0'280,"0"0"-23,0 0-25,17 4-25,-17-4-17,6 9-14,-6-9-5,6 12-10,-1 0-11,-2-2-6,3 4-17,2 1-13,-2 3-10,2 1-10,4 3-6,-5-7-10,0 3-5,0 2-9,0-4-9,4-2-18,-3 0-25,1 0-28,-1-2-33,-2 1-30,1-3-37,1-1-39,-2-2-41,0-2-210,-6-5-438,0 0 194</inkml:trace>
          <inkml:trace contextRef="#ctx0" brushRef="#br0" timeOffset="14585.4154">10784-5892 33,'4'7'229,"-4"-7"-2,0 0-1,10 10-16,-6-3-12,-4-7-15,13 14-13,-10-4-8,2-1-10,3-1-16,-4 3-13,-1-1-10,2-2-11,3 3-10,0-3-9,-2 0-8,-3 2-5,6-1-8,-6-1 1,4 0-16,-1-1-16,2 0-16,-8-7-16,7 12-13,-2-8-8,-5-4-7,8 6 4,-8-6 0,9 5 1,-9-5 0,14-1 2,-14 1 1,0 0 2,20-11-1,-9 5 7,-3-1-2,0 0-2,3-3 9,-3 0-5,1-1 0,2-2 5,0 4 2,-2-3 16,0-1 0,5 1 9,-1 2 5,-5 2 3,-1-1 6,1 2 4,3-2 3,-3 2 7,0 4 2,-1-5 0,-7 8-2,13-8 2,-13 8-8,9-6-1,-9 6-2,14-1-1,-14 1-3,0 0-5,21 5 1,-15 1 4,2-1-3,2 4 3,-3-2-4,2 5 1,-1-1 0,0 3-4,1 0-4,-6 2 0,3-2-4,1 0 1,-3 0-5,-1 2 2,2 0-14,-2-2-21,2 0-23,-2 2-27,2-2-27,-4 3-34,4-7-45,-2 0-43,2-2-53,-5-8-144,1 12-447,-1-12 198</inkml:trace>
          <inkml:trace contextRef="#ctx0" brushRef="#br0" timeOffset="15399.4785">11581-5820 183,'0'0'243,"0"0"-15,0 0-21,0 0-18,-5-22-18,5 22-13,0 0-11,4-19-16,-4 19-11,6-13-15,-5 5-9,-1 8-8,13-13-8,-7 4-8,0 1-10,-6 8-5,14-13-5,-6 9-9,0 0-2,-8 4-6,15-11-6,-5 7-1,-1 1-2,4 1-5,-13 2-3,21-2 1,-21 2-2,22 2-6,-5-2-1,-1 5 1,-1 3-4,-1 0 2,0 2-2,0 1-3,-1 1 2,-1 1-2,-2 3 1,2-2 3,-4 0-4,3 4 3,-2 1-1,-4-1-1,-2-2 0,2 3 0,-2-3-2,0-2 1,-2 1-1,1-1 2,0-4-2,-2-10 1,0 16-2,0-16 4,0 12-4,0-12 0,3 10-4,-3-10 0,0 0 4,0 0-3,0 0-9,0 0-10,0 0-2,0 0-1,0 0-3,0 0 2,0 0-1,0 0 5,9-36 0,-9 36 1,2-21 2,2 6 0,-2 3 3,2-3 1,-2 5 2,3-5 1,1 4-1,0-3 4,-3-1-2,5 4 6,-2-4-4,2 6-2,-3-7 2,4 6 3,-4-1 0,7 3 2,-4-2 1,0 2 2,0 1 3,-1-4 3,0 7-1,3-3 1,0 0 3,2 4 1,-12 3 4,17-7-1,-7 5-1,-1-3-1,-9 5-3,20 2 5,-20-2 0,19 3 4,-11 1 4,1 1 2,-1 2 0,0 3 2,-2-1 9,3-1-7,-1 5 4,-5 0 2,5-1-1,-3 1-2,1-1 0,0 2 0,-3 2-2,2-2-2,-2-1-1,0 1-1,-1-5-3,-1 2-4,2 2-1,0-2-2,1-1-3,-3 1-17,-1 0-18,0-11-30,2 19-21,-2-10-25,0-9-30,1 14-23,-1-14-41,5 15-28,-5-15-147,9 4-397,-9-4 175</inkml:trace>
          <inkml:trace contextRef="#ctx0" brushRef="#br0" timeOffset="16523.4998">12125-5398 216,'-8'6'302,"8"-6"-11,0 0-16,-11 2-10,11-2-19,0 0-26,0 0-27,0 0-14,0 0-21,54-7-12,-24 5-12,3-4-16,13 2-10,4-3-14,-2 0-7,4 1-10,2 1-10,2 2-13,0-4-10,5 3-10,-5-3-9,0 7-11,-1-7-7,-2 3-11,-8 4-7,0-1-11,-3-1-5,-9 1-14,-10-3-9,-3 2-9,-4 2-12,-4 0-15,-12 0-22,19-1-18,-19 1-10,11 0-20,-11 0-12,0 0-15,0 0-23,0 0-111,0 0-344,-36 11 153</inkml:trace>
          <inkml:trace contextRef="#ctx0" brushRef="#br0" timeOffset="17071.5876">12568-5203 216,'-6'7'237,"6"-7"-12,0 0-17,0 0-12,0 0-15,0 0-20,0 0-13,0 0-14,0 0-12,0 0-12,0 0-10,0 0-10,41-3-9,-41 3-9,20 0-6,-9 2-7,1-2-7,4 4-6,-1-1-5,1 2-6,-2 2-2,0-1-1,-5-1-8,5 4 0,-4-2-7,1 5-2,-1-1 0,-2-3-4,-5 3-3,2-2-2,-3 2-4,4 2 3,-5-3-2,-1-10-2,-1 19 1,1-19-1,-6 19-3,2-9 1,-2-2 2,0-1-2,6-7-1,-8 13 1,4-7 4,4-6-6,-8 10 0,8-10 2,0 0 2,-6 8-4,6-8 3,0 0 0,0 0 2,0 0-2,0 0 0,0 0 4,0 0 4,7 18 5,-7-18 0,11 7 1,-11-7 3,13 9-2,-9-2 4,6-2 0,-10-5 1,11 12 0,-7-5 2,1 0-1,-2 3 8,2-2-5,-5-8 0,3 18 0,-3-9 6,0-9 1,0 19 2,0-11 2,0-8 4,-3 17-3,3-17 6,-8 14-2,3-7-3,5-7-1,-11 13-3,4-8 8,-4 2-14,0-5 1,-5 3-4,2-5 2,-5 7-8,2-7-9,-1-2-17,-3 4-26,3-5-27,-7-5-38,-2 5-44,2-8-39,2 1-52,-3-2-247,-1-3-519,4 0 230</inkml:trace>
          <inkml:trace contextRef="#ctx0" brushRef="#br0" timeOffset="16182.5775">12543-6077 23,'18'-16'221,"-9"14"-24,5-4-19,5 3-18,7-4-16,2 4-11,3 3-18,10-4-11,2 4-8,1-1-11,0-1-12,-1 2-15,4 0-10,0 0-10,-5 0-8,-2-4-5,-7 3-7,-1-1-5,1 0-9,-5 0-3,0 1-10,-8-3 2,1 3-10,-4 0-10,-3-4-10,-3 4-11,0-2-14,-11 3-22,18-4-15,-18 4-34,8-3-75,-8 3-223,0 0 99</inkml:trace>
          <inkml:trace contextRef="#ctx0" brushRef="#br0" timeOffset="15669.4988">12585-5932 133,'0'0'278,"0"0"-14,0 0-22,0 0-17,0 0-23,0 0-23,0 0-21,0 0-12,0 0-11,0 0-5,0 0-15,13 20-5,-13-20-12,6 20-8,-4-10-8,2 5-10,-2-4-1,3 3-12,-2 4-4,1-3-7,1 1-16,0-2-19,-1 0-24,1 0-28,-2 1-37,-1-4-35,4 1-27,0-5-45,-1 0-45,-5-7-131,6 11-388,-6-11 172</inkml:trace>
          <inkml:trace contextRef="#ctx0" brushRef="#br0" timeOffset="15920.5274">12934-5976 123,'0'0'198,"0"0"-4,0 14-4,0-14-11,2 12-5,-2-12-5,0 17-8,1-6-9,2 0-12,2 4-8,0-4-12,1 4-12,-3-1-6,2 5-15,1-5-8,-3 3-14,3-4-26,5 2-28,-4 1-35,-4-8-33,1 1-47,3-1-41,-7-8-53,7 13-119,-5-7-341,-2-6 152</inkml:trace>
          <inkml:trace contextRef="#ctx0" brushRef="#br0" timeOffset="18442.5246">13152-6705 154,'0'0'223,"0"0"-16,0 0-16,0 0-19,0 0-10,0 0-13,11-3-16,-11 3-12,0 0-13,20 0-8,-20 0-11,30-1-10,-11-3-6,9 4-8,0-1-8,1 1-4,1 0-8,12-1-3,-11 0-2,-4-3-8,-3 4-4,3 0-7,1 4 3,-9-4-2,-4-4-5,1 4 0,-5 4-2,-11-4 1,18 0-4,-18 0-3,14 1-4,-14-1 8,0 0-7,11 1 0,-11-1-2,0 0 4,0 0 2,0 0-1,0 0 2,14-2 2,-14 2 8,0 0 4,0 0 4,0 0 3,0 0 3,0 0 7,0 0 0,0 0 0,0 0 1,0 0-1,0 0-4,0 0-3,14-4-6,-14 4-2,0 0-2,0 0-8,0 0 2,0 0-4,0 0-2,0 0-1,0 0-1,0 0 3,0 0-5,0 0 2,0 0-6,5 15 3,-5-15 0,2 11-3,-2-11 0,0 17 2,0-17-2,3 19 2,-2-10-3,-1 1 1,2 4-1,-2-14 1,1 25-3,2-10 2,-3 0-1,4 1 0,-1-2 2,-2 4-5,5-2 7,-2 2 3,0-1-1,-2 0 0,3 5-2,-2-2 1,1 4-4,-2-6 1,6 4-2,-5-2 1,1 1 0,1 4 0,0 0 1,3 3-3,-5-3 4,1 3-2,1-4 0,-3 2 3,1 0-5,1 0 4,1-5 1,-2 5 3,2-3-4,-2 1-1,2-4 1,-2 4 1,0-1-3,-2 1 3,1-5 0,-2 0-4,3 1 4,-3 2-3,2 4-2,-7-2 0,3-1 1,2-4 7,0 5-7,0-4 3,0-2 0,0 0-4,0 1 4,2-2 6,-4 1-9,4-1-1,-2 0 1,0-1 2,0 0 0,3 3-1,-3-2 0,2 1 0,-1 2-3,4 1 7,-5-3-6,0 2 1,0-1 1,1 4 0,-2-7-1,1 1 0,1 0 5,-1 2-5,2-3-3,-2 0-1,0 1 0,3-3 5,-1-1-3,-1 1 3,-1 2-3,5-2 3,-5 0-4,1 0 1,1-3-2,1 3 1,-1 2 2,-1-5-2,2 6 0,0-5-1,-3 4 1,0-5 5,0 2-5,2 2 2,-2 1-1,0 0 0,0-1 2,3-4 1,-3 5 1,-3-2-5,3-14 1,0 20 0,0-11-2,0-9 1,0 21 2,0-14 2,0-7-4,5 16 6,-5-5 1,0-11-1,0 14 0,0-14 1,4 12-3,-4-12 7,3 14-9,-1-7 7,-2-7 1,3 14-8,-1-3 2,-2-11 0,4 14-1,-2-5 0,-2-9 3,5 16 0,-5-16-5,3 16 5,-3-16-1,4 11-2,-4-11 0,2 17-2,-1-9 4,-1-8-2,4 17 3,-4-17-3,1 14 12,1-7-13,-2-7 5,4 14-3,-4-14 2,3 14-3,1-3 2,-4-11 1,3 14-1,-3-14 1,1 12-3,2-5 1,-3-7 1,2 13-3,-2-13 3,1 12 6,-1-12-6,4 11 4,-4-11 0,1 12-1,-1-12 2,0 0-3,0 16 1,0-16-2,2 9 3,-2-9 0,0 14-2,0-14 5,0 0-2,1 12-2,-1-12 8,0 0-3,-3 14 1,3-14-5,0 0 6,0 0 1,-1 10 1,1-10 5,0 0 6,-10 12 0,10-12 3,-11 3-4,0 2 9,11-5-12,-20 6 0,6-3-8,-1 3-1,-6-6 1,1 2-18,-8 1-26,2-6-37,-4 1-40,-3-2-53,-6-1-54,8-2-72,0 2-295,-9-8-627,-2 1 279</inkml:trace>
          <inkml:trace contextRef="#ctx0" brushRef="#br0" timeOffset="13732.4996">10192-5978 137,'0'0'178,"-3"-17"-14,3 17-7,-3-14-4,3 14-5,-5-15-10,2 8-8,3 7-10,-12-12-14,12 12-11,-13-10-6,4 6-12,-2-2-6,11 6-5,-25-4-9,13 4-1,-2 0-5,14 0-8,-29 6-2,12-1-9,2 2-2,1 0-3,0 0 0,1 4 0,4 1-1,3-4 0,-2 1 2,3 1 6,2 2 2,0-1 1,3-11 0,3 22 2,0-7 1,3-2 3,2 3 1,3-2-1,3 0 4,0 0-4,3 5 1,4-1-2,-3-2-7,-1 0 4,4 3-5,-1-3-4,-1 2 0,1-3-6,-6-1-3,3 6 3,2-4-7,-7-4 1,1-2-2,-4 4 2,-1-6-5,3 3-4,-7-3 2,2-1 8,-1 0-10,-5-7 0,6 15-1,-6-15 1,3 14 1,-3-14 2,0 9 4,0-9-2,0 0 0,-10 17 0,3-11 5,0-2-4,7-4-2,-18 6 1,9-5 2,-2 4-5,11-5 1,-20 2-4,9-2-3,11 0-3,-25 0-15,16 0-18,9 0-29,-28-2-29,15-2-30,13 4-30,-20-2-34,11 0-33,9 2-211,-21-5-461,14 2 204</inkml:trace>
        </inkml:traceGroup>
      </inkml:traceGroup>
    </inkml:traceGroup>
    <inkml:traceGroup>
      <inkml:annotationXML>
        <emma:emma xmlns:emma="http://www.w3.org/2003/04/emma" version="1.0">
          <emma:interpretation id="{4D428F3C-325E-4AB5-90EB-5B41EA388930}" emma:medium="tactile" emma:mode="ink">
            <msink:context xmlns:msink="http://schemas.microsoft.com/ink/2010/main" type="paragraph" rotatedBoundingBox="2047,10429 15362,9397 15763,14566 2447,15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A6CCAC-8AC9-41B9-AB67-01A14F338EB1}" emma:medium="tactile" emma:mode="ink">
              <msink:context xmlns:msink="http://schemas.microsoft.com/ink/2010/main" type="line" rotatedBoundingBox="2047,10429 14128,9493 14285,11519 2204,12454"/>
            </emma:interpretation>
          </emma:emma>
        </inkml:annotationXML>
        <inkml:traceGroup>
          <inkml:annotationXML>
            <emma:emma xmlns:emma="http://www.w3.org/2003/04/emma" version="1.0">
              <emma:interpretation id="{E5BF050F-2EC7-420D-AA62-6DEE43C4036B}" emma:medium="tactile" emma:mode="ink">
                <msink:context xmlns:msink="http://schemas.microsoft.com/ink/2010/main" type="inkWord" rotatedBoundingBox="2631,10330 3571,11200 2912,11913 1972,11043">
                  <msink:destinationLink direction="with" ref="{5B54D247-613A-4F20-B435-123D679CA6FF}"/>
                  <msink:destinationLink direction="with" ref="{241071B9-E224-4644-968E-2679668AD5EA}"/>
                  <msink:destinationLink direction="with" ref="{169468D5-8DFA-48FB-B1C3-2F387C766C91}"/>
                </msink:context>
              </emma:interpretation>
              <emma:one-of disjunction-type="recognition" id="oneOf6">
                <emma:interpretation id="interp30" emma:lang="en-US" emma:confidence="0">
                  <emma:literal>%</emma:literal>
                </emma:interpretation>
                <emma:interpretation id="interp31" emma:lang="en-US" emma:confidence="0">
                  <emma:literal>!</emma:literal>
                </emma:interpretation>
                <emma:interpretation id="interp32" emma:lang="en-US" emma:confidence="0">
                  <emma:literal>&amp;</emma:literal>
                </emma:interpretation>
                <emma:interpretation id="interp33" emma:lang="en-US" emma:confidence="0">
                  <emma:literal>?</emma:literal>
                </emma:interpretation>
                <emma:interpretation id="interp3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24731.4114">-2287-1987 95,'0'0'118,"0"0"-5,0 0 5,0 0-6,0 0-13,0 0 4,0 0-8,0 0-7,0 0 1,0 0-7,0 0-2,0 0 2,0 0-1,0 0-5,0 0-1,0 0-2,0 0-6,0 0 6,0 0-11,0 0-5,0 0 3,0 0-4,0 0-7,0 0-1,0 0-3,0 0-3,0 0 2,0 0-3,0 0 3,0 0-3,0 0-1,0 0 2,0 0-2,0 0-1,0 0 0,0 0-2,0 0 5,4-10-7,-4 10 1,0 0 0,0 0-5,0 0 2,0 0-6,0 0 1,0 0-4,0 0-5,0 0-1,-10-15 1,10 15-4,0 0-1,-8-11 0,8 11 0,0 0-5,-8-7 2,8 7-2,0 0 0,-8-5 1,8 5-4,0 0-1,-12-3-2,12 3 1,0 0-1,0 0-1,-16-3-1,16 3 2,-14 0-2,14 0-2,0 0 1,-20-1 1,20 1 2,-16 5-3,16-5 0,-18 3-2,8 1 0,10-4 2,-17 6 6,8-1-7,-2-2 3,11-3-2,-17 11 0,6-7-3,3 1 7,-6 4-4,2-1 5,2-2-5,-1 2 3,1 3-1,-3-4 0,1 4 0,2 0 4,-2 2-7,2-2 1,-2 2 4,0-2-1,4 3 2,-2-3 2,1 4 5,0-5-4,3 6 2,-1-2-1,0-1 0,2 3 5,0 1 2,0-2 2,1 0-9,1 4 3,1-4 4,-1 2-4,3-1 7,3 2-3,-1 0 2,-1-3-2,-1-1 1,5 1 3,-2 1 2,2-4 2,3 3-2,-1-4 7,1 4-3,-2-8-5,5 4 11,0 0-15,0-3 3,1 1-2,2 1 0,0-5-4,2 4-2,-2-7 2,2 4 0,1-1 9,0 0-12,2-2-6,-2 0-16,1-3-10,-2-3-16,3 2-15,-1-2-25,-1-1-23,2-2-31,1 1-33,-2 2-36,0-8-24,2 4-24,-4 0-153,-2 2-432,-3-1 192</inkml:trace>
          <inkml:trace contextRef="#ctx0" brushRef="#br0" timeOffset="39672.636">-1672-1881 80,'0'0'121,"0"0"1,0 0-3,0 0-1,0 0-7,0 0-3,0 0-13,0 0 3,0 0 0,0 0-5,0 0-9,0 0 3,0 0-2,5-11-9,-5 11-9,0 0 5,0 0-9,0 0 2,0 0-3,0 0 0,0 0-4,0 0 0,0 0-1,0 0-5,0 0-4,0 0 3,0 0-3,0 0-5,0 0 1,0 0-2,0 0-2,0 0-1,0 0 1,0 0-1,0 0-8,0 0-2,0 0-5,0 0-3,0 0-4,0 0 2,0 0 1,0 0-4,0 0 1,0 0-7,0 0 1,0 0-4,0 0 1,0 0-2,0 0-3,0 0 3,0 0-1,0 0-1,-32 1 0,32-1-1,0 0-2,-15 7-1,15-7 3,-14 4-2,14-4 0,-14 6 0,8-2-1,6-4 2,-14 3-1,6 1 2,8-4-1,-13 4-2,13-4-2,-15 6 3,7-1 0,8-5 2,-14 7-5,5-3 1,9-4 2,-10 3 2,10-3 0,-12 5-4,12-5 1,-10 2 2,10-2-4,0 0 7,-12 7-5,12-7 3,0 0-5,-9 5 2,9-5-1,0 0-1,-13 6 2,13-6 1,-8 7 0,8-7-1,-7 7-1,7-7 0,-10 9-2,10-9 2,-11 8 4,7-2-3,4-6 3,0 0-2,-13 8-1,7-2 0,6-6-2,-8 7 2,8-7-2,-9 9 2,9-9 0,-11 11 0,11-11-1,-8 8 0,8-8 1,-6 7 2,6-7 1,-8 7 1,8-7-5,-6 8 4,6-8-5,-3 10 5,3-10-1,-8 11-2,8-11 2,-6 10 1,6-10 0,-5 11-1,5-11 3,-6 11-1,6-11-1,-6 12 0,3-5 0,3-7 2,-7 14 1,3-7-2,4-7 0,-7 16 3,7-16-3,-4 14 2,-1-7-3,5-7 1,-6 18-2,3-11 2,3-7-1,-5 12 4,5-12-5,-6 14 2,4-7-4,2-7 0,-6 15 3,6-15-1,-1 15-1,-3-5 4,4-10-5,0 18 3,0-18-3,-1 15 0,1-15 1,-2 18-1,2-18 4,-1 15-2,2-5-2,-1-10 1,-1 14 0,1-14 1,3 13-1,-3-13 1,1 17 0,3-10 1,-4-7-5,1 14 4,1-5-2,-2-9-2,3 15-1,-3-15 5,3 17 4,-2-9-7,-1-8 3,7 16-1,-4-9-2,-3-7 2,4 16 0,0-7 5,-4-9-9,6 18 3,-5-11-1,2 1-1,-3-8 1,7 17 2,-3-9-1,-2 3 2,-2-11-5,8 10 6,-2-4 0,-6-6-3,8 12 2,-4-5 2,-4-7-3,10 11 0,-6-7-1,3 4 3,-7-8 0,12 7-2,-9 0-1,-3-7 5,13 7-4,-6-2 5,-7-5-7,11 3 0,-11-3 1,10 8 0,-10-8-2,12 7 3,-6 0-4,-6-7 4,11 6 1,-4-2-3,-7-4 1,10 6 5,-10-6-7,14 6 5,-6-5 1,-8-1-3,14 2 3,-14-2-3,16 4 3,-16-4 0,20 0-4,-12 1 1,-8-1 2,19-5 1,-19 5-4,21 0 5,-13-1-6,-8 1 3,20-2 3,-20 2-5,13 0 7,-13 0-6,12-5 1,-12 5 2,8-6-1,-8 6 2,0 0-4,9-4 2,-9 4 2,8-5 5,-8 5-4,0 0 5,10-16-2,-10 16 5,1-8-2,-1 8-1,0-15-2,0 15 3,2-14-3,-2 14 0,1-16-2,-1 6 2,3-1-2,-3 11-1,2-19 7,-1 8-5,3 1-1,-4 10 6,-4-23-3,8 14-3,-3-3-1,-1 12 7,-1-20-4,1 20-3,-5-18-1,3 8 0,2 10-1,-3-21 6,2 12-6,1 9 2,-3-18-1,3 18 1,-5-18-3,3 9 1,-2 1 0,4 8-1,-3-18 1,-2 11 1,5 7-5,-6-19 3,3 8 2,-1 2-1,4 9-4,-6-12 2,6 12 3,-6-15 2,3 7 3,3 8-3,-6-13 0,6 13-3,-8-12 1,3 5 0,5 7-3,-8-7 5,8 7-7,0 0 2,-6-12-1,6 12 1,-8-6-2,8 6 3,0 0-4,0 0 2,-9-5-4,9 5 4,0 0-4,0 0 1,-12-4-2,12 4 1,0 0 1,-16-2-1,16 2 2,-11-4 2,11 4-3,0 0 4,0 0-4,-17 3 1,17-3-2,0 0 0,0 0-1,0 0 2,-20 1 2,20-1-2,-13 2-1,13-2-1,-11 5 2,11-5 1,-9 4-3,9-4 4,-12 6 0,12-6-4,-10 12 2,2-7-1,8-5 5,-10 7-7,10-7 6,-13 11-4,10-5 2,3-6-3,-8 11 1,2-4-1,6-7 3,-8 10 2,2-3-3,6-7 1,-8 13-1,3-6-1,5-7 2,-7 14 2,2-5-4,2-1 1,3-8 1,-6 19 0,1-11-1,3 2 2,2-10 2,-6 18-2,3-10 0,0 3-1,3-11 0,-3 19 1,0-6-1,1-3 0,2-10 1,0 21 6,0-10-8,0-11 0,0 19-1,0-19 1,5 20 0,-4-9 2,1 0 1,3-1 0,-4 2-2,4-5 2,-5-7-1,6 19 2,-3-10-3,2 4 1,-2-4 1,2 3 1,-2-4 2,3 0-5,3 2 0,-6-1 4,8-4 1,-6-1-3,4 7 2,-1-6 1,0 0-3,1 0 3,5 1 1,0-1-3,-3-1 1,2-2 1,1 3-1,1-5 2,4 2-3,-10-4 0,7 2 2,-16 0-4,25-5 3,-10 2 2,-4 0-1,0-2-4,0 2 5,-11 3 0,17-6-6,-7-1 3,-3 2 4,1-2-4,-2-4 0,1 6 3,-4-5-4,-3 10-1,11-21 6,-8 8-3,-3 2-3,3 0 5,-3-3-4,0 0-1,0 14 0,-5-29 3,0 18-2,4-5 3,-4 7 1,2-2-1,-2-3 1,-2 3 5,0 3-3,7 8-1,-7-20-1,4 11 3,-4-1-5,1 2 0,0 0-1,0-3 0,6 11 4,-13-12-2,7 5-4,6 7-8,-8-13-8,8 13-10,-6-12-17,6 12-17,-8-10-24,8 10-25,-6-9-32,6 9-42,-3-8-39,3 8-221,-13-12-479,7 5 212</inkml:trace>
          <inkml:trace contextRef="#ctx0" brushRef="#br0" timeOffset="25289.4912">-2038-1495 168,'0'0'244,"0"0"-10,0 0-14,0 0-17,0 0-11,0 0-15,0 0-16,0 0-15,0 0-14,0 0-15,0 0-5,0 0-17,0 0-7,0 0-9,40 2-9,-27-2-8,-13 0-5,23-4-5,-6 3-6,-1 1-6,-2-2-1,5 0-7,-4 1-4,1-1 2,-16 2-5,22-2-2,-11 2-3,-11 0-3,17-3 0,-17 3 0,14-3-5,-14 3 0,11-4 0,-11 4 0,0 0-2,0 0 4,14 0-2,-14 0 0,0 0 0,0 0 1,0 0-2,0 0 0,0 0-3,0 0 4,0 0-4,9 6 0,-9-6-3,0 0-1,0 0 0,0 0 3,0 0 1,0 0 0,6 11 4,-6-11 6,0 14-2,0-14 7,3 20-4,-3-9 3,0 3 1,0 3-1,0-1-2,0 3 0,0-1-1,0 7-1,2 0 10,-2 2-11,0-2 0,-2 0 5,2 2-5,2-8-4,-1-2 6,-1 8-1,0-7 0,0 7-7,-1-7 2,2-2-2,-1-2 2,2 1 1,-4-4-3,4 3 0,-2-2-6,0-1-3,0-11-16,0 13-16,0-13-23,3 12-26,-3-12-32,0 0-26,0 18-33,0-18-50,8 4-57,-8-4-150,0 0-462,0 0 204</inkml:trace>
        </inkml:traceGroup>
        <inkml:traceGroup>
          <inkml:annotationXML>
            <emma:emma xmlns:emma="http://www.w3.org/2003/04/emma" version="1.0">
              <emma:interpretation id="{68466865-F117-416F-B11A-D246EFC721F4}" emma:medium="tactile" emma:mode="ink">
                <msink:context xmlns:msink="http://schemas.microsoft.com/ink/2010/main" type="inkWord" rotatedBoundingBox="3417,10130 9716,9975 9758,11691 3459,11847"/>
              </emma:interpretation>
              <emma:one-of disjunction-type="recognition" id="oneOf7">
                <emma:interpretation id="interp35" emma:lang="en-US" emma:confidence="0">
                  <emma:literal>(tiring</emma:literal>
                </emma:interpretation>
                <emma:interpretation id="interp36" emma:lang="en-US" emma:confidence="0">
                  <emma:literal>(titanite,</emma:literal>
                </emma:interpretation>
                <emma:interpretation id="interp37" emma:lang="en-US" emma:confidence="0">
                  <emma:literal>(titrants,</emma:literal>
                </emma:interpretation>
                <emma:interpretation id="interp38" emma:lang="en-US" emma:confidence="0">
                  <emma:literal>(tinsmith,</emma:literal>
                </emma:interpretation>
                <emma:interpretation id="interp39" emma:lang="en-US" emma:confidence="0">
                  <emma:literal>(tiring,</emma:literal>
                </emma:interpretation>
              </emma:one-of>
            </emma:emma>
          </inkml:annotationXML>
          <inkml:trace contextRef="#ctx0" brushRef="#br0" timeOffset="30114.9384">626-1808 70,'0'0'183,"-6"11"2,6-11-8,0 20-3,0-10-6,0 6-8,0-1-8,5 5-6,-4-3-8,1 7-5,3-1-12,-2 0-5,0 2-4,1-7-8,-4 10-3,5-4-3,-3 3-7,1-4-5,0 2-9,0-1-5,0 1-5,-1-6-5,-2 1 0,0-5-5,-3 3-5,3-1-1,-2-3-7,-1 2-1,0-1-9,3-4-1,-5-4-4,0 4-1,5-11-4,-4 12-12,1-5-11,3-7-18,-7 11-22,7-11-22,0 0-36,-10 2-44,10-2-41,0 0-49,0 0-186,-21-17-450,21 9 200</inkml:trace>
          <inkml:trace contextRef="#ctx0" brushRef="#br0" timeOffset="29809.9896">653-1829 137,'0'0'261,"0"0"-22,0 0-24,25-8-12,-25 8-18,20-7-10,-8 3-13,1 0-14,1 1-15,0 3-9,1 0-12,4-5-13,-2 3-6,2 1-11,-3-2-11,2 2-3,1 1-10,-4 0 1,3 0-13,-1 1-2,-2-1-14,-1 3-7,0-2-10,3-2-11,-6 2-14,-11-1-21,25 0-15,-14 0-17,0 2-23,-11-2-26,16 0-23,-16 0-26,17-6-26,-17 6-134,11-4-349,-11 4 155</inkml:trace>
          <inkml:trace contextRef="#ctx0" brushRef="#br0" timeOffset="30562.9487">916-1576 191,'0'0'183,"11"-6"-6,-11 6-13,14-4-6,-3 1-8,-11 3-12,22 0-5,-5 0-11,-6-3-12,3 3-8,1 2-10,-1-1-5,3 2-11,-9-2-7,8 2-6,-5 1-6,-2-2-10,2 3-6,-2-1 3,-1 3-10,-2 0-3,0 0-6,-1 0-8,-5-7-6,2 18-11,-2-18-2,0 19-1,0-19-8,-7 18-3,4-9-1,0 0 1,0 2-4,3-11 3,-6 14 0,4-7 2,2-7-1,-6 16-1,6-16 3,0 11 5,0-11 1,0 16 9,0-16 7,3 14 9,-3-14 4,6 13 6,-1-6 1,1 0 3,-3 1-1,5 0 1,-2 1-1,2-2 0,-2 3 3,1-2-3,0-1 5,-2 0 1,3 2 4,-5-1-4,3 0-1,-6-8 2,8 14 1,-8-14-1,3 11 1,-3-11 2,-3 13 1,3-13 4,-11 13-6,5-6-4,-7-5-5,-5 4-2,1 1-2,-4-3-2,1-4-9,-6 3-19,-4-3-19,2 0-23,0 0-28,-2-1-40,4-2-30,6-1-53,-7-5-56,4-2-141,-2-1-422,-1-2 186</inkml:trace>
          <inkml:trace contextRef="#ctx0" brushRef="#br0" timeOffset="31052.6788">1374-2282 68,'0'0'250,"0"0"-22,0 0-17,17 1-17,-17-1-12,0 0-8,20 2-12,-20-2-8,17 0-9,-4 4-4,-2-3-9,4 5-10,2-1-4,0 2-8,2 0-7,0 0-3,-2 4-10,0-3-1,0 3-5,7 3-2,-4 5-5,-3-1 0,0 6-3,0-4-2,0 2-1,0 3-8,1-1 0,0 1-10,-7 0-4,6 10-3,-4-10 6,-2 5-15,3 6 0,-2-2 0,-7-3-3,4-3-2,-3 7-2,-4-5-1,7 7 1,-9-6 1,3 5 7,-3 5-8,0-13 2,-3 1-2,0 9 1,0-7-1,-2 6-4,-1-9-1,-3 2-3,4-4 3,-4 0-1,1-4-1,-1 3 2,1-3-13,2-5 2,-1-1-2,-2-1 2,4-2-16,-1-1-21,-5-3-16,5 0-18,0-1-27,-2-1-22,-4 0-33,5-1-39,7-6-43,-21 0-59,21 0-257,-27-7-580,13 0 256</inkml:trace>
          <inkml:trace contextRef="#ctx0" brushRef="#br0" timeOffset="31830.4412">1827-2555 137,'-3'-8'271,"3"8"-11,0 0-13,-3-13-15,3 13-11,0 0-12,0-14-11,0 14-17,0 0-11,3-16-13,-3 16-13,9-9-21,-9 9-11,0 0-11,5-7-14,-5 7-11,0 0-5,12-3-11,-12 3-8,0 0-6,24 8-4,-17-4-1,0 5-5,2 1-3,5 1-4,-6 2-4,1-1-3,-6 0-4,8-3 4,-8 3-7,3 1-9,-2-5-2,0 2-7,2-2-9,-6 3-3,0-11-6,7 14-3,-7-14-3,1 8 0,-1-8 0,0 0 7,6 8 3,-6-8 3,0 0 2,0 0 4,0 0-2,0 0 1,0 0-2,0 0 4,0 0 2,0 0-1,0 0 1,18-23 1,-15 16 0,8-6 1,-5 6-2,0-5 1,2 0-2,1 1 3,-3 3-2,2-2 2,6-1 0,-4 1 1,-1 0-2,2 2 2,3 0-1,-2 2 3,-1-2-1,5 0-1,-5 3-1,6-2 3,-9 4 2,4-4 3,-12 7 4,14-6 3,-14 6 1,13-5 1,-13 5 0,10-5 3,-10 5-7,0 0-3,10-2 3,-10 2-2,0 0 6,0 0 0,17 7 1,-12 0 2,-5-7 0,9 15-1,-3-4 9,-1-1-6,4 2 2,-3 0 5,-1 1-4,1 1 11,1 2-12,-3-6 3,6 6-1,-4-2-6,-2-1 1,3 1 2,-1 2-5,-3-5 0,2-1-2,1 1-14,-3 1-26,-3-3-21,0-9-32,6 17-38,-3-6-46,2-4-48,-5-7-55,3 18-187,-3-10-491,0-8 218</inkml:trace>
          <inkml:trace contextRef="#ctx0" brushRef="#br0" timeOffset="32389.2421">2753-1544 39,'0'0'315,"0"0"-22,0 0-20,5 12-13,-5-12-16,0 0-21,16 4-12,-2-3-13,0 1-15,6-1-14,10-1-13,1 0-9,0 0-17,12-3-14,-2 5-10,2-2-7,1 1-18,-2-4-2,-1 2-13,2 1-2,-13-4-15,1 1 4,0-3-8,2 5 0,-7-1-8,-1 0-10,-5-1-10,-2-5-14,-3 7-15,-7 1-17,-8 0-14,20-2-13,-20 2-27,11-4-40,-11 4-48,6-7-45,-6 7-50,0 0-190,0 0-492,-11-24 219</inkml:trace>
          <inkml:trace contextRef="#ctx0" brushRef="#br0" timeOffset="32748.0394">2975-1855 125,'0'0'267,"0"0"-18,0 0-16,0 0-12,0 0-16,0 0-17,0 0-17,0 0-19,0 0-13,0 0-20,0 0-9,0 0 3,0 0-3,6 35-1,-3-20-2,-3 4-7,3-1-11,2 7 1,-2 1-5,0 0-4,-3 3-5,0-3-3,6 2-8,-6 2-10,5-5 5,-2 3-9,3-3-3,-6 0-8,3-8 0,0 1-8,2 1-3,-2-1 2,0 1-17,0-5-19,4 3-24,-7-6-25,3 0-26,1 0-33,-4 0-24,0-11-44,7 15-40,-7-7-31,0-8-183,0 14-470,0-14 209</inkml:trace>
          <inkml:trace contextRef="#ctx0" brushRef="#br0" timeOffset="26632.9734">-995-2267 139,'0'0'145,"0"0"-1,0 0-7,0 0-1,0 0-1,0 0-3,0 0-16,0 0-5,0 0-3,0 0-9,0 0-7,0 0-11,0 0-6,0 0-5,0 0-5,0 0-6,0 0-6,0 0-3,0 0-6,0 0-3,0 0-3,0 0-5,0 0 7,0 0-1,-31 0 3,31 0-2,-15 7-3,15-7-1,-16 13 3,5-4-3,3-2 2,-6 0-2,5-3-2,-5 7-2,3-1-2,-1 0-4,1 0 9,0 0-5,0 5-1,-2-4-4,1 5-2,3-3 2,-2-2 0,1 6-6,-1-1-2,2-2 4,1 1-1,1 0-3,-3 1 4,2-2-8,2 2 4,-3-4-6,3 7 7,1-2-8,-3-2 1,5 3 6,-3 0-5,0-3-4,1 7 3,2-7-2,-2 9-6,5-5 5,-3-1 0,0 0 0,1 1 0,1 3 3,-2 2-1,1 0 1,1 0 0,1-4-2,0 2 1,-2 1 0,-1-4 1,1 0-3,2 4 1,0 2-1,-1 0-1,-2-6-2,3 5 7,0-2-5,0-3 2,3-1 2,-2 6-2,1-5-1,1-3 2,-3 3 1,2-3 4,1 2-4,1 0 4,1 1 1,0-1 0,-1-1-6,3-1 3,-1-2-1,0 4 1,2-3-1,0 0 6,-1 3-8,4-6-1,-3 5-3,1-2 2,2 0 1,-3-4-5,0 3 2,1-3-3,1-2-1,-3 0 0,1-6-9,0 5-11,3-2-12,-3 2-17,1-5-20,-1 2-18,3-2-33,-11-3-37,20 4-39,-9-4-37,-11 0-193,20-5-459,-9 2 203</inkml:trace>
          <inkml:trace contextRef="#ctx0" brushRef="#br0" timeOffset="28393.4372">-654-1852 68,'0'0'136,"0"0"-11,0 0-8,0 0-13,0 0-1,0 0-8,0 0-10,0 0-2,0-15-4,0 15-5,0 0 2,0 0-5,0 0 1,0 0 2,0 0-5,0 0 3,0 0-2,0 0 5,0 0-6,0 0 2,0 0-5,0 0-3,0 0-1,0 0-2,0 0-6,0 0-2,0 0-1,0 0-4,0 0-2,0 0-2,0 0-4,0 0 4,0 0-5,-9-11 0,9 11-4,0 0-4,0 0-4,0 0 1,0 0-9,0 0-2,0 0-2,0 0 2,0 0 0,0 0 2,0 0 5,-5 35 3,5-35 3,-1 21 5,-2-7 2,1 4 3,1 1 1,2-1 4,-2 7 1,2 0-2,-1-2 2,-1 3-4,-1-2 2,-1 2-5,6-1-1,-8 1-6,4-1 2,1 0-3,0-5 1,3 1-7,-5 0-2,2-1-1,2-2-3,-2 0-1,-2-4-3,4 0 0,-4 0 1,1-3-14,1-11-25,1 17-26,-1-17-34,0 17-39,0-17-51,-1 12-43,1-12-54,-3 12-162,3-12-469,0 0 209</inkml:trace>
          <inkml:trace contextRef="#ctx0" brushRef="#br0" timeOffset="28695.2538">-431-1451 87,'0'0'235,"0"0"-14,0 0-20,0 0-8,0 0-18,20 0-4,-9 0-18,-11 0-13,20-3-11,-4 3-13,0 3-12,2-3-8,2 2-9,-2-2-9,3 0-7,-2 1-8,3-1-5,-2 1-10,-1 2 1,1-6-10,-3 3-3,3 0-10,-2 0-6,-1 3-9,-2-3-14,-2 0-17,-1 0-17,-12 0-10,22-3-29,-22 3-29,19-4-29,-8-3-44,-11 7-157,10-8-362,-3 2 160</inkml:trace>
          <inkml:trace contextRef="#ctx0" brushRef="#br0" timeOffset="28995.0823">-239-1724 116,'0'0'195,"0"0"-18,0 0-10,0 0-19,0 0 3,0 0 1,0 0 7,-2 22-1,2-22-3,3 22-3,-4-8-5,2 5-6,1 1-5,1-3-8,0 7-9,0-5-8,0 2-7,-1 4-9,1-2-8,-2 0-10,-1-6-5,2 6-10,-2-3-8,0-2 2,0 1-3,3-1-11,-3-3-1,0 2 1,2-2-26,-4 0-26,2 0-28,0-4-33,0 3-42,0-14-40,0 14-41,0-14-48,0 12-174,0-12-449,0 0 198</inkml:trace>
          <inkml:trace contextRef="#ctx0" brushRef="#br0" timeOffset="29484.1275">203-1925 281,'-3'-11'270,"3"11"-22,0 0-22,-2-14-25,2 14-14,0 0-26,0 0-18,0 0-27,-1-11-31,1 11-39,0 0-53,0 0-39,0 0-57,0 0-33,0 0-143,0 0-302,0 0 134</inkml:trace>
          <inkml:trace contextRef="#ctx0" brushRef="#br0" timeOffset="29286.0245">267-1618 96,'0'0'263,"0"0"-30,0 0-14,0 0-3,0 0-5,14 22-11,-8-11-6,-6 0-13,0-1-22,1 5-12,1 2-3,1-2-22,-1 5-10,-1 0-15,-1-4-4,3 4-11,-1-1-7,-2-4-8,3 2-7,-3-1-7,0-1-18,3-2-25,-3-13-36,0 21-30,-3-12-48,3-9-43,0 18-29,0-18-42,3 8-173,-3-8-423,0 0 188</inkml:trace>
          <inkml:trace contextRef="#ctx0" brushRef="#br0" timeOffset="41055.4623">4535-1332 67,'0'0'254,"0"0"-19,0 0-23,0 0-15,0 0-21,0 0-13,0 0-17,0 0-11,0 0-15,0 0-12,0 0-11,0 0-9,0 0-11,0 0-8,37-6-7,-37 6-7,24-7-2,-9 2-8,-4 3-3,1-2-4,4 0-6,0-5 0,-2 7-6,3-3-3,-2-1-2,-1 3 0,-3-1-2,2 2-1,-5-4-3,6 0-3,-5 2-2,2 1 0,-11 3 1,18-5 1,-10-1-2,-8 6-1,17-6 0,-10 4 3,-7 2 0,10-4 0,-10 4-1,0 0-2,15-2 2,-15 2 0,0 0-1,12-6-6,-12 6 2,0 0 2,0 0-4,0 0-1,0 0 3,0 0 3,14 8 1,-14-8 6,8 11-3,-8-11 3,3 12 4,0-3-7,-3-9 1,6 18 5,-6-6 4,0 2 5,3 1 0,-3 0 5,5 3 2,-5-3 4,2 2-3,-1-5-4,-1 7 4,0-2-3,3-2-1,-3 4-3,0-5-3,0 4 0,0-3-2,2 0-4,-1-5-4,-1 5-1,3-2 0,1-1-1,-4-12-9,0 19-22,0-9-22,4-2-33,-4-8-42,2 13-45,-2-13-44,3 15-39,-3-15-205,0 12-483,0-12 215</inkml:trace>
          <inkml:trace contextRef="#ctx0" brushRef="#br0" timeOffset="33845.2444">4412-2107 186,'-6'-13'201,"6"13"-16,0 0-9,0 0-7,-4-11-8,4 11-9,0 0-11,0 0-12,-6-7-11,6 7-5,0 0-16,-14-6-11,14 6-7,-8-6-10,8 6-5,-18 0-5,18 0-7,-22 5-3,9-5-6,-1 1-4,14-1-1,-23 6-3,9-5-1,2 4 2,-2 0-2,3-2 0,-3 4-1,-2-3 4,8-1-1,-6 7-2,2-3-3,4-2-1,-7 4 0,1 1 0,3 3 2,-2-3 0,2-1-3,0 2 2,-1-1 7,4 2-7,-1-4 1,-1 4-2,0 0 1,0 1 0,6 1-1,-3-1-2,1 1-2,-2 1-1,2 0 3,3-4-1,-2 3-3,2-3 6,0 5-1,0-7 2,-3 3-6,6-12 2,0 22-5,-3-7 2,3-5-2,0 4-2,0-14-5,3 21 1,-3-12-10,3 1-3,0 2 3,0-2-1,2-2 0,1 6-4,-3-3 2,0 1 1,0-2 2,5 0-3,-5-1-2,-3-9 3,11 14-1,-8-10 1,3 4-1,1-1 9,-7-7-9,11 9 0,-2-4 2,-1-1-7,-8-4 1,17 9 5,-11-8-7,-6-1 6,12 6-3,-12-6 11,11 2-7,-11-2 2,11 3-6,-11-3 0,13 2 0,-13-2 3,0 0-6,14 3 5,-14-3 1,11 6-5,-11-6 2,12 0 4,-12 0-6,17 1 0,-17-1 7,17 0-7,-17 0 3,18 0 1,-18 0-3,17 0 1,-17 0-3,18 2 0,-18-2 3,16 0 3,-16 0-4,12-2 0,-12 2 1,14 2 2,-14-2-2,0 0-2,16-2 3,-16 2 3,0 0-5,0 0 5,0 0-4,14 0 2,-14 0-2,0 0-2,0 0 2,0 0 13,0 0-13,0 0-3,0 0 17,0 0-17,0 0 0,0 0 2,0 0-11,11-1-7,-11 1-12,0 0-17,0 0-20,0 0-26,0 0-33,0 0-43,0 0-56,0 0-67,0 0-149,0 0-478,0 0 212</inkml:trace>
        </inkml:traceGroup>
        <inkml:traceGroup>
          <inkml:annotationXML>
            <emma:emma xmlns:emma="http://www.w3.org/2003/04/emma" version="1.0">
              <emma:interpretation id="{A4484445-4980-428C-BF2E-552D9B6AD022}" emma:medium="tactile" emma:mode="ink">
                <msink:context xmlns:msink="http://schemas.microsoft.com/ink/2010/main" type="inkWord" rotatedBoundingBox="10168,9874 14133,9567 14285,11519 10319,11826"/>
              </emma:interpretation>
              <emma:one-of disjunction-type="recognition" id="oneOf8">
                <emma:interpretation id="interp40" emma:lang="en-US" emma:confidence="0">
                  <emma:literal>(1-1157.</emma:literal>
                </emma:interpretation>
                <emma:interpretation id="interp41" emma:lang="en-US" emma:confidence="0">
                  <emma:literal>(1-1157".</emma:literal>
                </emma:interpretation>
                <emma:interpretation id="interp42" emma:lang="en-US" emma:confidence="0">
                  <emma:literal>(i-its)?</emma:literal>
                </emma:interpretation>
                <emma:interpretation id="interp43" emma:lang="en-US" emma:confidence="0">
                  <emma:literal>(1-115)".</emma:literal>
                </emma:interpretation>
                <emma:interpretation id="interp44" emma:lang="en-US" emma:confidence="0">
                  <emma:literal>(I-its)?</emma:literal>
                </emma:interpretation>
              </emma:one-of>
            </emma:emma>
          </inkml:annotationXML>
          <inkml:trace contextRef="#ctx0" brushRef="#br0" timeOffset="41907.9733">5932-2566 91,'0'0'145,"-18"3"0,18-3-10,-14 0-6,14 0-6,-20 4-7,11-1-1,9-3-8,-20 4-8,12 0-4,-6 0-5,-5 3 1,2 0-5,3 2-2,-3 0-5,1-1 1,-2 1-7,2 4-3,-1-2-3,0 6 2,-3 1-3,2-1-5,1-2 0,2 8-3,-4-4 0,3 4 1,-1 2-7,5-6-3,-2 2 1,0 4-2,3 0 5,3 0-5,-3 2-3,3-2 1,1 2-5,-3 1 0,6-2-2,-3 3-2,6-1 0,-7 4-2,8-4 0,-3 2-3,1 8-1,2-10-1,0-2 3,5 11-4,-5-7 1,0-3-6,8 0-12,-8 2 1,5 0 1,-2-3-1,1 1-3,3-1 1,0-1 4,-4-1-5,5-1 3,3-1-4,-6-5-3,4-1 2,-1-2 1,3 3-3,-2-7 2,1 6-1,4-7-1,-2 3-13,2-4-14,3 2-17,-3-2-24,3-1-28,0-1-25,1-4-35,2 0-43,-2-2-39,-2-4-199,3-2-464,-5 2 205</inkml:trace>
          <inkml:trace contextRef="#ctx0" brushRef="#br0" timeOffset="42264.7713">5974-2073 221,'0'0'233,"0"0"-23,0 0-20,0 0-20,0 0-18,0 0-18,0 0-3,0 0 3,0 0 0,0 0-5,0 0-5,3 52-6,0-32-5,-2-1-9,1 0 3,1 6-14,0 1-4,-3-1-9,0 2-5,5-1-8,-4 3-3,1-7-10,0 7-1,1-6-6,0-1-4,-2 0-7,2-3-5,-3-3-20,4 2-27,-1-2-32,-3-2-37,3-5-40,0 1-58,0-3-56,-3-7-170,2 18-443,-2-18 197</inkml:trace>
          <inkml:trace contextRef="#ctx0" brushRef="#br0" timeOffset="42504.6321">6321-1750 12,'0'0'247,"12"-3"-17,-12 3-14,0 0-10,0 0-16,17 0-15,-17 0-13,15 0-15,-15 0-15,20-1-12,-8 1-12,5 0-14,4 0-15,-3 1-27,10-2-27,-1 1-26,-1-3-33,-7 3-34,7 0-26,2-3-22,-7-1-39,0 1-134,-2 0-311,0-2 138</inkml:trace>
          <inkml:trace contextRef="#ctx0" brushRef="#br0" timeOffset="43111.4939">6863-2187 215,'-6'-7'204,"6"7"-18,0 0-11,0 0-12,0 0-14,0 0-12,0 0-15,0 0-11,0 0-12,0 0-11,0 0-12,0 0-8,7-19-9,-7 19-4,0 0-5,11-10-5,-11 10-4,6-12-1,-6 12 1,7-10-1,-7 10 9,3-11 1,-3 11 4,0 0 5,-3-19-6,3 19 0,-7-10-7,7 10-1,-12-8-5,12 8-2,-12-12-3,4 10-1,8 2-7,-20-6 1,12 5-10,8 1 1,0 0-2,-27 1-5,27-1-24,-17 1-13,11 4-24,6-5-15,-8 8-34,3-1-18,5-7-32,0 0-28,2 17-36,-2-17-112,14 12-350,-3-5 154</inkml:trace>
          <inkml:trace contextRef="#ctx0" brushRef="#br0" timeOffset="42773.4776">6891-1949 118,'0'0'233,"0"0"-11,11-5-16,-11 5-17,0 0-15,0 0-10,0 0-20,0 0-14,0 0-3,0 0-10,0 0 6,0 0-4,8 22-2,-7-11-6,5-2-4,-4 2-8,3 3-5,-5 0-10,3 0-5,0 4-13,-2-4-1,4 1-11,-2-1-3,2 1-3,-2 1-6,2 0-3,-4-1-13,-1 0-24,2-3-17,-2 3-28,0-15-32,0 21-31,3-10-35,-3-11-40,1 10-26,-1-10-190,0 0-431,2 11 191</inkml:trace>
          <inkml:trace contextRef="#ctx0" brushRef="#br0" timeOffset="43747.9044">7342-2278 11,'-3'6'182,"3"-6"-1,-4 18-4,2-9-5,1 1-4,1-10-7,-4 29-9,4-14-4,0 3-8,4 4-5,-3-3-4,1 6-7,4 1-11,-6 0-7,6 3-6,-4-1-1,2-3-6,-1 1-10,1 3-7,-3-2-6,4-2-5,-2 0-7,2 0-6,-4-2-8,-1-5 3,0-1-10,0-2 0,-1 0-7,-1-1-1,2-2-2,0-12-12,0 18-12,-3-9-12,3-9-13,-2 14-13,2-14-10,0 0-6,-6 9-14,6-9-24,0 0-17,0 0-38,0 0-22,0 0-45,0 0-144,0 0-382,-19-21 169</inkml:trace>
          <inkml:trace contextRef="#ctx0" brushRef="#br0" timeOffset="43469.7243">7476-2267 249,'0'0'280,"0"0"-21,0 0-20,11-7-17,-11 7-16,17-5-11,-6 2-17,3-1-10,5 2-24,0 1-2,-2-2-25,5 2-14,4 1-9,1-2-10,1 2-10,-2 0-6,-4 0-16,1 2-9,7-2-10,-12 0-12,12 0-10,-13 0-9,3-3-10,-1 3-9,-3-3-6,-1-2-5,-2 5-12,-13 0-12,22 0-22,-12-1-25,0-1-27,-10 2-42,14-11-32,-8 7-159,-6 4-388,2-11 172</inkml:trace>
          <inkml:trace contextRef="#ctx0" brushRef="#br0" timeOffset="44197.9945">7629-2059 53,'8'-4'197,"1"0"-12,-9 4-9,22-7-7,-5 2-7,-3 3-15,-2 2-15,4-5-12,-2 3-12,-1 2-12,2 2-11,-6-1-6,-9-1-11,21 5-1,-14-4-12,4 4-6,-11-5-4,13 7-2,-13-7-9,9 8-1,-9-8-6,6 7-1,-6-7 2,0 14-9,0-14-1,0 0-1,-1 15-2,1-15-2,-3 13-3,3-13 0,0 0-2,-2 14-5,2-14 3,2 12 0,-2-12-1,4 11 1,-4-11 1,7 12 6,-4-1 2,3-4 6,-1 1 0,1 1 6,3 0-5,-3 5 8,2-3 3,-2 4 2,2 0 5,0-1-2,3 0 2,-5 2 3,2-3 2,-2-1-3,-3-2 1,4 3 1,-3 0-4,-2 0-5,2-6 1,-2 4-2,-2-11 2,2 17-4,-2-17-1,-2 17 3,-3-9-3,5-8-4,-7 14-1,0-6-2,-1-5-4,-4 2 0,-4-3 0,1 2-6,1-3-3,-5 2-17,4-6-21,-1 2-19,-3-3-27,4 1-41,-4-3-45,5-3-51,-1-1-49,-3-1-151,4 1-443,3-6 196</inkml:trace>
          <inkml:trace contextRef="#ctx0" brushRef="#br0" timeOffset="44740.7844">8277-2706 99,'0'0'202,"14"0"-17,-14 0-11,0 0-12,17 0-7,-17 0-13,14 1-11,-14-1-7,15 6-6,-5-4-11,-1 6-2,-1-1-7,1-1 3,4 6-6,-1-1-2,2-1 6,-3 1-6,5 0 1,-5 3-1,1-1-2,0 4 0,3-3-4,-3 5-4,4 3-2,-2-1-4,-2 0-4,-1 3-4,1 1-6,2 1-4,-1-1-9,-4 0 1,-3 1-6,5 4-2,-3-1 0,-2-1-1,1 1-1,3 8-2,-5-11 0,4 11 1,-4-5 1,1 3 5,-3-6-9,1 8 5,-3-2-9,-2-7 7,2 11-12,-2-9 5,-4 6-6,0-8 1,1 9-4,-1 0-6,-1-7 3,-1-4-3,4-1 5,-3 0-4,1-3-7,-1-4 2,-2 0 0,2 0-7,0-3 0,1-2 5,-4 1-8,4-4-14,-1 0-18,0-3-14,0 1-18,-2-1-21,8-7-21,-13 10-28,4-9-36,9-1-41,-20 4-41,20-4-48,-28-11-181,14 4-515,-3-1 229</inkml:trace>
          <inkml:trace contextRef="#ctx0" brushRef="#br0" timeOffset="45543.5706">8587-2952 162,'0'0'232,"0"0"-17,4-14-16,-4 14-17,8-18-5,-6 11-20,2-2-14,4-1-15,0-1-13,0 3-7,3-2-5,-2 3-6,0 2-6,1-2-6,-1 0-5,-3 0-5,-6 7-5,13-7-14,-13 7-7,11-4-8,-11 4-3,0 0 0,20 9-4,-12-2-2,2 6 0,-3 1-2,0-2-1,1 6-4,-2-3-3,1-1-4,-4 3 3,3 2-2,-1-5-1,-4 4-3,4 0 0,-4-4-4,4 0-6,-3-2-5,-1-4 3,-1 4-2,0-12-10,5 14-5,-5-14 5,2 11 5,-2-11 0,0 0 5,0 11-3,0-11 0,0 0 2,0 0 3,0 0-1,0 0-4,0 0 3,0 0-2,4-40 0,-4 31 0,2-5-3,2 0 6,0 1-2,0-4 3,-1 0-7,4 0 0,0 0-1,1 1 2,3 0 0,-3 2 1,1 0-2,0 2-1,1-1 3,1 4-4,-3 2 5,-1-2-1,3 0 1,-3 4-4,4 2-1,-11 3 2,16-10-2,-8 7 3,-8 3-1,17-3 0,-17 3 0,15 3 0,-15-3-1,14 4 3,-6 2 2,0 2 5,-8-8 1,14 12 8,-5 1 0,-1-1 3,1 2 2,-2 0 2,0 2 1,4-2-2,-4 0 1,0 0 0,1 4 1,-5-3-4,4 0-2,0 4-1,0-4-3,-1 2 2,0 0-15,0-2-21,-4 3-24,2-2-33,0 3-42,-4-5-43,3 0-46,-3 3-203,-7-3-447,1 0 198</inkml:trace>
          <inkml:trace contextRef="#ctx1" brushRef="#br0">9457-1193</inkml:trace>
        </inkml:traceGroup>
      </inkml:traceGroup>
      <inkml:traceGroup>
        <inkml:annotationXML>
          <emma:emma xmlns:emma="http://www.w3.org/2003/04/emma" version="1.0">
            <emma:interpretation id="{3B3BCAFF-4294-4417-A0B0-B2DAFC513627}" emma:medium="tactile" emma:mode="ink">
              <msink:context xmlns:msink="http://schemas.microsoft.com/ink/2010/main" type="line" rotatedBoundingBox="7074,12223 15695,12262 15685,14596 7063,14557">
                <msink:destinationLink direction="with" ref="{25753138-9C7C-485E-A0D7-C908FB36B40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075E960-5D95-41A6-B466-72D5EC796A9B}" emma:medium="tactile" emma:mode="ink">
                <msink:context xmlns:msink="http://schemas.microsoft.com/ink/2010/main" type="inkWord" rotatedBoundingBox="7099,12686 11246,12870 11178,14427 7030,14244"/>
              </emma:interpretation>
              <emma:one-of disjunction-type="recognition" id="oneOf9">
                <emma:interpretation id="interp45" emma:lang="en-US" emma:confidence="0">
                  <emma:literal>anti</emma:literal>
                </emma:interpretation>
                <emma:interpretation id="interp46" emma:lang="en-US" emma:confidence="0">
                  <emma:literal>can't;</emma:literal>
                </emma:interpretation>
                <emma:interpretation id="interp47" emma:lang="en-US" emma:confidence="0">
                  <emma:literal>asniI+i</emma:literal>
                </emma:interpretation>
                <emma:interpretation id="interp48" emma:lang="en-US" emma:confidence="0">
                  <emma:literal>cornettini</emma:literal>
                </emma:interpretation>
                <emma:interpretation id="interp49" emma:lang="en-US" emma:confidence="0">
                  <emma:literal>confetti</emma:literal>
                </emma:interpretation>
              </emma:one-of>
            </emma:emma>
          </inkml:annotationXML>
          <inkml:trace contextRef="#ctx0" brushRef="#br0" timeOffset="62444.9545">4625 423 173,'5'-12'201,"-5"12"-21,0 0 0,0 0-2,0 0-3,0 0-1,12 29-14,-9-19-10,4-1-9,-3 7-11,3 0-8,-1 0-11,-3 3-12,-2-3-7,6 9-10,0-1-12,0 1-15,-7-7-22,6 5-24,-6-4-34,0-3-23,0 0-41,0 1-38,3-6-18,-3 2-21,0-13-154,-9 17-346,9-10 154</inkml:trace>
          <inkml:trace contextRef="#ctx0" brushRef="#br0" timeOffset="62693.8117">4449 341 74,'8'-10'201,"-8"10"-15,12-14-14,-1 11-11,2-2-12,1 1-12,6-3-16,-3 5-5,10-5-15,-2 1-7,4 5-13,-2-5-5,1 3-9,1-5-7,2 4-4,1-1-11,0 3-9,9-5-21,-13 2-19,1 3-17,2-5-18,-1 2-18,-5-1-21,1 1-24,-5-1-15,-4 0-22,0 4-94,-5-1-250,-12 3 111</inkml:trace>
          <inkml:trace contextRef="#ctx0" brushRef="#br0" timeOffset="63053.2628">4007 966 78,'-11'9'248,"11"-9"-19,-9 1-9,9-1-16,0 0-15,-8 4-5,8-4-11,0 0-2,0 0-9,23 7 4,-9-2-14,10-5-11,7 1-9,-2 0-14,17-3-11,-3 3-9,7-2-16,-2-4-2,-7 9-11,9-10-2,-5 6-10,-2-2-8,6-2-8,-7 3-4,-10-1-8,-2-2-13,4 1-11,-7 2-9,1 1-11,-7-2-12,-7 4-14,4-4-16,-4 2-23,-14 0-12,20 0-30,-20 0-20,12 3-14,-12-3-2,0 0-16,8 9-14,-8-9-154,0 0-370,0 0 164</inkml:trace>
          <inkml:trace contextRef="#ctx0" brushRef="#br0" timeOffset="63904.2523">5276 874 82,'0'0'267,"0"0"-19,0 0-23,0 0-17,19 7-15,-19-7-13,15 2-12,-15-2-11,21 0-10,-9 2-12,4-1-11,2-1-6,-1 0-15,2 2-8,6 2-6,-5-3-6,7-1-10,1 0-11,-2 1-5,2-1-3,0 1-3,5-2-4,-7 1-9,6-1-22,-3 0-16,2-5-16,-1 5-10,-2-3-10,-8 3-11,0-3-14,-1 1-10,-2 0-11,-6 2-12,3-2-20,-5-1-22,-9 4-36,15-11-42,-15 11-112,0 0-352,0 0 156</inkml:trace>
          <inkml:trace contextRef="#ctx0" brushRef="#br0" timeOffset="64227.2712">5482 655 203,'-7'21'220,"7"-21"-4,0 0-4,10 27-10,-6-15-5,-1 2-10,4 6-11,-1-3-7,0 8-12,-1-4-13,4 4-4,-4 0-11,4 1-15,-3 1-10,1-1-6,-4-8-13,1 9-9,3-3-7,2 1-4,-4-8-18,-2 8-19,3-10-25,0 0-24,-4-1-33,1 1-37,3-1-42,-6-14-36,3 17-51,-3-6-173,0-11-424,0 0 187</inkml:trace>
          <inkml:trace contextRef="#ctx0" brushRef="#br0" timeOffset="64536.5234">6319 531 197,'0'0'236,"0"0"-22,0 0-15,0 0-6,0 0-10,2 30-2,4-13-15,-4 2-7,5 2-18,-2 5-9,3 4-7,-2-3-16,-3 0-13,5-1-5,-3 4-13,-4-3-6,6-1-12,-3 0-24,-1-3-25,0 1-24,-1-5-26,0-1-38,-2-4-31,4 0-40,-2-4-29,-2-10-177,-2 13-382,2-13 170</inkml:trace>
          <inkml:trace contextRef="#ctx0" brushRef="#br0" timeOffset="64879.3277">6218 296 103,'0'0'223,"0"0"-15,0 0-16,-5-9-17,5 9-15,0 0-15,0 0-18,0 0-14,7-18-13,-7 18-16,12-11-10,-6 7-9,-6 4-7,14-14 0,-6 7-8,0 3-4,-2-10-2,0 9 0,-6 5 3,7-13 5,-7 13 4,3-12-2,-3 12-4,0 0-9,0 0-2,-10-18-4,10 18-7,-12-1-2,12 1-1,-17-2 0,17 2-6,-25 9-1,11-2-1,-2 4-5,2-4-7,3 5-19,1-1-14,-1-3-21,4 3-20,4-2-19,3-9-20,2 16-31,-2-16-28,12 15-159,-4-11-354,11 2 157</inkml:trace>
          <inkml:trace contextRef="#ctx0" brushRef="#br0" timeOffset="61335.0748">2386 374 164,'0'0'185,"0"0"-8,-5-8-5,5 8-9,0 0-10,0 0-10,0 0-2,0-14-13,0 14-6,0 0-15,0 0-8,5-14-11,-5 14-2,9-11-18,-3 4-2,-1 0-7,5-1-10,-4 3-1,8 0-5,0-3-6,-2 0-4,-1 4-2,6-5-6,-3 1-3,2 4-4,-2-3-2,6 7-2,-6 0 2,-3 0-1,5-4-5,-2 3 0,-4 6-2,-10-5 1,19 2-6,-8-2 1,0 5-2,-11-5 0,12 5-2,-4-1 3,-8-4 4,13 6-5,-13-6-4,7 10 2,-7-10 0,7 4-1,-7-4-2,0 0 5,0 0-1,0 0 0,6 7-1,-6-7 0,0 0-1,0 0 2,0 0 6,0 0-4,0 0 1,0 0 0,0 0-2,0 0 1,0 0-1,-27 6-1,27-6 0,0 0 2,0 0-3,-23-6 0,23 6 1,-17-3 0,17 3 2,-17 2 4,17-2 1,-24 0 4,14 0 0,10 0 5,-24 2 1,12 5-1,-2-5 3,0 0 5,-3 3 0,-1-2 3,6 3-2,-5 3 5,3-2-3,0 2 2,-3-1-10,1 3 6,2 2-3,3 3 12,-4-1-6,1 4 0,0 5 5,0-3 4,1 2-1,5 7-2,-4-4 11,4 1-13,-1-1 2,3 3 3,1-3-13,-1 2 3,6-3-2,0 2-8,3-1-1,0-1 5,0-2-7,2 2 2,1-8-2,2 5-1,1-1-4,0-5 1,2-1-2,-1-4 3,7 3-4,0-5-6,0-2-9,3-1-6,8 1-11,2-1-11,-2-8-11,1 2-9,6 2-5,-6-4-11,2-2-1,1 1-1,0-4 2,-4 0-5,2 0 3,-4-5 3,-1 0 12,-1-1 3,-4-2 8,-3 4 2,-4-1 2,1 1 7,0-3 6,-2 1 4,-4 1 4,-2-2 7,2 2 9,-2-1 6,0 1 10,-3 1 3,2 2 6,-2 0 4,-3 9 8,3-17 6,-3 17 2,0-12 6,0 12 0,0-11 5,0 11-7,0 0-3,0 0-1,0 0-4,0-16-9,0 16 2,0 0-4,0 0-7,0 0-1,0 0 1,0 0-7,-26 23 3,21-14-1,-1 4 2,-3 0-4,4 2 0,-1-2 0,3 1-1,-5 1-2,2-1 0,6 0-1,-4-3-1,4-11 3,-3 18-1,3-18 1,3 14-9,-3-14-1,10 12-7,-10-12-6,11 3-3,0-3-5,-11 0-6,20-1-5,-5-5 1,-1 1-1,4-2 6,-4 0-2,-2-4-2,-1 1 8,3-1 3,-2-1-5,-4-2 7,-2 0 1,5 1 6,-4-3-2,-4 2 8,3-1 4,-1 2 4,-2-2-2,3 2 0,0-1 5,-4-1 5,1 3-6,0 3-1,3-3 0,0-1-2,2 6 0,-2-1 2,2-7-3,-2 7-2,4-2 2,-3 3 0,6-1-3,-2 1 2,0-4-3,4 0 3,-4 3-5,3-2 1,-8 3-7,8-4 4,-1 1-3,1 2 2,-5 0-2,-1 3 2,-2-1-2,2-1 3,-2 0-1,-6 7-5,17-11 4,-13 4-4,2-1 3,-6 8 4,8-12-1,-8 12 1,3-9 0,-3 9 4,0 0-3,3-8 1,-3 8 3,0 0-3,0 0-2,0 0 4,0-15-3,0 15-2,0 0 2,0 0 0,0 0-1,0 0 3,0 0-3,0 0 2,0 0 0,0 0 5,3 36-6,-3-36 4,0 20 1,-3-9 5,3 5 4,6-1 6,-9-2 3,6 4 5,0-2 2,2 3 6,1-2 1,-3 1 5,0-1-2,8 0 5,-5 0-3,2 2 1,2-2-1,-4 1 8,2-1-16,-5-1 3,6 0-5,-4 0 10,1-3-8,0 0-2,-6 2 7,0-3-2,5-1 0,-5 3 4,0-13-7,-5 23 4,-4-11-4,-2 1-3,2-3-5,-5 1-2,0 0 1,-2-3-3,-1 3 3,-3-4-3,2-3-1,1 4-12,3-4-9,5-1-8,-5-1-13,3 0-15,11-2-23,-20 2-24,20-2-18,-16-6-23,16 6-34,-4-10-18,4 10-29,0 0-25,10-23-131,-3 7-397,0 3 176</inkml:trace>
          <inkml:trace contextRef="#ctx0" brushRef="#br0" timeOffset="62048.6658">3636 553 47,'0'0'226,"0"0"-21,0 0-11,0 0-19,0 0-19,0 0-4,11-25-9,-11 25-11,0 0-3,8-11-10,-8 11-7,12-8-13,-12 8-4,11-10-5,-4 6-9,-7 4-5,11-10-7,-11 10-4,12-6-11,-12 6-5,11-4-5,-11 4-5,12-3-3,-12 3-5,11-4-5,-11 4-3,14-2 1,-14 2-5,17 2-1,-17-2-7,19 5 3,-11 2 1,9 0-5,-5 1-2,-1 0 1,3 3-3,-7 3 2,3-2 0,0 4-2,-1-1 0,-1-1 0,-2 1 0,2 7 4,-2-7-4,-3 3 1,-3 0 0,3-3 0,1 2-3,-3-7 1,-1 3 6,3-1-4,-3-12-3,0 19-2,0-19-6,0 14 2,0-14 0,0 11 3,0-11 0,0 0-1,0 0 0,0 0 5,0 0-4,0 0-3,0 0-2,0 0-2,0 0-1,0 0 0,0 0-6,10-35 0,-7 19-2,1 1-2,-1 2-2,4-2 0,2-1-3,-1 1 8,1-1-1,-1 2 4,1 0-8,2-2 11,-1 2-3,-3 0 2,3 1 0,1 2 3,-5-1-1,8 1 1,-8 3 0,2 1 4,-2-2-1,0 1 1,-6 8 4,14-10 0,-7 5 4,-7 5-2,14-9 1,-14 9 3,6-9-6,-6 9 2,8-4-3,-8 4-3,0 0 1,0 0 4,20 4-4,-20-4 3,9 9 4,-1-4 0,-8-5 6,12 12 0,-5-2 6,-6-3 2,5 4-1,-3 2 2,4 1 4,-3 0-2,-4 3 1,7-2 1,-7 3-2,0-3 1,6 2-3,-6 2 1,-3-5-7,6 2 0,-3-2 0,-3 4 0,6-3-2,-3-5-3,0 5-2,0-15 3,0 20-11,0-11-14,0-9-22,-3 15-19,3-15-30,0 15-22,0-15-35,0 0-29,0 0-38,0 10-168,0-10-407,0 0 180</inkml:trace>
          <inkml:trace contextRef="#ctx0" brushRef="#br0" timeOffset="63549.1823">4406 1180 40,'0'0'159,"0"0"-9,0 0 1,0 0 0,0 0 3,0 0 0,0 0-4,0 0-6,32 0-9,-21 1-9,-11-1-7,17 4-15,-4-2-11,2-1-6,-2-1-8,-13 0-9,20 6-11,-11-2-4,2 0-4,-3 0-6,-2 2-8,-6-6-6,7 12-10,-4-2-8,-3-10-12,-3 18-11,-4-6-6,3-1-10,-3 2-4,1-5 4,6-8 1,-8 22 0,7-14 2,1-8 4,-5 18 8,5-9 10,0-9 12,3 17 12,-3-17 3,8 16 6,-2-3 7,4-6 0,-6 1-3,6 2-2,1 1 4,-2 0-1,-1 0 2,-2 0 6,0-4-5,2 1 4,-5-1-3,6 6 4,-4-4 0,-2 1 3,3-4-1,-6-6 1,8 16 4,-8-8 1,0-8 4,-1 17-1,1-17 6,-13 15-6,8-6 3,-10 1-7,-2-3-4,3 1-4,-6-1-2,-1 0-8,4-2-3,-2-3-5,-9 2-10,2-4-18,3 0-14,-2 0-28,4-4-29,1 2-28,-3-1-30,6-3-40,0-1-29,6-4-51,-5 3-187,5-6-473,2-4 209</inkml:trace>
          <inkml:trace contextRef="#ctx0" brushRef="#br0" timeOffset="62235.0741">4420 437 242,'0'0'240,"0"0"-17,0 0-16,0 0-16,0 0-18,0 0-16,0 0-16,0 0-4,0 0-4,0 0-1,0 0-5,3 31-4,0-22-10,-3 5-7,3 4-10,0 1-8,-1-1-7,-2 4-8,-2-4-10,7 1-6,-5-1-5,3 2 2,-3-4-25,3 1-21,-3-1-21,0-3-26,3-5-33,-3-8-30,0 22-35,3-15-23,-3-7-43,0 15-184,0-15-419,0 0 185</inkml:trace>
        </inkml:traceGroup>
        <inkml:traceGroup>
          <inkml:annotationXML>
            <emma:emma xmlns:emma="http://www.w3.org/2003/04/emma" version="1.0">
              <emma:interpretation id="{C878CEE1-D701-4E45-858C-59D994460D83}" emma:medium="tactile" emma:mode="ink">
                <msink:context xmlns:msink="http://schemas.microsoft.com/ink/2010/main" type="inkWord" rotatedBoundingBox="11637,12876 13046,12755 13103,13427 11695,13548"/>
              </emma:interpretation>
              <emma:one-of disjunction-type="recognition" id="oneOf10">
                <emma:interpretation id="interp50" emma:lang="en-US" emma:confidence="1">
                  <emma:literal>sin</emma:literal>
                </emma:interpretation>
                <emma:interpretation id="interp51" emma:lang="en-US" emma:confidence="0">
                  <emma:literal>Sin</emma:literal>
                </emma:interpretation>
                <emma:interpretation id="interp52" emma:lang="en-US" emma:confidence="0">
                  <emma:literal>sing</emma:literal>
                </emma:interpretation>
                <emma:interpretation id="interp53" emma:lang="en-US" emma:confidence="0">
                  <emma:literal>sins</emma:literal>
                </emma:interpretation>
                <emma:interpretation id="interp54" emma:lang="en-US" emma:confidence="0">
                  <emma:literal>Min</emma:literal>
                </emma:interpretation>
              </emma:one-of>
            </emma:emma>
          </inkml:annotationXML>
          <inkml:trace contextRef="#ctx0" brushRef="#br0" timeOffset="65466.8671">7120 171 98,'0'0'128,"0"0"-4,-16-5 0,16 5-5,-15-2-3,15 2 5,-21 0 0,21 0-3,-28 7-8,11 0-5,2-3-5,-1 6-6,-1 1-2,3-3-6,-2 3-6,4 0-7,-2-1-4,6 3-8,0 3 1,1-5-2,2 4 2,3 1 0,4 1 2,-1-3-4,9 1 3,-2 4-3,4 2-1,5 2 1,2-3 0,-2 1-6,3 2-4,-1 0 3,1-5-3,-3 5-6,3-3 0,-1-1-5,-6-5-3,-2-2-2,1 2-5,0-3 0,1 3-2,-5 0-2,-1-3 3,-2-1 5,-3-1-2,-2 2 4,0-11-2,-5 22 6,2-12 10,-6-2-10,-1-1 1,1 3-4,-5 2-6,0-4 0,-6-1-3,-4 4-2,6-4-4,-1 4 0,-1-4-11,1-2-15,2-3-25,0 5-21,6-7-20,-3 1-31,1-1-29,13 0-39,-18-3-45,18 3-39,-11-12-184,4 5-473,7 7 209</inkml:trace>
          <inkml:trace contextRef="#ctx0" brushRef="#br0" timeOffset="65920.6142">7439 191 2,'-2'-14'259,"2"14"-20,0 0-23,-3-13-31,3 13-37,0 0-42,-4-12-45,4 12-50,0 0-47,-2-13-52,2 13-97,0 0-198,0-12 88</inkml:trace>
          <inkml:trace contextRef="#ctx0" brushRef="#br0" timeOffset="65725.7251">7515 339 129,'13'3'239,"-13"-3"-5,6 11-4,-6-11-8,5 19-9,-4-6-8,-1 1-16,3 3-11,0 0-11,-1 7-17,0-1-12,1 3-11,-3 1-18,1 0-4,5-3-15,-4 1-7,4-2-10,-1-3-22,-2-3-19,2-1-21,1 2-13,-3-4-31,-1-3-26,2-3-29,1 2-28,-5-10-48,5 13-29,-5-13-194,0 0-419,0 0 185</inkml:trace>
          <inkml:trace contextRef="#ctx0" brushRef="#br0" timeOffset="66355.365">7668 261 136,'9'14'199,"-4"-6"-7,4 4-4,1 0-7,-3 1-13,0-2-2,0-1-11,4 2-11,-3 2-12,0 2-14,-2-6-11,3 3-8,-2-1-11,0 1-8,-2-3-10,0-3-16,-1 0-20,-4-7-20,7 14-25,-7-14-20,4 13-14,-4-13-27,2 10-8,-2-10-27,0 0 16,5 10 7,-5-10 1,0 0 12,0 0 9,0 0 3,21-4 6,-21 4 9,16-13 13,-4 3 1,1 1 12,-2-2 13,4 3 4,-1-3 0,0 1 16,2 1 2,1-2 9,3-2 4,1-1 0,-4 6 10,-2-4 4,4 2 7,-5 2 2,2 1 1,-2 0 8,-2 1 5,-3 5 2,4-3 1,-13 4-7,14-3-6,-14 3-4,14-3-3,-14 3-3,0 0 7,19 4-1,-19-4 6,14 7 3,-11-1 2,-3-6 4,12 11 2,-6-3-3,2 2 6,0 1-1,-3 1 1,1 1-3,-3 1 1,-2 2-9,3-2-1,2 0-7,-3 0-8,2 2-3,-5 2-5,6-6-7,-5 4-17,1-2-25,0-3-25,1 2-25,-2 1-29,4-1-33,-8-4-41,3-9-37,3 19-40,-3-19-180,-3 18-455,1-11 202</inkml:trace>
        </inkml:traceGroup>
        <inkml:traceGroup>
          <inkml:annotationXML>
            <emma:emma xmlns:emma="http://www.w3.org/2003/04/emma" version="1.0">
              <emma:interpretation id="{B78D4429-C989-486A-8FB2-9200C0421237}" emma:medium="tactile" emma:mode="ink">
                <msink:context xmlns:msink="http://schemas.microsoft.com/ink/2010/main" type="inkWord" rotatedBoundingBox="13675,11859 16090,12556 15438,14813 13023,14117"/>
              </emma:interpretation>
              <emma:one-of disjunction-type="recognition" id="oneOf11">
                <emma:interpretation id="interp55" emma:lang="en-US" emma:confidence="0">
                  <emma:literal>nit)</emma:literal>
                </emma:interpretation>
                <emma:interpretation id="interp56" emma:lang="en-US" emma:confidence="0">
                  <emma:literal>ne's)</emma:literal>
                </emma:interpretation>
                <emma:interpretation id="interp57" emma:lang="en-US" emma:confidence="0">
                  <emma:literal>n's)</emma:literal>
                </emma:interpretation>
                <emma:interpretation id="interp58" emma:lang="en-US" emma:confidence="0">
                  <emma:literal>net)</emma:literal>
                </emma:interpretation>
                <emma:interpretation id="interp59" emma:lang="en-US" emma:confidence="0">
                  <emma:literal>n's))</emma:literal>
                </emma:interpretation>
              </emma:one-of>
            </emma:emma>
          </inkml:annotationXML>
          <inkml:trace contextRef="#ctx0" brushRef="#br0" timeOffset="66904.8219">8554 233 112,'0'0'259,"0"0"-22,0 0-26,0 0-18,0 0-18,0 0-3,0 0-6,17 18-7,-14-11-10,2 7-9,1-3-11,0 4-12,4 1-10,-4 1-8,0 0-6,0 1-11,-3-1-12,4-1-4,-1 1-6,-1 0-4,-2 0-10,-2-1-8,4-2-11,0 1-11,-4-7-12,-1-8-6,2 20-9,2-15-6,-4-5 0,2 11 1,-2-11 6,5 8 0,-5-8-4,0 0 5,0 0-8,0 0 0,0 0-3,28-19-4,-21 14-4,1-8-1,0 5-2,3-7 0,0 7-1,1-5 5,2 2 2,0-1 5,0 0 7,0-2 1,-3 3 6,3 1 3,-3-1 6,2-3 6,1 2 5,-2 2 5,0 0 3,-2 5 8,2-4 3,-4 0 3,1 3 4,-9 6 5,18-8 0,-12 4 2,-6 4 0,9-9-2,-9 9-2,11-2-5,-11 2-2,0 0-4,0 0-3,0 0 3,17 2 7,-17-2 15,11 6-9,-11-6-2,11 10 6,-5-2-12,2 0 6,1 3-5,-1 3-6,0 0 3,0 0-8,-1 4-2,0-2 10,-1 2-16,0-1 0,-3-1-4,0 4-18,-1-1-19,-1-4-21,-1 0-26,4 3-27,-8-3-28,4-1-33,-1 2-35,2-8-31,-1-8-28,0 19-176,0-19-464,0 0 206</inkml:trace>
          <inkml:trace contextRef="#ctx0" brushRef="#br0" timeOffset="67302.5925">9295 282 132,'0'0'273,"0"0"-18,0 0-23,0 0-19,0 0-16,0 0-18,14 0-9,-14 0-11,0 0-8,13 20-4,-9-12-20,-1 5-11,0 3-1,1-2-22,0 5-8,-2 1-7,-1-2-5,4 5-14,-3-2-16,-1-2-34,4-1-29,-4 0-30,3 1-35,-3-1-32,1-4-38,1-3-41,-2 2-185,-1-4-412,0-9 182</inkml:trace>
          <inkml:trace contextRef="#ctx0" brushRef="#br0" timeOffset="67491.4852">9658 275 90,'0'0'233,"0"0"-19,0 0-11,11-2 5,-11 2-9,0 0-6,0 0-16,5 17-9,-5-17-15,0 20-10,0-9-16,3 3-17,0 0-4,-2 3-8,1 0-15,-2-3-24,-2 5-35,4-4-47,-2 4-46,0-19-54,3 34-48,-3-16-196,-3-4-399,1 1 177</inkml:trace>
          <inkml:trace contextRef="#ctx0" brushRef="#br0" timeOffset="67690.3709">9292 115 150,'6'-6'260,"5"-4"-17,3 5-20,3-3-15,0 5-17,8-3-16,2-1-15,1 1-16,0 3-14,1-1-13,15 3-10,1-1-11,-1 1-10,-2-3-10,6 2-16,-3-2-12,-1 0-19,-2 1-9,3-1-13,-6-3-17,1 5-15,-7-4-10,-2 3-17,-3 1-16,2-5-18,-5 4-12,1-3-21,-5 2-16,-3 0-22,-4 0-135,-4 4-314,-10 0 139</inkml:trace>
          <inkml:trace contextRef="#ctx0" brushRef="#br0" timeOffset="68023.4269">8786 952 163,'0'0'286,"-11"3"-15,11-3-13,-8 6-19,8-6-12,0 0-10,0 0-9,0 0-8,39 4-10,-17-3-22,8-1-13,16 0-14,-1-1-15,2-3-17,1 2-10,7 2-5,-5-2-12,-2 0-4,2 1-12,1-1-17,-1 0-9,1-5-13,1 5-18,-7 0-6,3-5-14,-1 2-10,-3 2-8,-12 1-15,1-5-8,-2 3-16,-11 4-17,7-4-17,-8 0-15,-5 2-25,1 0-18,-6-2-20,-9 4-32,14-3-169,-14 3-412,0 0 183</inkml:trace>
          <inkml:trace contextRef="#ctx0" brushRef="#br0" timeOffset="68499.4016">9273 1161 87,'0'0'227,"0"0"-11,0 0-7,0 0-10,0 0-6,0 0-12,0 0-12,0 0-12,0 0-13,28 8-11,-28-8-14,17 6-13,-7-3-11,-2 0-10,3 1-8,-2 2-12,2-2-13,-2 3-19,0-3-18,1 2-26,-6 1-20,3 3-13,-4-1-10,0 2-1,-3-11 0,0 22-2,0-11 2,0 3 5,-2 1-5,1-1 18,-2-2 15,6-1 21,-3 3 9,1-4 15,1-1 14,-1 4 7,4 2 5,0-6 9,1 4 2,-3-5-1,8 5 1,-6-1-6,-1-1-3,9 1-4,-5 1 0,1-1-1,0 2 2,-4-2-4,4-2-4,-6 3 1,4-2 2,-6 0-4,4-1 4,-4 1 1,1-1 2,-4 4 1,2-14 9,-1 18-3,-4-7 5,2-1 1,-2-1-3,-2-2-2,-1 4-1,0-4-1,-6 1-7,-3-2-2,3-1-3,-6-2-6,-4 4-17,3-7-22,-4 1-22,-5-5-22,2 3-31,-5-5-35,4-1-39,-2-3-36,3 1-43,-2-3-46,3 1-155,3-3-470,3 1 208</inkml:trace>
          <inkml:trace contextRef="#ctx0" brushRef="#br0" timeOffset="69589.1688">10250-438 43,'0'0'238,"0"0"-21,0 0-12,0 0-21,0 0-8,0 0-18,0 0-14,0 0-12,0 0-16,0 0-4,0 0-9,15 14-8,-15-14-5,14 4-7,-3 0 1,-1-2-11,0 3-4,0 1-3,2-2-2,1 2-2,1 1 7,-2 0-9,-1-1-6,3 2-9,0-1 4,0 1-10,0 3-5,0-2 0,0 3-3,3 0 1,-4 2 0,2-1-1,2 6-5,2-1 0,-3 0 1,-2-4-2,-3 3-3,3-1 1,0 4-1,1 1-5,-1-2 9,-1 2-9,-1-5-1,1 4-2,-3 3 3,1-5 0,0 4-5,-1-3 1,1 6-1,-1-3-4,3 3 3,-5 1 0,1-1 0,-3 3-1,4 9-2,-1-9 0,-1 9 2,-2-10-2,-3-1 0,3 4-3,-1-2 4,-3 1-6,2-3 4,-1 1-1,2 3 0,-2-5 0,0 1-1,-3-1 0,2 0 3,-1 2-3,4-1 1,-8-1 2,6-1-3,-1 0-2,2 1 3,-4-2-1,2 1 0,-1-2 3,4 3-4,-3 0 10,-1-1-8,2-7-4,-6 9 10,6-1-4,-3 0 4,0 1-4,0-3 10,-3 2-7,2-3-4,1 2-1,-2-9 0,-1 5 1,3 0-3,-2-5 8,1 3 1,1-2 0,-2 3-2,2-3 0,-4 2-1,2 0-1,-3-3 0,4 4 0,-1-2 1,-4-1-1,3-1-2,1 6-1,-4-4-2,0-1 1,3-2-2,-2 4 2,-1 1-1,0-4 4,2 3-4,-3 1 3,0-4 4,3 2 2,-4 0-6,2 2 2,0-4 2,-2 0-2,2 1-4,-1-4 6,3 4-4,-3-2 3,3-2 5,-2-3-6,2 3-4,-3-1-5,-3 2 9,2-1 1,2 2-2,3-7 1,-5 4-2,2-3 4,0 2-8,-2-2 4,2 3-1,0-3-2,-1 2 0,1-2 1,6-8 0,-9 13 2,3-8-3,-1 2-1,7-7-1,-6 11-2,6-11-8,-8 9-8,8-9-8,0 0-13,-6 6-8,6-6-14,0 0-6,0 0-9,0 0-7,0 0-12,0 0-9,-9 6-14,9-6-30,0 0-35,0 0-41,0 0-50,0 0-152,-19-20-458,13 12 203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6:17.83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41A00C-DC4C-49AB-9A30-CE4D0FACEFB0}" emma:medium="tactile" emma:mode="ink">
          <msink:context xmlns:msink="http://schemas.microsoft.com/ink/2010/main" type="writingRegion" rotatedBoundingBox="1283,6417 4725,4767 5276,5917 1834,7567"/>
        </emma:interpretation>
      </emma:emma>
    </inkml:annotationXML>
    <inkml:traceGroup>
      <inkml:annotationXML>
        <emma:emma xmlns:emma="http://www.w3.org/2003/04/emma" version="1.0">
          <emma:interpretation id="{D11D6479-D05B-41B1-B7E6-1731B325516F}" emma:medium="tactile" emma:mode="ink">
            <msink:context xmlns:msink="http://schemas.microsoft.com/ink/2010/main" type="paragraph" rotatedBoundingBox="1283,6417 4725,4767 5276,5917 1834,7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1FA500-4A77-4719-90B3-00422355695A}" emma:medium="tactile" emma:mode="ink">
              <msink:context xmlns:msink="http://schemas.microsoft.com/ink/2010/main" type="line" rotatedBoundingBox="1283,6417 4725,4767 5276,5917 1834,7567"/>
            </emma:interpretation>
          </emma:emma>
        </inkml:annotationXML>
        <inkml:traceGroup>
          <inkml:annotationXML>
            <emma:emma xmlns:emma="http://www.w3.org/2003/04/emma" version="1.0">
              <emma:interpretation id="{8D0F2872-56BD-4596-815F-43857D4A3385}" emma:medium="tactile" emma:mode="ink">
                <msink:context xmlns:msink="http://schemas.microsoft.com/ink/2010/main" type="inkWord" rotatedBoundingBox="1283,6417 4725,4767 5276,5917 1834,7567"/>
              </emma:interpretation>
              <emma:one-of disjunction-type="recognition" id="oneOf0">
                <emma:interpretation id="interp0" emma:lang="en-US" emma:confidence="0">
                  <emma:literal>(in</emma:literal>
                </emma:interpretation>
                <emma:interpretation id="interp1" emma:lang="en-US" emma:confidence="0">
                  <emma:literal>(I-in</emma:literal>
                </emma:interpretation>
                <emma:interpretation id="interp2" emma:lang="en-US" emma:confidence="0">
                  <emma:literal>(kin</emma:literal>
                </emma:interpretation>
                <emma:interpretation id="interp3" emma:lang="en-US" emma:confidence="0">
                  <emma:literal>(ion</emma:literal>
                </emma:interpretation>
                <emma:interpretation id="interp4" emma:lang="en-US" emma:confidence="0">
                  <emma:literal>(I-on</emma:literal>
                </emma:interpretation>
              </emma:one-of>
            </emma:emma>
          </inkml:annotationXML>
          <inkml:trace contextRef="#ctx0" brushRef="#br0">-6690 5485 46,'0'0'221,"0"0"-10,0 0-16,0 0-7,0 0-13,0 0-14,0 0-7,0 0-14,0 0-9,0 0-4,0 0-11,0 0-10,0 0-8,0 0-11,0 0-6,0 0-5,0 0-10,0 0-6,0 0-8,0 0-4,0 0-7,0 0-6,0 0-1,0 0 0,0 0-7,0 0-2,0 0-4,0 0 1,-43 7-4,33-1-2,3 1-6,-4 1 0,1-2-1,1 6 0,-5-4 1,-2 3 0,2 2-4,2-2-2,-1-1 7,1 2-2,3 3-4,-4 0 1,-1 1 2,5-2-2,-2 3 0,2 2 2,-2 0 2,3-3 4,0 0 2,-3 2 0,7 0 1,-3-1 10,3 2-4,1-1 3,-2 4-2,0 0 3,5-3 0,-1-1 0,2 8 4,-2-2-5,1 1 5,0 2 5,1-2 4,-1 2-7,0-7-1,-1-1-2,2 6 3,2-3-1,0-4 7,-3 1-3,5 5 2,-2-8-8,2 2 10,-4-3-5,6 6-3,0 1 5,0-3-9,0-1 8,3 3-8,4-2-1,-3-1 0,3 3 0,0 2 4,0-9-10,0 0 2,6 1 2,-7 0 3,1-4-8,0 1-7,0-1 5,3-2-5,-3 1 2,0-1-23,1-4-1,-1-3-36,2 5-22,-2-7-29,3 0-40,-1 0-58,2-2-49,-1-3-60,-1-2-212,-2 0-555,2-5 245</inkml:trace>
          <inkml:trace contextRef="#ctx0" brushRef="#br0" timeOffset="8.9956">-6397 5805 147,'0'0'290,"0"0"-8,-3 8-15,3-8-20,0 0-19,0 0-16,0 0-21,0 0-20,0 0-21,0 0-13,0 0-10,0 0-24,0 0-4,3 20-6,-3-20 1,8 15-4,-3-5 5,1 1-3,0 2-7,0 1 4,0 3-7,4 7-6,-2-7-9,-2 1 6,2 5-14,-1-1-6,1-3-3,-2 4-3,4-7-5,-1 5-6,-3-2 3,1-2-9,0-3-12,1 0-15,1 2-19,1-2-26,-2-2-27,-1-1-32,0-2-43,0-2-35,1 0-52,3-1-46,-3 4-208,-2-7-524,-6-3 232</inkml:trace>
          <inkml:trace contextRef="#ctx0" brushRef="#br0" timeOffset="14.9931">-5830 6074 275,'0'0'310,"0"0"-19,0 0-16,0 0-19,0 0-22,0 0-17,0 0-20,0 0-20,0 0-21,0 0-16,5 8-16,-5-8-9,10 0-13,-10 0-13,19-2-9,-3 2-17,1-5-14,0 5-20,0-4-17,2 3-21,-1-1-27,3 0-30,-1-3-31,8 3-35,0-5-36,0 0-40,-3 0-205,-6 3-447,-2-3 198</inkml:trace>
          <inkml:trace contextRef="#ctx0" brushRef="#br0" timeOffset="18.989">-5207 5869 262,'1'-14'294,"-1"14"-11,0 0-18,0 0-8,0 0-22,0 0-16,0 0-23,0 0-14,0 0-20,0 0-20,0 0-17,0 0-14,0 0-9,0 0-9,0 0-3,17 20 0,-13-9-5,2-2-1,0-1-6,0 7-7,2-5-6,0 5 0,3-1-12,-4 0-5,3-2-5,1 1-6,-2 1-17,-1-1-21,3 0-25,-3-4-33,-2 0-31,0-2-40,-1 2-58,1 1-55,0-5-261,-6-5-545,8 9 241</inkml:trace>
          <inkml:trace contextRef="#ctx0" brushRef="#br0" timeOffset="1376.9244">-5380 5637 33,'-6'-7'299,"6"7"-20,0 0-29,0 0-25,-7-11-24,7 11-19,0 0-19,-3-12-20,3 12-21,2-16-17,-2 16-21,0-16-14,0 16-11,1-18-6,-1 10-11,0 8-2,4-17-3,-4 17-3,-4-19-3,4 19 0,-3-14 3,3 14 2,-6-8-7,6 8 1,-12-11-5,2 7-1,10 4-3,-23 0-1,7 0-4,1 5-1,-5 2 2,6-1-6,1-1-1,-1 8-2,6-6-1,-1 5-3,0-4-10,1 3-20,5-2-24,0-1-21,3-8-21,4 19-42,1488-834-1992,-1492 815 2316,-3-12-15,3 12-11,-2-12-8,2 12-11,0 0-13,0-16-14,0 16-8,5-15-13,-5 15-11,6-15-9,0 7-5,1 0-7,1-1-7,-2 4-4,2-4-7,-2 2-3,2 1-3,-8 6-6,14-10-1,-8 5-6,-6 5-2,14-7 0,-8 3-9,-6 4 2,14-6-6,-14 6 0,16-1-3,-16 1-1,18 4-2,-8-1-1,1 2-2,3 1 2,0 4 6,-5 1 0,3 1-1,1 6 2,-4-6 1,1 2 1,-3 6-3,1-4-1,-2-1-2,1 0 6,-4 3-5,3-4-2,-1 0 1,-2-1-3,-3-2 1,0-1 0,4 0-3,-4-10 1,2 14 2,-2-14-1,1 11-3,-1-11-4,4 12 3,-4-12-3,0 0 3,1 8 0,-1-8 2,0 0 1,0 0-3,0 0 2,0 0-1,0 0 0,0 0 1,0 0-2,0 0-1,-12-38-1,9 28 1,3 10 2,0-18-3,-4 3 1,3 3-2,1-2 2,0 0-3,0-4 0,0 4 0,1-1 2,3 1 0,-1-5 2,1 5-4,-1-1 2,4 4 0,-1-7-2,2 6 5,-4-2-2,4 0 2,-3 1-2,0 3 6,2 3-1,-2-4 1,-5 11 1,12-14 0,-12 14-1,7-10-1,-7 10-2,7-4 1,-7 4 0,0 0-4,10-9-1,-10 9 0,0 0 0,0 0 0,12 0 0,-12 0 0,0 0-1,20 9 0,-12-6 1,3 5 4,3-1 0,-4-1 2,0 5 3,4-1 1,-3-1 2,2 3 1,-1-1 0,-6-1 1,8 1 9,-6 0-16,2-2 5,-3 1-5,-2 3 2,3-5-1,-5 3-2,0-5 0,2 4-5,-2 0-9,0 0-17,0-2-22,-3-8-21,2 18-28,1-11-30,3 4-25,-6-11-43,6 14-159,-3-7-381,-3-7 169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29.54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DF2291-184A-442B-B0EB-F69F10D10AB5}" emma:medium="tactile" emma:mode="ink">
          <msink:context xmlns:msink="http://schemas.microsoft.com/ink/2010/main" type="writingRegion" rotatedBoundingBox="21821,11546 22693,11546 22693,18064 21821,18064">
            <msink:destinationLink direction="with" ref="{5F94FC1E-781B-4E02-9309-BB130506982A}"/>
          </msink:context>
        </emma:interpretation>
      </emma:emma>
    </inkml:annotationXML>
    <inkml:traceGroup>
      <inkml:annotationXML>
        <emma:emma xmlns:emma="http://www.w3.org/2003/04/emma" version="1.0">
          <emma:interpretation id="{804B7492-FF90-45B1-B6BC-444D3D78BD5F}" emma:medium="tactile" emma:mode="ink">
            <msink:context xmlns:msink="http://schemas.microsoft.com/ink/2010/main" type="paragraph" rotatedBoundingBox="21821,11546 22693,11546 22693,18064 21821,18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681FA-A1F4-4F4A-86A2-7AE28A90F665}" emma:medium="tactile" emma:mode="ink">
              <msink:context xmlns:msink="http://schemas.microsoft.com/ink/2010/main" type="line" rotatedBoundingBox="21821,11546 22693,11546 22693,18064 21821,18064"/>
            </emma:interpretation>
          </emma:emma>
        </inkml:annotationXML>
        <inkml:traceGroup>
          <inkml:annotationXML>
            <emma:emma xmlns:emma="http://www.w3.org/2003/04/emma" version="1.0">
              <emma:interpretation id="{22892912-DFE4-44FD-8325-4B88EE87CEB2}" emma:medium="tactile" emma:mode="ink">
                <msink:context xmlns:msink="http://schemas.microsoft.com/ink/2010/main" type="inkWord" rotatedBoundingBox="21821,11546 22693,11546 22693,18064 21821,18064"/>
              </emma:interpretation>
              <emma:one-of disjunction-type="recognition" id="oneOf0">
                <emma:interpretation id="interp0" emma:lang="en-US" emma:confidence="0">
                  <emma:literal>{</emma:literal>
                </emma:interpretation>
                <emma:interpretation id="interp1" emma:lang="en-US" emma:confidence="0">
                  <emma:literal>}</emma:literal>
                </emma:interpretation>
                <emma:interpretation id="interp2" emma:lang="en-US" emma:confidence="0">
                  <emma:literal>!</emma:literal>
                </emma:interpretation>
                <emma:interpretation id="interp3" emma:lang="en-US" emma:confidence="0">
                  <emma:literal>|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-659 3044 100,'0'0'235,"0"0"-7,0 0-12,0 0-13,0 0-14,-5-8-19,5 8-17,0 0-12,0 0-20,0 0-11,0 0-17,31 1-11,-31-1-11,24-1-3,-4-2-12,0 0-5,-4 3-7,10 0-8,-10-1-7,2-6 0,-1 5-2,-3 0-2,-3 2-7,-11 0-4,21 0 2,-21 0-3,15-2 0,-15 2-1,14-1-2,-14 1 0,0 0-3,14 1 4,-14-1 3,0 0-2,13 0 3,-13 0 1,0 0-1,0 0 1,0 0 2,0 0 4,12 2-1,-12-2 2,0 0 2,0 0 2,0 0 2,0 0 4,0 0-3,0 0 3,0 0-4,0 0-1,0 0 0,0 0 1,0 0 1,9 4-3,-9-4 0,0 0 1,0 0-6,0 0-3,0 0 0,0 0 5,0 0 2,0 0 4,5 11-1,-5-11 0,8 12-2,-7-3 0,-1-9-3,5 15 1,-2-6-3,0 5-2,-3-1 3,3-1-2,1-1-3,-1 3-1,1-2 7,-1 2-9,1 0 1,-3-4-2,1 2 1,-1 0 0,2 4-2,-1-5-1,-2 1-4,2-3 1,2 1-1,-2 3 1,-1-5-3,2 7 2,1-7-1,0 3-4,-4-11 4,3 25 4,0-11-8,-1 0 1,0 1 6,1-5-5,0 6 1,-3-2 2,1 1-5,2 2 3,-6-3 2,6 3-2,-3 0-5,0-2 7,2 3-3,-2-2 1,0 1-2,2 1 4,2 4-1,-4-3 2,2 3-1,2 2 0,-4-1 3,7 3-1,0-5-1,-3 4 1,-1-6 1,3 5-5,-1-4 1,-2-2-2,3 4 3,2 0 0,-2-4 0,0 0 1,-1-2 0,4 5 0,-1-3 1,0-2-4,0-3 0,1 2 3,0-3 7,1 1-9,-4-3 5,3-1-11,-3 0 7,5-2-5,-3 2 7,0-2-4,3-4-2,-3 5 0,-1-5-15,1 1 6,-8-4 3,19 7-6,-19-7 0,14 3-1,-14-3-3,11 4-2,-11-4 2,11 5-3,-11-5 7,0 0 0,0 0-3,12 0 6,-12 0-4,0 0-2,0 0 11,0 0-8,0 0-4,0 0 5,0 0-6,0 0-1,0 0-2,0 0 2,0 0-1,0 0 8,9 7-4,-9-7 4,0 0-1,0 0 1,0 0-2,-18 14 0,18-14 2,-8 11 2,8-11-4,-6 10 1,6-10 5,-8 8-3,8-8 1,0 0-1,-6 11-3,6-11 4,0 0 0,-3 10 1,3-10 0,0 0 3,-5 8 0,5-8-1,0 0 0,-3 18 2,3-18-3,-5 9 4,5-9-1,-6 13-3,3-2-1,-2-1 1,0-2 4,1 7-2,1-1-1,-4-1 5,3 4 0,-6-6 1,7 2-4,-1-1-2,1 4 2,-1-3 3,1-1-1,0 1 4,-2 3 0,2 1-2,0-2 0,0 4 3,2-4 0,-3 2 0,0 2 1,2-5 3,-4 11-2,1-7-3,4 2 1,-1-2 4,-2-1-6,2 3 2,2 4 1,0-9 4,0 7-4,-3 0 15,6-4-19,-3 2 2,3-3 0,0 1-4,-3 7-3,2-8 7,2-1-4,-2 0-1,0 1 0,-1-2 0,-1 2-1,3-1 2,-3-3 4,0 2-4,0-2-1,0 4 2,2-2 1,-2-1 13,0 2-13,1 1 1,-2 0-1,2-5 4,-1 2 1,3 0-3,-3-2-3,2 5 2,-2-7 5,2 2 0,-2-12-7,1 19 5,2-4 0,-1-1 1,-2-2 4,0-3-3,1 7-29,2-7 10,-1 5 4,0-1-2,-1-3 4,2 2 5,-3-12-4,0 20 2,0-9 0,0-11-8,2 24 13,-2-13-6,0-1 7,0 2 7,0-12-6,-2 20 2,2-20-12,0 18 9,0-7-6,0-11 2,3 19 0,-3-12 1,0-7 2,0 18 2,4-8-2,-4-10-1,0 18 1,0-9 1,0-9-4,0 18 1,0-18 0,0 17 7,0-17-6,-7 14 2,4-5-6,3-9 10,-1 15-6,1-15 0,-8 11 0,8-11-12,-6 11 3,6-11-9,-4 7-16,4-7-14,-6 7-21,6-7-25,0 0-34,0 0-39,-18 0-50,18 0-54,-14-16-258,0 3-568,6-1 252</inkml:trace>
          <inkml:trace contextRef="#ctx0" brushRef="#br0" timeOffset="-47580.5018">-307-818 134,'0'0'133,"-14"-2"-9,14 2-9,-24-2-5,10 4-14,-3-2-7,-2-2-8,1 4-5,-1-2-1,-1 5-5,0-3-6,2 1 7,1 4 0,-1-1-1,0 2-6,0-1 2,-2 1-4,4-1 3,2 1-12,-3 0-3,1 1 3,2-1-10,2 1-2,2-4 0,-2 6-3,4 0-6,-1-1 2,-2 1 3,3 1-7,2-1 2,-2 1-1,2-3-7,0 6 0,3-1 6,-4 1-5,3-2-1,-3 3 2,4-1-6,-1-1 3,1 4-5,-2 0-1,3-2 0,-2 1 1,2 3-3,-1-3 2,1 1-2,-1 7-3,-1-1-1,-1 0 2,5 1-1,-3-1 1,1-4-3,4 4 2,-4-8-1,-1 9 1,2-6 1,1 0 1,0 5 0,-2-5-1,2 0 1,0-2-2,0 9 2,0-3 2,0-2-2,0 0-1,0-3-2,0 1 0,-3 6-2,1-2 1,4-5-5,-4 3 6,4 0-4,-2-1 6,0-5-10,5 14 3,-4-10-4,-1 4 4,5 0-2,-4-5 0,-1-3-2,5 3 2,-3-4 0,-1 2 3,4 1-4,-4-2 3,4 1-3,-2-2 7,0 4 0,0-4 3,2 0-5,1 0 2,1 2-4,-6-2 5,5 1 0,-3 0 1,4 1 3,-3 0 6,3 0-6,-4 0-2,1 0 4,-1-1 3,2 2-3,-2 1 2,2 1 1,-5-1 2,2-1-2,1 1-6,-2 6 3,1-7-3,1 2 0,-2-1-3,1 0 3,-2 2-2,6-2-1,-4-1 11,1 0-9,-2 2-3,3-4-1,0 2 3,-2-1 0,2 1-1,0-1-2,0 2 0,2-4 11,-2 4-10,2 0-4,-2 1 1,1-4 0,-2 3 2,2 0 3,-4 0-1,4-4-1,-2 1 13,2 1-12,-4 1-2,4 2 2,-3-5 0,1 4-3,2-4 3,-1 4-2,-1-1-2,2-3-1,-2 0 3,0 3-5,0-2 13,4-1-11,-6 1-2,5-1 2,-1 0-1,-5 2 10,2 2-8,-2-4 0,1 3-4,-1 7 4,3-7 3,-3 0-1,2 0 1,-2 1 2,0-2 2,1-2-2,2 3-1,-3-2-3,2-2 6,0 3-5,-1-5-1,-1 3 1,3 1 2,-3 3-1,0-9-6,2 4 2,-2-1 1,0 2 0,0 1-2,0-2-2,0 4 6,1-4-4,-1 1-2,0-3-3,3 1 0,-3-12 2,-3 26 4,6-16-1,1 2-3,-4 0 2,0-12-2,1 16 4,-1-16-4,5 14 3,-4-6 6,-1-8-5,3 13-4,-3-13 4,0 0 6,4 9-4,-4-9 3,4 9-4,-4-9 10,0 0-11,14 3-2,-14-3 3,16 2 1,-5-2-19,-11 0-14,29-3-21,-15-1-15,2-3-35,1 5-39,0-8-41,2 3-58,-2-2-52,0 0-197,-1-1-522,-1-3 230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51.7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351BDA-4141-49B2-A324-61151FB3FDF1}" emma:medium="tactile" emma:mode="ink">
          <msink:context xmlns:msink="http://schemas.microsoft.com/ink/2010/main" type="inkDrawing" rotatedBoundingBox="31164,11242 31700,14082 31085,14198 30549,11358" semanticType="verticalRange" shapeName="Other">
            <msink:sourceLink direction="with" ref="{D08C05C3-D280-4985-92E3-BE59C1E8DB5C}"/>
          </msink:context>
        </emma:interpretation>
      </emma:emma>
    </inkml:annotationXML>
    <inkml:trace contextRef="#ctx0" brushRef="#br0">0 150 143,'0'0'197,"11"-7"-19,-6 0-18,3-2-11,3 2-14,1-1-12,2-2-17,2 2-10,2-1-9,3 2-12,2 0-4,3-6-3,-5 8-18,2-2 1,-3 0-2,1 1-3,0 1 2,-2-2-9,-2 3 0,3 3-1,-2-2 0,-1-1-2,-3 1 1,-2-1-3,-12 4 1,20 0-7,-10-2 1,-10 2-5,17 0 5,-17 0-7,15 0-3,-15 0 0,16 2-3,-16-2 0,12 0-2,-12 0 1,13 4 0,-13-4 0,15 3 1,-15-3 9,16 4 2,-7-1 2,-9-3 3,16 5-1,-16-5-2,14 5 2,-14-5-4,12 2-2,-12-2-3,7 6-2,-7-6-2,0 0-5,9 7 0,-9-7 0,11 10 0,-6-3-1,-5-7-1,6 13 3,-3-5-1,2-1 2,-5-7 1,6 24 2,-1-10-2,-2 3 3,0-1 5,-2 0-7,4 3 0,-3-2 4,-1-1-3,5 1 4,-1 2-2,-2-1 1,2 0 6,-2 5-7,2 0 0,1 1 1,-5 1-4,4 2 1,-2 1 8,3 1-11,-1 0 1,-5 1-3,3-1 0,0 7 0,2 5 1,-5-3-3,3 2 3,0-2-1,2-2 0,-5 1 0,4 2-1,4-2 2,-5 2-1,4-2-1,-1-11-4,0 12 4,2-3-1,-3-5-2,-1-2-4,1 2 7,1-3-4,-3 0-2,2-1 2,-4 2-3,6-1 1,-3-1 3,-4 6-5,3-11 3,1 5-4,-4-1 0,1-6 2,-1 6-4,2 2 0,-2-2 3,3 3 1,-3-3-1,1 1-6,1 3 13,-2-3-5,1 0-3,3 1-3,-4-2 3,0-1-4,3 0-1,-3 2 0,3-2 8,-2 0-2,-2-5-4,2 6 0,2-2 3,-3-4-2,4 8 1,-3-3 1,1-8-1,1 10 2,0-2-1,-1-5 0,2 0-1,1 4-1,-2-1 1,0-3-1,2 3-1,-7-3 1,4 4-2,2-4 15,1-2-16,-3 1 1,-1 0 1,4 2-1,-4-1 2,4-5 0,-3 6 4,-1 2-1,1-5 3,-2-1-4,0-1 2,3 3 3,-2 0 0,4-4 1,-3 1 0,-1-2 11,-1 5-8,2-4 2,-4 3-1,7-6-4,-4 5-3,1 0 6,-2-4-2,3 6 5,-1-7 1,-2 3 4,0 1-6,0-15 3,-2 24 3,4-10-1,-4 2-1,-1-4 8,1-1-3,1 3-1,-4-4 2,5-10 2,-1 15-7,-6-5 0,7-10 1,0 17-6,0-17 0,0 0-1,-1 10-3,1-10 4,0 0-1,0 0-1,0 0-7,0 0-18,0 0-16,-6 7-28,6-7-31,0 0-35,-19-3-42,19 3-40,-20-10-35,10 1-43,-11 1-214,3 0-539,-6-5 239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57.9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A1C306-5D6A-41DC-A311-BB3BBD7AD78D}" emma:medium="tactile" emma:mode="ink">
          <msink:context xmlns:msink="http://schemas.microsoft.com/ink/2010/main" type="writingRegion" rotatedBoundingBox="1297,4293 13267,4062 13350,8332 1380,8564"/>
        </emma:interpretation>
      </emma:emma>
    </inkml:annotationXML>
    <inkml:traceGroup>
      <inkml:annotationXML>
        <emma:emma xmlns:emma="http://www.w3.org/2003/04/emma" version="1.0">
          <emma:interpretation id="{02462AE3-48D9-4A41-8320-5CAB6C35E786}" emma:medium="tactile" emma:mode="ink">
            <msink:context xmlns:msink="http://schemas.microsoft.com/ink/2010/main" type="paragraph" rotatedBoundingBox="1297,4293 13267,4062 13300,5778 1330,6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022CC4-A475-45F9-BA27-6D6BCFC51E49}" emma:medium="tactile" emma:mode="ink">
              <msink:context xmlns:msink="http://schemas.microsoft.com/ink/2010/main" type="line" rotatedBoundingBox="1297,4293 13267,4062 13300,5778 1330,6009"/>
            </emma:interpretation>
          </emma:emma>
        </inkml:annotationXML>
        <inkml:traceGroup>
          <inkml:annotationXML>
            <emma:emma xmlns:emma="http://www.w3.org/2003/04/emma" version="1.0">
              <emma:interpretation id="{ACE119A9-59EE-4EDE-9A2E-AC3A6CB21CE0}" emma:medium="tactile" emma:mode="ink">
                <msink:context xmlns:msink="http://schemas.microsoft.com/ink/2010/main" type="inkWord" rotatedBoundingBox="1297,4293 4614,4229 4647,5945 1330,6009"/>
              </emma:interpretation>
              <emma:one-of disjunction-type="recognition" id="oneOf0">
                <emma:interpretation id="interp0" emma:lang="en-US" emma:confidence="1">
                  <emma:literal>change</emma:literal>
                </emma:interpretation>
                <emma:interpretation id="interp1" emma:lang="en-US" emma:confidence="0">
                  <emma:literal>[Xanga</emma:literal>
                </emma:interpretation>
                <emma:interpretation id="interp2" emma:lang="en-US" emma:confidence="0">
                  <emma:literal>["large</emma:literal>
                </emma:interpretation>
                <emma:interpretation id="interp3" emma:lang="en-US" emma:confidence="0">
                  <emma:literal>clange</emma:literal>
                </emma:interpretation>
                <emma:interpretation id="interp4" emma:lang="en-US" emma:confidence="0">
                  <emma:literal>[$anye</emma:literal>
                </emma:interpretation>
              </emma:one-of>
            </emma:emma>
          </inkml:annotationXML>
          <inkml:trace contextRef="#ctx0" brushRef="#br0">-2187 3493 83,'0'0'96,"0"0"-2,0 0-8,0 0 2,0 0-7,0 0-1,-8-7 0,8 7-5,0 0-4,0 0-4,0 0-11,0 0 0,-11-6-1,11 6-5,0 0-10,0 0-5,0 0 2,-13-3-7,13 3-3,0 0-1,0 0-8,-11-4-2,11 4 2,0 0-8,0 0 5,-20-3-9,20 3 3,-14 0 7,14 0-3,0 0-6,-20 0 0,20 0 1,-19 0-3,10 3 1,9-3 6,-19 2-2,19-2 1,-15 4-2,15-4 8,-19 3-3,11-1-4,8-2-1,-15 2 6,15-2 1,-14 5-3,14-5 1,-19 5-3,11-3 7,0 3-6,-3 1-1,4-1-2,7-5 6,-17 10-3,10-6 3,-4-1 5,11-3-9,-14 11-4,7-5-8,7-6 10,-14 13 2,7-10 0,7-3 3,-12 14 0,4-9 1,2 2-2,6-7 1,-14 10-3,6-4 5,2 1-6,6-7 3,-9 13-1,2-6 4,7-7-8,-7 15 2,0-8-2,1-1 1,6-6-1,-8 13 3,8-13-7,-8 14 2,4-7-2,1 1 2,3-8 6,-5 19-3,0-10 1,5-9-1,-3 14-1,2-6 1,1-8-1,-7 17 1,4-8 4,3-9-7,-3 18 4,3-18-2,-1 15-6,1-6 9,0-9 0,0 20-4,0-20 2,1 12-2,-1-2-2,0-10 2,0 17 3,2-10-4,-2-7-1,1 16 1,-1-16 1,3 18-2,1-11 2,-4-7-4,6 13 1,-2-5 3,0-2-1,-4-6 3,10 11 2,-10-11 4,8 11 4,0-4-5,0 0 5,0 0-8,3 0 9,-4-2-11,1 1-1,3-3 1,3 4 2,-3-2 1,1-2 2,2 1-1,2-1 1,-4 0 1,1-2-4,1 5 0,1-5 1,3-1-1,-3 3-3,-2-3 1,4-3-1,-5 2-3,4 1 4,2-3-1,-2 0-1,1 3-2,-6 0 1,6-1 1,-6-2-5,-11 3 3,27-3 0,-15 3-5,-12 0 0,19-4 0,-10 4-5,-9 0-6,19-3-9,-19 3-3,11-3-5,-11 3-14,12-2-6,-12 2-10,11-3-16,-11 3-25,9-6-22,-9 6-25,13-10-29,-7 3-117,-6 7-315,5-14 139</inkml:trace>
          <inkml:trace contextRef="#ctx0" brushRef="#br0" timeOffset="638.2161">-2007 3245 150,'0'0'162,"0"0"-13,-15-1-11,15 1-8,0 0-3,0 0-12,0 0-7,0 0-12,0 0-3,0 0-16,0 0-6,0 0-6,0 0-5,0 0-8,0 0 2,-5 12 5,5-12 3,0 0-5,0 17 2,0-17-2,-2 14 2,-1-6-3,3-8 0,-1 14-8,-1-2 1,2-12 1,2 21-3,-2-10 0,-2 3-2,4-2-2,-1 3-1,2-1-3,-3 0 1,2 2-4,3 1 1,-2 3-4,1-4 2,-1 9-6,4-1-2,-3-6-4,-1-1 2,4 1-5,-3 7 2,-1-9-3,1 5-1,0-5-4,1 2 0,0-1 1,-2 3-5,1-3 2,0 0-2,0-2-3,2 1 1,1-2 0,-4-3 2,1 5-6,0-2 5,0-3-6,2 5-3,-2-9-15,2 5-13,-2 2-28,3-7-14,-1 4-32,-6-11-20,8 15-19,-2-12-29,-6-3-25,8 12-158,-8-12-380,3 8 169</inkml:trace>
          <inkml:trace contextRef="#ctx0" brushRef="#br0" timeOffset="1261.8619">-1881 3657 98,'0'0'131,"-3"-11"-9,3 11-16,0 0-9,0 0-13,0 0-7,9-12-11,-9 12-6,0 0-17,15-4-8,-6 1-12,-9 3 5,19-1-7,-9-2-10,-10 3-7,22-5-7,-12 5 8,-10 0 0,20-2-8,-8-1 6,-2 1-5,-10 2 11,20 0-2,-9-3-7,-11 3 2,15-2-2,-15 2 1,16-2 2,-16 2-2,14-4 1,-14 4-1,14-3-1,-14 3 11,12 0-6,-12 0-5,13-4-4,-13 4 2,8-3 8,-8 3-6,0 0 9,0 0-1,14-4 4,-14 4 4,0 0 3,0 0 4,12-1 1,-12 1-5,0 0 3,0 0 1,0 0 8,11-2-7,-11 2 2,0 0-3,0 0 5,12-4-2,-12 4-1,0 0 1,0 0 1,0 0-4,0 0-1,0 0 0,0 0 4,0 0-7,19 6 5,-19-6 1,3 8 8,-3-8 8,0 0-1,7 13 6,-7-13 6,3 12 3,0-4 2,1-1 7,-4-7 0,8 15 2,-6-4 4,2-3-3,-2-1 1,3 4 5,-1 3-7,1-1-4,1 3-3,0-5-3,-2 0-4,0 4-9,2-5 0,-4 1-5,3 3-4,-2-2-5,1-3 0,0 5-4,0-5-2,1-1-2,-2 3-6,-3-11-12,6 17-18,-1-5-16,-2-7-24,2 4-28,-2-2-32,-3-7-34,5 12-23,-5-12-35,6 14-159,-3-8-396,-3-6 176</inkml:trace>
          <inkml:trace contextRef="#ctx0" brushRef="#br0" timeOffset="3796.0699">-1083 3641 22,'-7'-8'100,"7"8"-9,0 0-12,-9-7 3,9 7-3,-11-8-14,11 8-2,-9-5-4,9 5 3,-14-2 0,14 2-9,0 0 7,-22 0-12,22 0 10,-17 0 2,7 5-7,10-5-3,-18 2-4,10 3 0,8-5-1,-16 7-1,5 2 1,4-4 2,-3 3 6,3 1 6,-1 4-1,-3-2 1,5 5-2,-2-5 1,2 3-7,3 2-3,-4-2-5,3 0-5,1-2-1,-1 6-4,3-4-4,2 1-4,-2-3-2,2 0-1,4-1-2,-5-11-2,6 16 0,1-9-6,0 1-5,1 0-7,-3-1-8,6-4-6,0 4-2,-11-7-6,17 4-5,-6-3-1,-11-1-10,17-1-5,-17 1-7,18-4-7,-11-3 1,-7 7-7,17-12-7,-8 3 1,-1 2 2,-8 7 0,15-21 5,-4 9 9,-6 2 10,-5 10-2,13-17 4,-9 7 3,-4 10 6,6-15 9,-6 15 8,8-20 1,-5 8 1,-3 12 0,7-15 11,-7 15 4,3-17 0,-3 9 3,0 8-4,3-16 9,-2 7 10,-1 9 3,0-14 6,0 14 8,5-15 7,-5 15 5,5-8 5,-5 8 3,0 0 4,0-14 5,0 14-1,0 0 1,0 0-3,0 0-5,0 0-4,0 0-8,3-12-5,-3 12-6,0 0-6,0 0 1,0 0-9,0 0-2,0 0 1,0 0-4,0 0 1,0 0 7,0 0 5,0 0 4,18 28 6,-14-19 4,0-2-6,-1 7 3,7-7-5,-7 5 0,2 0 0,1 1-3,-3 1-2,3 0-4,-1 2-1,-2-5-1,2 0-3,1 2-3,0-2-2,-3-1 1,2 0-3,-4 0-3,-1-10 1,8 12-4,-3-6-12,-5-6-4,6 12-7,-6-12-9,6 7-5,-6-7-1,0 0-1,8 4-8,-8-4-17,0 0-6,0 0-17,0 0-10,25-11-2,-19 4-18,0-4 1,2 0-2,2-3 3,-3 7 1,0-9 16,-4 1 1,4 9 16,0-8 4,-1 2 10,-5 0 7,4 4 7,3-2-2,-3-4 18,-2 5 4,1-1 4,-1 0 16,2 3 0,-5 7 14,8-15 2,-2 8 3,-1-1 12,-5 8 1,8-12 4,-8 12 7,7-11 0,-7 11 5,7-12-1,-1 7 11,-6 5-16,6-6 5,-6 6-7,0 0 0,11-7-1,-11 7 0,6-5 2,-6 5-7,0 0 1,11-7 0,-11 7 3,0 0-8,11-4 5,-11 4-2,0 0-7,11-3 1,-11 3-2,0 0-4,14-2-3,-14 2 4,0 0 0,0 0-1,14 0-6,-14 0-2,0 0 1,9 5 0,-9-5 2,7 8 3,-7-8 1,7 14 1,-2-9-2,-3 5 5,-2-10 1,7 15-2,-2-8 1,-5-7-3,2 19 2,2-9 0,-1 3-2,2 1-4,0-6 4,-4 5-2,1-4-2,2 2-1,-2 0 1,-2-11-3,6 19-2,-3-8 0,0-3 2,-3-8-3,2 16-1,3-8 2,-5-8-4,3 15 2,-3-15-9,5 9-5,-5-9-3,6 11-5,-6-11 6,0 0-6,0 0-3,0 0-6,8 3-12,-8-3-10,0 0-3,0 0-5,15-21-1,-9 12-5,1 2 1,-1-2 0,2 2-2,-1-7 5,3 1 9,1-1-3,-2 2 2,2-2 10,1 2-1,-4-1-3,1 0 12,-1 3-2,2-4 5,-6 6 1,2-2 8,1 2-2,-1 1 12,-6 7 1,9-15 9,-6 8 0,-3 7 5,8-8 12,-8 8 8,3-11 5,-3 11 3,5-11 8,-5 11 5,0 0 2,6-10 5,-6 10 3,0 0-5,6-7 2,-6 7 0,0 0-3,0 0-11,7-11 3,-7 11-3,0 0-8,0 0-1,6-8-3,-6 8 0,0 0-5,0 0-7,0 0-1,0 0 2,0 0-4,0 0 2,8-6-5,-8 6-4,0 0 1,0 0 0,0 0-6,0 0 3,0 0 0,0 0-1,14 20-5,-14-20 3,6 12 4,-5-5 1,-1-7-2,7 19 2,-6-9 4,1-2 0,1 8 0,0-7 2,-1 1 2,2 3 4,1-1-7,-4 0 4,4-1-5,-3 1-1,4 1 2,-3-5 12,3 7-17,-4-10-1,-2-5 1,9 16 3,-4-9 2,4 0-3,-4-2 0,-5-5 2,19 7-3,-9-5-2,1-1 0,2 0 3,-13-1-4,25-1-1,-11 1-7,1-3 1,-15 3-12,22-3 2,-13-1-6,4 0-4,-2 0-4,-2-2 5,-1-3-3,0 6-7,3-6 7,-4 4 3,1-7-7,-2 4 5,1-1 0,-1 2 7,0-1-3,0-4 6,-3 4 3,2-2-4,-3-1 6,-2 11 2,4-21-3,-2 6 5,-1 4 1,1-4-3,-2 3-1,0-2 3,0 14 1,5-24 4,-7 10-4,4 2 6,-1-2-3,-1 14 3,3-18-4,-3 18 4,-3-17 4,3 17 0,0-11 1,0 11 0,0 0-4,0 0 1,-1-12-3,1 12 0,0 0-5,0 0 7,0 0-4,0 0-2,0 0 3,0 0 2,-28 17-3,23-6 2,0-2-1,-4 0 2,6 1 6,-3 1-1,-1 1 1,1 3 3,3-1-6,-2-6 1,5-8-3,-4 16 5,4-7-2,0-9-4,3 15 2,-3-15 2,3 11-5,-3-11 5,6 9-12,-6-9-4,13 4-8,-13-4-1,18 0-10,-18 0-3,22-4-1,-13-1-3,-9 5 0,25-7 4,-17 3 4,2 0 6,0 1-5,-10 3 9,14-12 6,-7 7 11,-3-4 8,-4 9 6,10-5 4,-10 5 3,7-9 7,-7 9 6,7-8 4,-7 8 4,0 0 2,3-11 5,-3 11-1,0 0-3,3-10 0,-3 10 1,0 0-2,0 0-2,0 0-4,1-13 6,-1 13-8,0 0 0,0 0-4,0 0-1,0 0 1,7-10-1,-7 10 2,0 0 4,0 0-2,0 0 3,0 0-3,0 0 0,0 0 0,0 0 0,0-12-4,0 12-4,0 0 1,0 0-1,0 0 0,0 0-4,0 0-4,0 0 1,0 0-2,0 0-3,0 0-1,0 0-3,0 0-1,0 0-7,0 0 4,0 0 0,0 0 3,0 0 5,0 0 1,0 0 0,-7 45 12,9-34 0,-2 4 6,0 1 2,0 1 13,-2 0-6,1 11 1,2-5-1,-2 2-4,2 4 4,-2 8-7,1 0 2,0 1-4,0 4-5,1 0 1,1 0-5,3-1-1,-4 5-7,1 0 7,4 0-5,-1 1 2,1 0-5,-3-3-3,10 2 4,-6-8-6,-5 5-4,3-6-3,-1 2-1,-1-10-7,-1 1 1,3-1 4,-1 0-4,-4-3 2,0 0-2,-3-2 1,2 0 0,1-4 0,-8 3-1,6-4 2,-4-5-6,1 3 7,-1 3-1,3-7 3,-3-2-5,0 2-3,-1-2 1,3-2 1,4-9-2,-8 12 7,8-12-3,-8 10 2,8-10 2,-3 7-1,3-7 0,0 0 6,0 0-7,0 0 2,-23-4 2,23 4-5,-14-10 4,4 2-3,-1 1 2,0-2-1,-3-2 5,2-3-5,-2 1-1,-5-3 3,-1-1-2,4-1 2,2 5-8,-6-5 7,0 1-7,3-1-2,0-2 2,1 3-6,-3-3 1,5 4-3,3 2 0,-1 2-1,0-2 2,4 3-2,-2-5 0,1 0 0,1-1 4,2 3-3,3 0-1,-2-3 1,2 3 1,0-3 8,3 1-8,3-2 4,-3 4 2,2-2-1,1-2 1,2-6 4,-1 9-3,-1-1-1,2-1 2,-2 1 0,3 0-4,1 0 4,0-1 4,0 3-2,-1 0-2,0-1 0,0 3 1,0 0 0,-2 1-3,3-4 0,0 2-1,-1-1 1,0 3 3,0 4 0,-3-4-2,4 2 1,-7 9-1,14-15 1,-8 8 0,-1-3 0,-5 10 3,9-13-3,-3 9-2,-6 4-4,13-11-4,-13 11-8,9-9-6,-9 9-6,8-7-2,-2 2-10,-6 5-7,0 0-8,12-7-10,-12 7-13,0 0-15,10-2-16,-10 2-21,0 0-21,0 0-25,0 0-139,11-10-349,-11 10 154</inkml:trace>
          <inkml:trace contextRef="#ctx0" brushRef="#br0" timeOffset="4460.6899">231 3835 132,'0'0'128,"0"0"-12,23-6-7,-17 2-9,8 2-10,-6-2-3,5 0-8,-1 1-4,-12 3-11,22-3 0,-7 2-7,-1-2-7,1-2 0,-6 2-4,2-1-7,-11 4-5,20-6 3,-14 1-1,7 4-8,-13 1-3,18-11 1,-13 8-3,-5 3 5,12-6-4,-12 6 0,15-5-3,-9-1-9,-6 6 6,11-5-2,-11 5 0,3-12-1,-3 12-10,6-10-4,-6 10-7,5-8 1,-5 8-4,0 0-8,3-16-2,-3 16-5,1-14 4,-1 14-3,0 0 3,0 0 4,-1-17-4,1 17 2,0 0 9,-8-11-7,8 11 1,-6-7 2,6 7 1,-10-6 5,10 6 3,0 0-5,-14-4 8,14 4 2,0 0 8,-17-3 4,17 3 3,0 0 0,-17 3-1,17-3 5,-12 6 3,12-6 9,-11 4 5,11-4 3,-10 7 3,1-3 3,9-4-1,-12 12 12,5-7 2,0 1-1,-1 4 0,-3-2 4,6 6 4,-3-1 9,5-3-6,2 0 2,-4 6 2,2-6-2,0 2-3,1-1 2,2 2-2,-1 1 1,2 2-4,-1-8 2,7 5-2,-6 3-3,7-7-6,-3 5-5,4-2-5,3 0-3,-5-2 0,0-3-9,1 1-2,5-1-1,-6 2-3,1-3-5,6 2-3,0-2 1,-3-1-1,5-2 0,-7 1-10,7-2-13,-2 3-7,-3-5-15,-11 0-14,21 0-14,-21 0-16,24-7-21,-13 3-20,0 3-28,-2-5-32,5-1-25,-2 0-22,-5-3-177,0 3-426,0 0 189</inkml:trace>
        </inkml:traceGroup>
        <inkml:traceGroup>
          <inkml:annotationXML>
            <emma:emma xmlns:emma="http://www.w3.org/2003/04/emma" version="1.0">
              <emma:interpretation id="{20E0C5D3-160D-46ED-B5A7-64694C507322}" emma:medium="tactile" emma:mode="ink">
                <msink:context xmlns:msink="http://schemas.microsoft.com/ink/2010/main" type="inkWord" rotatedBoundingBox="5453,4576 6152,4563 6158,4888 5459,4901"/>
              </emma:interpretation>
              <emma:one-of disjunction-type="recognition" id="oneOf1">
                <emma:interpretation id="interp5" emma:lang="en-US" emma:confidence="1">
                  <emma:literal>m</emma:literal>
                </emma:interpretation>
                <emma:interpretation id="interp6" emma:lang="en-US" emma:confidence="0">
                  <emma:literal>n</emma:literal>
                </emma:interpretation>
                <emma:interpretation id="interp7" emma:lang="en-US" emma:confidence="0">
                  <emma:literal>M</emma:literal>
                </emma:interpretation>
                <emma:interpretation id="interp8" emma:lang="en-US" emma:confidence="0">
                  <emma:literal>N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5869.1662">1486 3630 21,'0'0'201,"0"0"-15,0 0-11,0 0-14,0 0-10,0 0-9,0 0-13,0 0-10,-13-4-13,13 4-11,0 0-7,0 0-7,0 0-9,0 0-7,0 0-3,0 0-12,0 0-3,0 0-8,0 0-8,0 0-5,5-18-4,-5 18-5,0 0-3,0 0-5,8-15-1,-8 15-4,11-7-1,-11 7 4,11-7-4,-11 7-1,12-5-1,-12 5-4,11-6 13,-11 6-9,9-7 1,-9 7 3,14-7-4,-14 7-1,14-5 4,-14 5-6,16-2 1,-16 2-3,11-5 2,-11 5 2,15-1-3,-15 1 4,0 0-3,19 0 0,-10 5-5,-9-5 3,11 3 2,-11-3-2,10 7-1,-4-1 2,0 1 1,-6-7 1,14 12 1,-6-3 3,-2-4-2,-1 0 4,0 3 2,2 2 5,0-2-2,-3 0 3,6 2-5,-7 1 4,0 0 1,3 0 0,2 3-1,-8-3 0,6 2-2,0 1-2,-4-1 2,1-1-1,0 0-2,-3-5 4,3 6-3,-3-13-2,2 15-2,-2-5 5,0-10-4,0 12 1,0-12-3,1 12-1,-1-12 2,0 0 1,5 11-1,-5-11-2,0 0 0,0 0-4,-3 13-5,3-13 4,0 0-1,0 0-1,0 0-3,0 0-5,0 0-3,0 0-1,0 0-1,0 0 2,0 0-6,-22-22-1,22 22 0,-9-14 1,4 6 2,5 8 4,-6-14-6,3 6 7,0-4-8,3 12 10,-4-16-2,4 16 5,-1-20-3,1 10 4,0 10-2,0-20 7,0 20-6,0-17-1,5 4-3,-5 13-1,0-17-1,0 6 0,0 11-5,9-16 7,-6 9-8,-3 7-6,8-12 0,-2 3 1,-6 9 4,8-11-1,-8 11-3,6-9 8,-6 9-4,13-8 9,-6 2-7,-7 6 4,11-7 1,-11 7 3,10-8 6,-10 8 1,12-6-5,-12 6 3,12-5 2,-12 5-3,13-5 1,-13 5 0,11-6 2,-11 6 3,0 0 0,12-2 3,-12 2 1,0 0 4,17-5-2,-17 5 8,0 0-5,13-1 8,-13 1-8,0 0 5,19-3-9,-19 3 9,0 0-7,15 0 3,-15 0-7,11 4 10,-11-4-4,14 2 5,-14-2-2,14 3 1,-14-3 1,16 7-2,-16-7 1,14 2-1,-14-2 0,9 7 2,2-5-6,-11-2 1,9 6 0,-9-6 0,8 8-2,-8-8 3,11 7 0,-11-7 1,9 11 1,-9-11 4,7 7-5,-3 2 3,-4-9 2,10 12 1,-10-4-1,6 0-4,-6-8-1,4 20 1,0-14-1,-1 3-2,-3-9 1,6 16 5,-3-3-3,-1-5 1,1 2-2,-2 2 7,-1-12-7,8 17 2,-5-8-3,0-2 1,0 0-4,-3-7 4,8 14 0,-5-8-2,-3-6-5,6 13-13,-6-13-16,7 11-11,-7-11-28,7 11-22,-7-11-32,0 0-28,7 9-94,-7-9-264,0 0 117</inkml:trace>
        </inkml:traceGroup>
        <inkml:traceGroup>
          <inkml:annotationXML>
            <emma:emma xmlns:emma="http://www.w3.org/2003/04/emma" version="1.0">
              <emma:interpretation id="{FD3D4A34-8198-4753-BACA-B7DBD1FD62A2}" emma:medium="tactile" emma:mode="ink">
                <msink:context xmlns:msink="http://schemas.microsoft.com/ink/2010/main" type="inkWord" rotatedBoundingBox="6893,4324 7835,4306 7847,4913 6904,4931"/>
              </emma:interpretation>
              <emma:one-of disjunction-type="recognition" id="oneOf2">
                <emma:interpretation id="interp10" emma:lang="en-US" emma:confidence="1">
                  <emma:literal>to</emma:literal>
                </emma:interpretation>
                <emma:interpretation id="interp11" emma:lang="en-US" emma:confidence="0">
                  <emma:literal>€0</emma:literal>
                </emma:interpretation>
                <emma:interpretation id="interp12" emma:lang="en-US" emma:confidence="0">
                  <emma:literal>t0</emma:literal>
                </emma:interpretation>
                <emma:interpretation id="interp13" emma:lang="en-US" emma:confidence="0">
                  <emma:literal>To</emma:literal>
                </emma:interpretation>
                <emma:interpretation id="interp14" emma:lang="en-US" emma:confidence="0">
                  <emma:literal>+0</emma:literal>
                </emma:interpretation>
              </emma:one-of>
            </emma:emma>
          </inkml:annotationXML>
          <inkml:trace contextRef="#ctx0" brushRef="#br0" timeOffset="7387.2911">2917 3595 9,'23'-12'120,"-23"12"-11,22-5-15,-6 1-6,1-1-9,3 3-9,-3-3-9,3 3-10,8 2-15,-1-6-10,-1 1-5,2 4-6,2-1-6,1-2-2,-4 3-4,1 0 7,1 1-12,-1-3 5,-1 6-10,-10-6 4,6 3-4,1 0-3,-4-2-8,0 4-3,8-2 4,-8-2-8,1 1-11,-4 2-2,3-2-9,-3 1-4,0 0 0,2-3-29,-5 3-87,0 0 39,-14 0 341,17 0-235,-4 4 3,-13-4 12,0 0 3,20-1 7,-20 1 8,8-3 7,-8 3 12,0 0-1,0 0 4,14-1 1,-14 1 4,0 0-5,0 0 6,0 0-2,0 0-2,6-11 6,-6 11-2,0 0 3,0 0 3,0 0 4,0 0 4,0 0-4,0 0-2,0 0-6,0 0-1,0 0-4,0 0-2,0 0 0,-20-13-1,20 13-3,0 0 0,0 0 4,0 0 5,-21 24 8,18-17 2,-5 4 5,2 2-1,3 0 0,-5-1 1,2-3-1,6 4 0,-3 2-1,3-4 0,0 5-4,0 0-5,3-5 1,0 3-4,0-3-2,2 2-5,1-2 1,4-1-6,-6-1-4,9 2-1,-9-1 0,6-4-4,1 1 2,-2-4-4,2 3-3,-2-1 1,-9-5-1,20 7 2,-9-7-2,-11 0 1,21 1-5,-21-1 1,12-1 2,-12 1 5,17-9 2,-17 9 4,8-5 2,-8 5-2,12-14-2,-9 8 2,-3 6-3,5-19-1,-5 8 1,0 11-3,0-19-1,0 19 1,0-18-5,0 18-2,-3-21 0,1 12 4,2 9-7,-6-21 2,3 10-2,3 11 2,-6-19-4,3 12 2,3 7-2,-8-16-6,2 11 5,6 5-10,-5-15-6,-1 7-18,6 8-12,-9-9-11,9 9-15,-14-10-12,14 10-15,-14-1-15,14 1-24,-16-6-16,16 6-22,-17 0-137,17 0-331,-20-1 146</inkml:trace>
          <inkml:trace contextRef="#ctx0" brushRef="#br0" timeOffset="6673.7022">3154 3283 51,'0'0'103,"0"0"-8,0 0-9,0 0-1,0 0 5,0 0 0,0 0 2,0 0-6,0 0-2,0 0 1,0 0 1,0 0 3,7 35-4,-3-25-1,-1 0-1,0 1 3,-2 0-7,1 1-2,3 2 3,1 0 2,-3 1-3,0 1-5,2 2 0,1-2-3,-3 1-2,0 3-6,3 4-5,2-3-7,-5-4 3,0 9-7,5-8-5,-5 7 2,4-1-2,-7-7-1,6 10-1,-5-11-3,6 3-1,-4-2-3,0-3 5,1 1-3,-2 0-8,3-3 3,-2-2-1,3 0 1,-3-2-2,2 3-5,4-4 2,-3 0-2,2-2-1,1-2 0,5 3 0,-4-2-3,7-4 0,-6 1-14,6-1-20,-3 4-23,2-8-23,-2 4-36,0-3-43,1-5-32,2 1-42,-6-1-186,-8-1-431,4-2 191</inkml:trace>
        </inkml:traceGroup>
        <inkml:traceGroup>
          <inkml:annotationXML>
            <emma:emma xmlns:emma="http://www.w3.org/2003/04/emma" version="1.0">
              <emma:interpretation id="{FD504AB9-6A29-4346-BBDD-3C343ABBE303}" emma:medium="tactile" emma:mode="ink">
                <msink:context xmlns:msink="http://schemas.microsoft.com/ink/2010/main" type="inkWord" rotatedBoundingBox="8393,4474 9750,4448 9758,4837 8400,4864"/>
              </emma:interpretation>
              <emma:one-of disjunction-type="recognition" id="oneOf3">
                <emma:interpretation id="interp15" emma:lang="en-US" emma:confidence="0">
                  <emma:literal>m</emma:literal>
                </emma:interpretation>
                <emma:interpretation id="interp16" emma:lang="en-US" emma:confidence="0">
                  <emma:literal>*</emma:literal>
                </emma:interpretation>
                <emma:interpretation id="interp17" emma:lang="en-US" emma:confidence="0">
                  <emma:literal>2</emma:literal>
                </emma:interpretation>
                <emma:interpretation id="interp18" emma:lang="en-US" emma:confidence="0">
                  <emma:literal>A</emma:literal>
                </emma:interpretation>
                <emma:interpretation id="interp1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8502.4984">4417 3549 64,'0'0'120,"-4"-14"-6,4 14-5,0 0-9,0 0-2,0 0-6,10-15-6,-10 15-11,4-7-2,-4 7-5,10-7-3,-10 7-12,9-10-2,-9 10-6,11-10 0,-3 8-5,-8 2-4,15-7-7,-10 3 1,-5 4-8,20-3-3,-20 3 0,17-7-1,-7 6 2,-10 1-1,20 0-5,-20 0 6,20 0-4,-9 1 0,2 1-2,-13-2 2,20 1-6,-12 3 4,4 3 0,-4-5-1,1 3 2,2 2 3,-2-2 0,2 2-2,-4-1 8,2 2-4,-1 1 7,-2-4-5,2 5-1,-2 2 0,0 2 4,0-6-7,2 7 3,-5-5-4,4 8-1,-3-10 3,-1 0-6,0 2 3,1 6-3,-1-5 1,-2 0-4,-1 2 2,0-13-2,0 21-1,0-11 2,2-1-4,-2-9 0,-2 18-2,2-18 1,-4 14 0,0-6-9,4-8 2,0 12-1,0-12-3,0 0 3,-6 10 2,6-10-2,0 0-2,0 0-2,0 0-2,-11 3 2,11-3-1,0 0-4,0 0-3,0 0-1,-11-25-1,5 17-2,6 8 6,-3-14-14,3 14 3,-3-22-5,3 7 6,0 15-2,0-18 3,0 18 3,3-25-1,0 18-1,0-4 3,0 0-1,-3 11 3,5-17-2,-2 8 3,0 2-3,-3 7-1,7-16 0,-6 7-4,-1 9-4,9-12 3,-2 5-10,-7 7 7,7-11-2,-3 3-4,-4 8-1,10-13 1,-10 13 9,7-11-5,-1 4-1,-6 7 6,9-10 2,-9 10 4,11-9 2,-11 9 4,8-7-1,-2 0 0,-6 7-7,6-5 16,-6 5-5,11-9 4,-11 9-6,13-8 4,-9 1 9,-4 7 0,16-3-8,-16 3 3,14-5-2,-6 0 0,-8 5-1,12-4 0,-12 4-3,14-4 11,-14 4-4,14-3-5,-14 3 7,10-4 1,-10 4-5,0 0 2,20 2-7,-20-2 9,0 0-8,14 4 4,-14-4 8,6 3-9,-6-3 2,11 7 9,-11-7-1,0 0 7,9 9 11,-9-9-2,7 10-7,-7-10 6,1 13 2,5-6 4,-6-7 3,3 14 1,1-4 3,-4-10 0,6 14 0,-5-4 3,3 0-6,-1-2 6,-3-8-6,6 20-3,-3-9 2,2 0-2,-2-4-6,0 7 2,-3-3-1,6 0-4,-4-3 2,2 5-6,-4-13-2,2 17 1,1-6-2,0-2-3,-3-9 0,6 18 5,-3-11-6,-3-7 1,2 15-16,1-8-19,-3-7-18,3 15-21,-3-15-36,6 8-26,-6-8-121,0 0-269,5 7 120</inkml:trace>
          <inkml:trace contextRef="#ctx0" brushRef="#br0" timeOffset="8750.9764">5307 3644 16,'0'0'195,"13"-3"-24,-13 3-11,21-2-19,-8-3-13,4 4-13,0-2-12,3 3-13,1-1-12,-1-1-20,0 1-10,0-2-13,-2 2-3,2-3-31,0 4-13,-3-5-13,0 0-12,2 3-20,-5 0-21,0-5-12,-2 5-89,-4-1-194,5-3 87</inkml:trace>
          <inkml:trace contextRef="#ctx0" brushRef="#br0" timeOffset="9060.0064">5689 3438 168,'0'0'186,"0"0"-8,0 0-8,0 0-5,0 0-9,0 0-8,0 0-12,0 0-16,0 0-8,0 0-10,0 0-12,0 0-8,0 0 0,0 0 3,0 0 4,0 0-1,0 0-2,0 0 1,8 41-1,-7-34-2,4 5-1,-5-1-6,3 4-6,0-2-3,2-2-7,-2 2-4,-2 1-7,4 1 4,-2 1-13,-3 1-4,5-3-5,-2 3-1,0-2 0,0 0-11,0 2-13,-3-3-26,3-1-28,4-3-29,-3-1-33,-1 5-32,0-7-35,1 5-34,-4-12-197,6 14-442,-3-7 196</inkml:trace>
        </inkml:traceGroup>
        <inkml:traceGroup>
          <inkml:annotationXML>
            <emma:emma xmlns:emma="http://www.w3.org/2003/04/emma" version="1.0">
              <emma:interpretation id="{A64D0CB5-1283-4BDA-8D84-871B7B5AFF2E}" emma:medium="tactile" emma:mode="ink">
                <msink:context xmlns:msink="http://schemas.microsoft.com/ink/2010/main" type="inkWord" rotatedBoundingBox="10729,4317 11757,4297 11768,4897 10741,4917"/>
              </emma:interpretation>
              <emma:one-of disjunction-type="recognition" id="oneOf4">
                <emma:interpretation id="interp20" emma:lang="en-US" emma:confidence="1">
                  <emma:literal>in</emma:literal>
                </emma:interpretation>
                <emma:interpretation id="interp21" emma:lang="en-US" emma:confidence="0">
                  <emma:literal>'In</emma:literal>
                </emma:interpretation>
                <emma:interpretation id="interp22" emma:lang="en-US" emma:confidence="0">
                  <emma:literal>jn</emma:literal>
                </emma:interpretation>
                <emma:interpretation id="interp23" emma:lang="en-US" emma:confidence="0">
                  <emma:literal>irr</emma:literal>
                </emma:interpretation>
                <emma:interpretation id="interp24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11180.1522">6773 3371 75,'0'0'81,"0"0"-4,0 0 0,0 0-7,0 0-8,0 0-3,0 0-1,0 0 9,0 0-1,0 0-12,32 12 5,-32-12-5,0 0 2,0 0-11,11-9 3,-11 9 2,0 0 1,8-8-3,-8 8 8,5-11-1,-5 11 8,6-11 2,-6 11 2,4-12 10,-4 12 2,-3-14 3,3 14-1,0 0 1,-1-16-2,1 16 0,0 0-6,-3-11-6,3 11-4,0 0-10,-7-8-4,7 8-8,0 0-3,-12-4-5,12 4-16,0 0-12,0 0-16,-26 8-15,18-5-20,8-3-16,-14 12-19,8-5-24,6-7-32,-7 14-20,6-5-154,-1 1-335,2-10 149</inkml:trace>
          <inkml:trace contextRef="#ctx0" brushRef="#br0" timeOffset="10723.4138">6886 3438 30,'3'10'138,"-3"-10"-5,0 0 5,0 0-14,5 14-2,-5-14 1,3 8-8,-3-8-4,0 17 1,3-6-2,0 0-1,-1 0 0,1 9-5,0-6-5,0 4-7,0 2-1,2-1-12,-3-3-5,2 9-6,-1 0-1,0-7-2,1 2-10,0-2-5,-2-1-6,2 0-3,-2-3-5,1 2-4,2-4-1,-1-2-8,-2 1-17,4 0-23,-6-11-16,3 11-18,2-4-21,-5-7-11,6 14-40,-6-14-20,7 3-34,-7-3-129,0 0-331,0 0 147</inkml:trace>
          <inkml:trace contextRef="#ctx0" brushRef="#br0" timeOffset="12130.4054">7195 3581 109,'0'0'119,"0"0"-11,-4-39-3,4 39-12,0 0-2,4-11-4,-4 11-8,0 0-6,7-11-8,0 7-6,-7 4-1,12-7-6,-12 7-9,14-7 1,-8 3-6,-6 4-6,16-5 2,-16 5 0,14-2-9,-14 2 1,15 0-4,-15 0-1,16 0 0,-16 0 2,16 7-3,-10 1 1,0-4 5,-6-4-2,14 14 0,-6-8 3,0 4 4,-4-2-6,6 5 5,-3-2-4,1 3 3,2-3-4,-6 5 2,1-2-2,1-1-3,-3 4 1,3-1-3,-1-1-3,-3-1 0,-1-1-1,-1 0-1,3-2 2,-3 0-6,0-11 1,0 18 1,0-7-4,0-11 1,-4 14-1,4-14 2,-2 9-3,2-9-1,0 0-4,0 0 3,0 0 4,-1 13 1,1-13-5,0 0 3,0 0-6,0 0 1,0 0 0,0 0-1,0 0-3,-18-28-3,18 28 0,-1-15-5,1 15-6,-3-18-6,3 18-2,3-19-4,2 5 3,-5 2-7,3 2-7,-3 10 4,6-19 3,-1 7-3,-1 3-6,-1-2 6,0 0-4,2 0 6,1 3 7,-6 8-6,10-21-4,-6 14 9,-1 0 6,-3 7-4,11-14-1,-8 7 5,-3 7-3,10-6 6,-10 6 1,8-10 12,-8 10-10,7-12 2,-7 12-1,10-8 5,-4 1 0,-6 7-5,12-9 5,-4 5-3,-8 4 3,14-8 3,-8 3 4,-6 5 0,16-7-3,-16 7-4,17-4 0,-11 1 5,-6 3-2,14-6 9,-14 6-12,16-3 7,-16 3-3,12-5 2,-12 5 1,0 0 0,16-2-6,-16 2 11,0 0 1,12 0-2,-12 0-1,0 0 4,0 0-3,14 2 0,-14-2 1,0 0 8,10 5 0,-10-5 3,0 0-1,6 9 2,-6-9 3,0 0 4,9 5-1,-9-5 2,7 9-1,-7-9-4,4 10 1,-4-10 0,7 10-1,-7-10 4,6 13-5,-6-13 2,3 14 1,2-6 0,-5-8 0,3 19 1,0-11 1,-3-8-1,1 18 0,4-5 0,-3-3-3,-1-1-2,-1-9 0,5 19-4,-4-8 0,1 3-2,-2-1 1,0-1 1,0-12-5,3 16 0,-3-16-2,2 16 2,1-9-3,1-1-4,-4-6-15,2 15-11,-2-15-18,3 12-24,-3-12-29,5 7-23,-5-7-31,0 0-106,0 13-277,0-13 122</inkml:trace>
        </inkml:traceGroup>
        <inkml:traceGroup>
          <inkml:annotationXML>
            <emma:emma xmlns:emma="http://www.w3.org/2003/04/emma" version="1.0">
              <emma:interpretation id="{CD5FD4AD-48DF-4B54-B998-1B0DC2212CFC}" emma:medium="tactile" emma:mode="ink">
                <msink:context xmlns:msink="http://schemas.microsoft.com/ink/2010/main" type="inkWord" rotatedBoundingBox="12255,4253 13270,4234 13289,5174 12273,5193"/>
              </emma:interpretation>
              <emma:one-of disjunction-type="recognition" id="oneOf5">
                <emma:interpretation id="interp25" emma:lang="en-US" emma:confidence="1">
                  <emma:literal>Q</emma:literal>
                </emma:interpretation>
                <emma:interpretation id="interp26" emma:lang="en-US" emma:confidence="0">
                  <emma:literal>(</emma:literal>
                </emma:interpretation>
                <emma:interpretation id="interp27" emma:lang="en-US" emma:confidence="0">
                  <emma:literal>O</emma:literal>
                </emma:interpretation>
                <emma:interpretation id="interp28" emma:lang="en-US" emma:confidence="0">
                  <emma:literal>0</emma:literal>
                </emma:interpretation>
                <emma:interpretation id="interp2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14291.5488">8882 3300 131,'0'0'147,"-7"-10"-4,7 10-14,-7-6-7,7 6-9,-7-8 0,7 8-6,-11-9-7,11 9-6,-10-6-2,10 6-1,-10-5-6,10 5-9,-11-9-2,11 9-5,-13-7-3,13 7-7,-14-7-4,14 7-5,-17-4-4,9 3-2,8 1-4,-20-6-4,11 3-3,9 3-5,-22-4-1,9 4-4,13 0 0,-21-3-4,10 1 4,11 2-3,-24 0-1,24 0 0,-21 0-2,10 2 0,11-2-1,-22 0-1,13 2 1,9-2-2,-21 1-1,21-1 2,-17 4-2,8-1-2,-1 0 1,10-3-1,-18 8-4,7-5 2,11-3-1,-16 9 2,9-3 6,-3-3-7,10-3 1,-19 9-1,13-6 0,-2 4-2,8-7 2,-14 10 0,7-3 3,0-2-3,7-5 3,-17 12 0,10-8-2,0 3 2,7-7-1,-11 16 2,5-9-2,1 1 2,-1 2-1,6-10 2,-8 17-3,2-8 0,2-1-3,-1 2 2,0-2 1,2 2 0,-2 0-4,2 1 3,3-11-1,-6 17-4,1-6 3,2-1 7,0 1-9,3-11 2,-1 23-3,-4-13 1,5 0 0,0-10-1,-3 22-2,3-11 0,0-11 1,1 23-2,-1-7 2,2 1-3,-2-1 4,3-5-1,-1 5-2,-1-4 1,2 4-1,-1-4 1,1 4 0,0-5 1,0 1-4,0 3 0,-1-2 2,1 2-2,3-1 2,-3-1 0,0 1-2,1-2 2,-1-1 4,1 0-6,-2 0 2,3 0 0,-2-1-2,1 1 1,-1-4-1,-3-7 3,8 21-3,-1-14 0,-3 2 3,2-2-3,-2 2 0,3-3-1,0 2 3,-1-1-1,0-1 0,2 1 2,-8-7-1,11 12-2,-4-1-2,1-8 0,0 8 1,0-7 1,1 6-1,-4-6 1,4 4 1,1-3 1,-3 1-2,4 2 3,-3-2-3,1-2 0,2-1-2,0 2 4,-2-2-2,1 0 1,-1 1-1,2 0-1,-2-1 0,2 4-1,-11-7 0,21 5 2,-12-3 0,-9-2-3,19 5 3,-12-5-3,3 2 2,-10-2-1,17 5-1,-17-5 1,15 1-5,-15-1 0,16 3 1,-7-2 0,-9-1-5,17 0 2,-17 0-2,22-4-2,-9 4-5,-13 0-1,25-3-3,-11 0-1,-3 2-3,1 1 2,4-5-2,-6 4 1,-10 1 2,22-2-3,-9 0 2,-4 0 0,4 1 2,-13 1 2,20-7 2,-11 4 1,-9 3 2,19-4 0,-11 3 3,-8 1-1,15-6 2,-4 3 2,-11 3-4,16-7 1,-5 3 2,-11 4 4,10-7 1,-2 3-2,-8 4 4,17-8 2,-9 5-6,-8 3 1,14-11 6,-6 10-3,-8 1 2,14-10-4,-6 5 3,-2-1-1,5 3 2,-11 3 1,14-12-1,-8 9 0,2-6 3,-8 9-1,9-9-1,-3 2-2,-6 7 1,11-12 1,-6 5 0,1-3-1,1 3 0,-1 1 3,0-4-2,0 0-1,0-2 4,-2 3-2,3 2 2,-2-2 2,3-3 4,-4 5-2,3-3-2,-7 10 3,4-19 0,-1 11 1,-3 8-1,7-20-3,-4 13 1,-3 7 2,1-16-3,2 5-2,-3 11 2,2-17-2,0 8 3,-2 9-5,3-17 5,-3 7-6,0 10 1,1-19 0,-1 19 1,0-16 4,0 6-3,0 10-1,0-16-1,0 16 4,-1-16 2,1 16 3,-3-15 0,3 15 6,0-15 1,0 15 0,-4-14-1,4 14 5,-6-16 2,5 7-1,1 9-2,-7-16 0,3 7-3,-2-1 2,6 10-3,-7-17 1,4 10 3,-3-1-5,6 8-1,-12-14 1,8 3-3,0 4-2,4 7 0,-6-14 2,6 14 0,-10-15-3,10 15 1,-8-13 1,5 5 3,3 8-4,-8-13-1,2 7 0,6 6 2,-6-16-4,3 7 1,3 9-1,-11-14-3,5 10-1,6 4-1,-11-15 2,6 7-2,5 8 1,-12-8-3,7 1 1,5 7 0,-15-13 0,10 8-1,5 5 1,-14-9 1,14 9-2,-14-7 2,4 2 1,10 5-1,-14-8-1,7 4-1,7 4 0,-14-7-7,14 7-6,-14-9-11,14 9-11,-10-6-13,10 6-11,-11-3-16,11 3-16,-14-7-19,8 1-17,6 6-27,-8-9-32,8 9-163,-14-4-376,14 4 166</inkml:trace>
          <inkml:trace contextRef="#ctx0" brushRef="#br0" timeOffset="12740.445">8758 3399 40,'0'0'157,"8"22"-7,-8-22-2,1 13 1,2-4-4,-3-9-2,5 20-2,-2-8-1,-1-3-6,-1 5-6,4 1-9,3-1-4,-2 0-7,-1-1-9,2 1-8,-3 1-11,3-1-9,0 5-7,-3-6-3,4 4-6,-2-3-6,-3 3-8,4 1-3,-3-3-17,1 1-26,-2-3-24,2 2-25,-4-1-29,1 0-29,1-2-37,-3 2-26,0-6-139,0-8-339,-3 16 150</inkml:trace>
        </inkml:traceGroup>
      </inkml:traceGroup>
    </inkml:traceGroup>
    <inkml:traceGroup>
      <inkml:annotationXML>
        <emma:emma xmlns:emma="http://www.w3.org/2003/04/emma" version="1.0">
          <emma:interpretation id="{617A0425-2B74-4013-A0D3-3FC60C7B4D40}" emma:medium="tactile" emma:mode="ink">
            <msink:context xmlns:msink="http://schemas.microsoft.com/ink/2010/main" type="paragraph" rotatedBoundingBox="3826,6652 11256,6913 11197,8609 3766,83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B4120E-5F95-4DFE-816D-C170F9A95E5C}" emma:medium="tactile" emma:mode="ink">
              <msink:context xmlns:msink="http://schemas.microsoft.com/ink/2010/main" type="line" rotatedBoundingBox="3826,6652 11256,6913 11197,8609 3766,8348"/>
            </emma:interpretation>
          </emma:emma>
        </inkml:annotationXML>
        <inkml:traceGroup>
          <inkml:annotationXML>
            <emma:emma xmlns:emma="http://www.w3.org/2003/04/emma" version="1.0">
              <emma:interpretation id="{F2E8E53F-9BBC-4B62-B003-47E1E8917E31}" emma:medium="tactile" emma:mode="ink">
                <msink:context xmlns:msink="http://schemas.microsoft.com/ink/2010/main" type="inkWord" rotatedBoundingBox="3826,6656 6873,6763 6814,8455 3766,8348">
                  <msink:destinationLink direction="with" ref="{98664F2E-4146-46C0-8F1F-FB4EB3CEAECA}"/>
                </msink:context>
              </emma:interpretation>
              <emma:one-of disjunction-type="recognition" id="oneOf6">
                <emma:interpretation id="interp30" emma:lang="en-US" emma:confidence="0">
                  <emma:literal>anti."</emma:literal>
                </emma:interpretation>
                <emma:interpretation id="interp31" emma:lang="en-US" emma:confidence="0">
                  <emma:literal>and:"</emma:literal>
                </emma:interpretation>
                <emma:interpretation id="interp32" emma:lang="en-US" emma:confidence="0">
                  <emma:literal>anti,"</emma:literal>
                </emma:interpretation>
                <emma:interpretation id="interp33" emma:lang="en-US" emma:confidence="0">
                  <emma:literal>anti!"</emma:literal>
                </emma:interpretation>
                <emma:interpretation id="interp34" emma:lang="en-US" emma:confidence="0">
                  <emma:literal>no.*</emma:literal>
                </emma:interpretation>
              </emma:one-of>
            </emma:emma>
          </inkml:annotationXML>
          <inkml:trace contextRef="#ctx0" brushRef="#br0" timeOffset="49314.5489">508 7233 45,'0'0'61,"0"0"-11,0 0-5,0 0 1,0 0-3,0 0-5,0 0-4,0 0-14,0 0 8,0 0-2,0 0-3,0 0 1,0 0 1,0 0-2,0 0 3,0 0-3,0 0-1,0 0 11,0 0 4,0 0 0,0 0-14,12-29 7,-12 29-12,0 0 12,0 0-4,0 0 0,0 0-2,0 0-1,0 0-16,0 0 14,0 0-7,0 0 6,0 0-12,0 0 7,0 0 1,0 0-2,0 0-14,0 0 15,0 0-7,0 0 0,0 0-7,0 0 1,0 0 4,0 0-4,0 0-4,0 0 7,0 0-2,0 0 4,0 0-8,0 0 10,0 0-5,0 0 2,0 0-11,0 0 15,0 0 2,0 0-1,0 0 7,21 2-13,-21-2 11,0 0-4,0 0-7,0 0 6,14 0-1,-14 0-5,0 0-3,0 0 11,17 5-12,-17-5 3,0 0 7,14 0-2,-14 0-4,0 0-3,8 4 2,-8-4-1,0 0 3,0 0-4,12 8 5,-12-8-5,0 0 3,8 6-4,-8-6 7,0 0-5,0 0 6,8 4 1,-8-4-5,0 0-1,9 6 2,-9-6 3,0 0-4,8 7 9,-8-7-9,8 4 6,-8-4-10,0 0 1,12 2 7,-12-2-6,8 5-6,-8-5 0,0 0 6,17 5 3,-17-5-18,12 4 18,-4-3 5,-8-1-5,14 6 2,-14-6-6,11 7 4,-11-7 0,16 2-8,-10 1-1,-6-3 0,12 4 6,-12-4 1,13 6-1,-13-6 1,9 3 4,-9-3-14,13 4 13,-13-4-4,11 4 2,-11-4-5,14 3 0,-14-3 3,6 4-9,-6-4 6,11 4 3,-11-4-1,0 0 4,12 4 0,-12-4 4,0 0 2,11 3-9,-11-3 5,0 0 1,12 4 7,-12-4-4,0 0 0,13 3-2,-13-3-2,0 0-2,17-2 4,-17 2 3,16 4-4,-16-4 2,12 0-8,-12 0 5,17 0-1,-17 0-3,16-2-1,-16 2 3,14 2 1,-14-2-4,15-2 3,-15 2-3,13-3-3,-13 3 4,0 0-12,19 1 13,-19-1-3,0 0 1,12-1-3,-12 1 3,0 0-11,0 0 10,14 3 3,-14-3 0,9 2-1,-9-2 3,0 0-7,0 0 2,19-2 2,-19 2-7,16 4 2,-16-4 4,9 0-9,-9 0 4,17 0 0,-17 0 5,16 1-4,-16-1 1,15 4-1,-15-4 4,17 2-4,-17-2 2,14 0-4,-14 0 5,14 5-1,-14-5-2,16 0-1,-10 3-2,-6-3 3,0 0-2,16 3-1,-16-3 1,0 0 3,0 0 1,12 1 4,-12-1-4,13 2-2,-13-2 5,11 1 1,-11-1-8,10 3 6,-10-3 1,13 1-5,-13-1 5,0 0-11,20-1 10,-20 1-2,14 5 7,-14-5-5,11-4-1,-11 4 1,0 0-8,17 0 1,-17 0 7,10 5-8,-10-5 7,0 0-7,10 1 4,-10-1-5,0 0 14,0 0-8,0 0 2,0 0-2,14 1 2,-14-1 0,0 0-7,0 0 9,0 0-4,16-1-1,-16 1 6,0 0-6,14-1-9,-14 1 9,0 0 2,14 0 0,-14 0 1,13-1 2,-13 1-4,14 1-3,-14-1 3,0 0-2,20 0 1,-20 0 2,14-1 6,-14 1-9,17-4-1,-17 4 6,17-1-4,-17 1-1,13 0 2,-13 0-5,12 0 2,-12 0 5,0 0 4,14-4-8,-14 4 10,14-2-11,-14 2 7,11-1-5,-11 1 1,14-3 0,-14 3 0,15-1 3,-15 1-1,11-2-5,-11 2-3,11-4 7,-11 4 3,16-1-7,-16 1 4,9-3-2,-9 3 0,14-6 3,-14 6 0,10-2-3,-10 2-7,12-3 11,-12 3-4,0 0-7,16-5 12,-16 5-3,0 0 3,17-2-8,-17 2-1,9-5 8,-9 5-10,0 0 10,17-6-1,-17 6-6,11-4 9,-11 4-3,8-7 2,-8 7-4,12-4 0,-12 4-1,11-6-4,-11 6 3,10-5 6,-10 5-23,10-4 24,-10 4-2,13-7-2,-13 7-4,14-7 2,-8 3 4,-6 4-5,14-5 5,-14 5-3,11-5 1,-11 5 0,19-11 1,-15 10-3,-4 1 4,14-8-1,-14 8 0,13-6-2,-13 6-2,11-8 6,-11 8-3,9-5-5,-9 5 8,8-7-5,-8 7-2,0 0 8,12-9-5,-12 9 5,8-5-6,-8 5 0,0 0 0,10-11 1,-10 11 2,3-7 1,-3 7-2,0 0 3,9-6-7,-9 6 8,8-7-7,-8 7 1,0 0 4,9-8-7,-9 8 0,8-7 3,-8 7 3,8-7-3,-8 7 1,6-8 0,-6 8-1,0 0-4,6-8 5,-6 8-6,0 0 8,8-9-2,-8 9-3,0 0 1,3-9 5,-3 9-5,0 0 2,0 0 6,6-9-2,-6 9 1,0 0-11,7-12 6,-7 12 5,0 0-2,6-12 1,-6 12-20,8-9 20,-8 9-4,6-9 3,-6 9-4,6-13 4,-6 13-3,8-10-2,-8 10 4,6-13-5,-6 13-4,2-11 3,-2 11 0,6-8 6,-6 8-3,0 0-8,6-14 5,-6 14 3,3-11-5,-3 11 3,0 0 1,3-14-4,-3 14 4,2-12 1,-2 12-3,4-10 2,-4 10-3,5-10-7,-5 10 15,0 0-4,0-15 3,0 15-2,0 0-3,3-15 2,-3 15 4,3-10-2,-3 10 6,0 0-6,0-16-2,0 16 1,0-11-2,0 11-3,0 0 8,3-16-4,-3 16-4,0 0 7,0-16-1,0 16-2,0 0 1,-3-15-4,3 15 2,0 0 1,0-11 5,0 11-4,0 0 0,0 0 1,0-16 4,0 16-2,-3-13 1,3 13-5,0 0 5,0 0-2,0-18 0,0 18-5,0 0 1,0 0 1,0-11 6,0 11-3,0 0-1,0-15-3,0 15 5,0 0-5,0-15 3,0 15-3,0 0 3,0-14 0,0 14 2,0 0-5,-3-14 2,3 14-1,-8-11 4,8 11 1,-1-12 6,1 12-8,-5-14 1,5 14 0,-3-11 6,3 11-8,0 0-1,-6-12-3,6 12 4,-3-13 1,3 13 0,-5-9-2,5 9 0,-3-10 1,3 10-6,0 0 7,-6-11 0,6 11-1,-5-10-2,5 10 0,-6-8 1,6 8-2,-6-10 3,6 10-7,-8-11 6,8 11 0,-5-12 0,5 12 0,-5-11-3,5 11 2,-6-10-1,6 10 0,-6-9-1,6 9 7,-8-13-7,8 13-1,-6-12 8,6 12-8,-8-9 4,8 9-3,-6-8 3,6 8 0,-8-10 0,8 10-2,-9-7 5,9 7-7,-10-6 4,10 6 1,-7-8-3,7 8-1,-16-9 6,8 5-4,8 4 1,-14-10 1,14 10-2,-15-8 5,15 8-3,-8-11-3,8 11 4,-13-7-6,6 5 3,7 2-2,-11-5 4,11 5 1,-10-7-1,10 7-3,-14-5 1,14 5-1,-9-7-3,9 7 7,-14-9 1,14 9 1,-6-8 0,6 8-6,-14-5 1,14 5 2,-14-5-1,14 5-1,-13-7 2,13 7-1,-14-7 1,14 7-4,-9-10 10,9 10-9,-14-7 4,14 7-2,-11-4 1,11 4-10,-16-9 5,16 9 1,-10-7 3,0 1 2,10 6 1,-14-8-4,6 6 2,8 2-1,-10-9-3,10 9 6,-10-7-6,10 7 4,-11-6-2,11 6-1,0 0 7,-12-7-6,12 7 2,-11-5-3,11 5 4,-13-3-1,13 3 3,-9-6-8,9 6 8,-11-5-7,11 5 0,-14-7-6,6 2 10,8 5 1,-12-6-2,12 6 0,-14-4 2,14 4 1,-14-7-1,14 7-5,-9-3 4,9 3-4,-11-4 5,11 4 1,-13-7-1,13 7-4,-15-1 3,15 1 1,-14-4 0,14 4-4,-11-3 2,11 3-3,-13-4 1,13 4 0,0 0 2,-14-3 1,14 3-4,0 0 3,-15 0-4,15 0 9,-13-4-4,13 4-4,0 0 0,-20 0 5,20 0-5,-14 0 1,14 0 6,0 0-4,-20 2 3,20-2-1,-13 0 0,13 0-8,0 0 6,-14-2-3,14 2 1,0 0 1,-20 2-2,20-2 2,-14-2-1,14 2 2,0 0-3,-17 0 5,17 0-3,0 0 5,-20-1 1,20 1-6,-14 1 5,14-1-4,-17-1 1,17 1-4,-13 1 4,13-1-2,-17 2 8,17-2-6,-14 4 3,14-4-9,-14 1 6,14-1 2,-19 0-2,19 0-4,-14 0 2,14 0-4,-15 2 2,15-2 0,-16 2 3,16-2 0,-17 1-4,17-1 1,-13 4 10,13-4-7,-15 3 0,15-3 3,-11 4-5,11-4 7,0 0-5,-17 4-2,17-4 4,-9 3 4,9-3-5,-13 3-4,13-3 3,-12 3-4,12-3 4,-14 4 0,14-4-1,-14 3-2,14-3 5,0 0-5,-18 1 3,18-1-1,-12 4 4,12-4 3,-16 5-6,16-5 2,-14 2-5,14-2 4,-14 5-1,14-5-5,-10 2 4,10-2-1,-16 5 0,16-5 1,-14 2 0,14-2 2,-14 4 1,14-4-2,-17 3 1,17-3-1,-14 0-3,8 5 4,6-5-3,-18 2-1,18-2 4,-14 2-3,14-2 1,-12 3 1,12-3 3,-13 4-2,13-4-1,-10 3 1,10-3-3,-14 6 5,14-6 0,-13 1-4,13-1 2,-14 4-1,14-4-2,-14 5 3,14-5 2,-12 6-4,12-6-1,-10 2 1,10-2 3,-12 5-2,12-5-2,-14 2 4,14-2-1,-6 5-1,6-5 1,-14 7-2,7-3 5,7-4-4,-18 4-5,18-4 6,-11 7 1,0-3-3,11-4 7,-14 6-8,14-6-8,-13 5 13,13-5-5,-11 3-1,1 0 9,10-3-12,-10 7 5,10-7 1,-11 5 2,11-5-3,-9 5 5,9-5-2,-14 9-2,14-9-3,-11 2 1,11-2 4,-11 6-1,11-6-2,-17 4 1,17-4 0,-8 6 4,8-6-3,-9 7 2,9-7-8,-11 5 10,11-5-7,-11 5 2,11-5 2,0 0-2,-11 9-5,11-9 7,-9 5-1,9-5-1,-8 9-1,8-9 0,-6 8 0,6-8-2,-9 8 2,9-8-1,-8 6 1,8-6 2,-10 8 2,10-8-5,-7 7-1,7-7 1,-11 7 1,11-7 1,-11 9-2,11-9 4,-10 7 1,10-7 1,-7 6-6,7-6 0,-10 7 0,10-7 2,-11 5 3,11-5-5,-7 7 3,7-7 1,-10 7 0,10-7 4,-7 3-11,7-3 9,-10 8-8,10-8 4,-8 7 2,8-7-3,0 0-1,-6 8 4,6-8 0,0 0 0,-8 9-2,8-9 0,-7 8-3,7-8 1,-7 8 3,7-8 2,0 0 4,-6 9-8,6-9 1,-3 10 3,3-10-8,-6 8 2,6-8 3,0 0-2,-11 10 2,11-10 5,0 0-5,-2 14 0,2-14-3,-6 7 1,6-7 4,0 0 2,-6 15-5,6-15 2,-2 8-2,2-8 0,0 0 0,-6 11-1,6-11 3,-3 9-1,3-9 2,0 0-1,-6 10-4,6-10 3,0 0-2,0 0 4,0 13 1,0-13 3,0 0-8,0 0 7,-5 12-3,5-12-3,0 0 0,0 0-2,-1 13 0,1-13 1,0 0-5,-2 11 14,2-11-5,0 0-2,-3 10 0,3-10-3,-2 11 0,2-11 6,0 0-3,0 0 5,0 14-7,0-14 3,0 0-3,-1 14 7,1-14-7,0 0 1,1 13 2,-1-13 3,0 0-9,2 13 5,-2-13-3,0 0 6,0 13-2,0-13-3,0 0 1,5 7 3,-5-7-2,0 0 3,1 10-3,-1-10 1,0 0-2,0 0 4,5 12-4,-5-12-4,0 0 8,0 0-1,3 11 5,-3-11-8,0 0-3,3 13 4,-3-13 0,3 6-2,-3-6 2,0 0 2,6 10-4,-6-10 5,0 0-4,5 8 2,-5-8-3,0 0 5,2 10-4,-2-10-2,0 0 4,0 0 1,6 10-1,-6-10 0,0 0 2,8 5-2,-8-5-2,0 0 1,4 11 2,-4-11 0,0 0-4,8 8 2,-8-8 0,0 0 3,8 9-1,-8-9-3,3 9-2,-3-9 4,5 9-6,-5-9 8,6 12-5,-6-12 5,6 6-2,-6-6-1,0 0-3,6 7 1,-6-7 5,0 0-1,6 9 1,-6-9-2,0 0-6,0 0 9,8 11-4,-8-11-1,7 4 4,-7-4-3,0 0 2,0 0-2,0 0-1,7 7 1,-7-7-1,0 0 3,8 7-6,-8-7 6,0 0-2,9 7-4,-9-7 2,10 4 4,-10-4-2,0 0 2,9 6 0,-9-6-2,8 5-3,-8-5-1,8 7 8,-8-7-5,6 5 5,-6-5-5,0 0 2,11 9-3,-11-9 1,12 4-3,-12-4 1,10 4 1,-10-4 8,7 8-1,-7-8-3,10 2-2,-10-2-1,0 0 3,9 7-3,-9-7 5,8 5-2,-8-5-7,8 5 3,-8-5-3,0 0 12,9 2-7,-9-2 0,0 0-2,0 0 4,6 7 0,-6-7-3,0 0 6,0 0-8,0 0 3,6 9-2,-6-9 2,0 0 0,0 0-1,0 0 3,0 0-1,13 6-2,-13-6 4,0 0-5,0 0-2,8 7 3,-8-7 6,0 0-8,0 0 7,9 3-2,-9-3-6,0 0 2,0 0 1,0 0-1,0 0 5,0 0-2,9 5 1,-9-5-2,0 0 0,0 0-2,0 0 5,0 0-2,0 0-4,0 0 4,0 0 0,0 0-4,0 0 4,0 0 0,8 6-1,-8-6 3,0 0 3,0 0-4,0 0 0,0 0 2,0 0-7,0 0 5,0 0 2,0 0-1,0 0 1,0 0-2,0 0-1,0 0 0,0 0 4,0 0-1,0 0 2,0 0 5,0 0 1,0 0-1,0 0 3,0 0-1,0 0-1,0 0-4,0 0 0,10 5 1,-10-5-1,0 0-5,0 0 0,0 0-3,0 0 6,0 0-2,0 0 0,0 0-7,0 0 6,0 0 4,0 0 0,0 0-4,0 0 0,0 0-9,0 0 7,0 0 0,0 0 2,0 0-8,0 0 10,0 0-3,0 0 5,0 0-12,0 0 7,0 0-4,0 0 4,0 0 0,0 0-1,0 0-1,0 0 0,0 0-3,0 0 3,7 3 5,-7-3-7,0 0 0,0 0 4,0 0-4,0 0 7,0 0 0,0 0-5,0 0 0,0 0 3,0 0 1,0 0 0,0 0-6,0 0 2,0 0 4,0 0-2,0 0 0,0 0 1,0 0 3,0 0-3,0 0 2,0 0 4,0 0-6,0 0 8,0 0-7,0 0-2,0 0 6,0 0 0,0 0-5,0 0 4,0 0 0,0 0-1,0 0-3,0 0 5,0 0-5,0 0 2,0 0-4,0 0 1,0 0-2,0 0 2,0 0 0,0 0 0,0 0-4,0 0 5,0 0-3,0 0 0,0 0 6,0 0 7,0 0-2,0 0 6,0 0-3,0 0 0,0 0-3,0 0-5,0 0 2,0 0-1,0 0 1,0 0-2,0 0-2,0 0 1,0 0 0,0 0 0,0 0-1,0 0 7,0 0-13,0 0-4,0 0-4,0 0-6,0 0-8,0 0-15,0 0-20,0 0-14,0 0-27,0 0-26,0 0-45,0 0-86,0 0-277,0 0 123</inkml:trace>
          <inkml:trace contextRef="#ctx0" brushRef="#br0" timeOffset="24909.7754">1327 6747 78,'14'0'195,"-14"0"-18,0 0-8,0 0-25,17-2-10,-17 2-15,0 0-10,16-4-12,-16 4-9,14-1-10,-14 1-5,20-2-14,-20 2-4,20 0-9,-12 2-17,1-1-19,-9-1-6,21 4-18,-14-2-9,-7-2-12,21 0-22,-7 0-18,-14 0-25,28-1-33,-17 0-72,-2-4-222,5-1 99</inkml:trace>
          <inkml:trace contextRef="#ctx0" brushRef="#br0" timeOffset="25336.5292">1685 6471 108,'0'0'173,"0"0"-12,0 0-14,0 0-11,0 0-11,0 0-10,0 0 11,0 0 2,0 0 3,0 0-3,0 0-7,0 0-2,8 37-1,-8-37-1,6 14-4,-3-3-8,-1 0-7,-1-1-2,3 2-4,-1 3-5,1-1-6,-1 1-8,1 2-3,0-4-5,1 5-4,-4 1-3,3-1-6,-4 0-4,3-2-2,0 2-7,-3-1-3,3 1-2,-2-2-1,-1 0-5,-1 1-4,1-3-2,1 0-3,-1 3 1,2-5-3,0 2-3,-2 0-6,3-7-15,-3-7-22,3 22-18,-3-15-31,0-7-32,3 12-37,-3-12-36,6 15-19,-6-15-26,5 8-166,-5-8-427,0 0 190</inkml:trace>
          <inkml:trace contextRef="#ctx0" brushRef="#br0" timeOffset="24635.9321">569 6691 29,'0'0'149,"-3"-15"-1,3 15-10,0 0-9,0-15-14,0 15-2,0 0-8,3-17-6,-3 17-4,0 0-13,3-14-10,-3 14-4,4-11-9,-4 11-1,7-12-9,-7 12-7,6-8-2,-6 8-5,5-11 0,-5 11-8,9-10-1,-9 10-2,9-7-2,-9 7-7,8-8 2,-8 8-2,11-7 0,-11 7-4,16-5-4,-16 5 2,7-3-7,-7 3 3,0 0 2,0 0-1,25 4-7,-25-4 5,11 6-3,-5-1 5,2 3-7,-2-2-3,2 1 3,-2 1 7,1 2-1,0-2-2,0 1-1,0 4 2,0-1 2,-1 2 0,0-1-2,-4-1-1,7 0 2,-6 2 0,5-1 4,-3 1 1,-1 3-1,-2-7 4,1 5 1,2-4 2,-2 3-1,-3-3-3,4 0 0,-4-11 4,0 21 0,4-11-3,-4 0 3,0-10 2,0 17-4,0-17 3,0 14-6,0-14-1,0 12-2,0-12 0,0 14 1,0-14 0,0 0-6,0 0 8,0 12-4,0-12-2,0 0 2,0 0-1,0 0 3,0 0-1,0 0 1,0 0-1,0 0 4,0 0-3,0 0-8,0 0-2,0 0-3,0 0-3,0 0-1,0 0-6,0 0-3,-16-31-2,16 31 3,-5-16 1,2 7-6,3 9 2,-1-18-1,1 18 4,0-17-3,-3 5 2,3 12 1,-2-20 1,4 6 3,1 1-2,-3 13 0,4-21 3,-2 11 1,-1 1-5,-1 9 8,7-25-1,-4 17-5,1-3 7,0 1-7,-4 10 3,4-19-2,1 11 3,-4 0 1,-1 8 1,7-13 3,-4 3-3,-3 10 4,6-13-5,-6 13 4,6-13-5,0 5 0,-6 8-1,10-11 2,-6 2 0,-4 9 2,10-8 2,-10 8-2,9-13 3,-9 13-7,10-10 7,-10 10-1,10-7-3,-10 7 2,10-5 2,-10 5 0,9-6 0,-9 6 0,13-4 2,-13 4-2,12-4 1,-12 4-2,6-7 1,-6 7-3,0 0 5,14 0-4,-14 0 5,0 0-9,0 0 4,17 4-2,-17-4 0,0 0 1,11 3 6,-11-3-1,10 4 5,-10-4-5,0 0 5,7 7-7,-7-7 2,7 4 0,-7-4 5,11 7-1,-11-7 3,7 8-3,-7-8 3,8 9-2,-3-4 7,-5-5 1,6 13 0,0-7 1,-3 1 4,-3-7 1,7 11 1,-4-4 1,1 2-1,-4-9-4,8 14 3,-5-7 1,0 3 3,4-2-3,-7-8 3,6 19-4,-6-9 2,1-2 2,4 2-5,-5-10 6,6 22-2,-4-11-4,1-1-1,0 2 0,-3-1 0,2 0-2,-1-1 1,4 1-3,-5 0-1,3-3 3,-3-8-1,6 18-5,-6-7-2,5-4 2,0 1-1,-5-8-5,1 15-17,-1-15-18,3 9-25,-3-9-26,6 8-29,-6-8-42,0 0-147,0 0-327,4 11 144</inkml:trace>
          <inkml:trace contextRef="#ctx0" brushRef="#br0" timeOffset="54468.5175">1533 7280 42,'0'0'119,"0"0"-11,0 0-3,0 0-23,0 0 7,0-18-19,0 18-1,0 0-4,0 0-13,0 0-10,0 0-1,0 0 3,0 0-5,0 0-8,0 0-2,0 0 1,0 0-12,0 0 5,0 0 2,0 0-5,0 0-3,0 0-8,0 0 12,0 0-1,0 0-6,0 0 7,0 0-4,0 0 6,0 0 0,0 0-17,0 0 8,0 0-3,0 0 9,0 0-5,0 0-9,0 0 9,0 0-3,0 0-7,0 0 4,0 0-16,0 0 0,0 0-4,0 0-16,0 0-17,0 0-35,1-18-23,-1 18-89,2-14-207,2 6 92</inkml:trace>
          <inkml:trace contextRef="#ctx0" brushRef="#br0" timeOffset="56566.4982">1506 7240 22,'0'0'70,"-9"-7"-17,9 7-3,0 0-6,0 0-12,0 0-14,0 0-15,0 0-20,0 0-7,0 0-19,0 0-44,-6-10 20</inkml:trace>
          <inkml:trace contextRef="#ctx0" brushRef="#br0" timeOffset="26495.2614">2620 6308 58,'0'0'157,"0"0"-1,0 0-7,-4 11-2,4-11-6,0 0-4,0 0-7,0 0 0,0 0 2,0 0-2,0 0-4,0 0-6,18 7-6,-18-7-11,14 0-9,-14 0-5,15 2-12,-15-2-2,20 2-12,-9-2-5,-11 0-9,24 3-3,-15-3-5,-9 0-5,25 2-3,-16 0-5,2-2-1,-11 0-10,20 1-3,-10 1-9,-10-2-7,17 0-7,-17 0-10,14 2-4,-14-2-13,11 4-13,-11-4-6,12 1-21,-12-1-9,0 0-20,0 0-15,14 4-19,-14-4-29,0 0-132,0 0-324,0 0 144</inkml:trace>
          <inkml:trace contextRef="#ctx0" brushRef="#br0" timeOffset="23402.7623">267 5844 89,'0'0'110,"0"0"-12,-3-20-4,3 20-7,0 0-1,0 0-5,0 0-8,0 0 0,0 0-3,10-14-10,-10 14 4,0 0-3,8-5-11,-8 5-3,0 0-6,0 0 0,0 0-6,0 0-10,0 0 4,0 0 2,0 0-3,0 0 1,0 0 3,0 0 2,0 0-10,0 0-4,0 0-4,0 0 7,0 0-7,-4-21-8,4 21 9,0 0-7,-7-12 2,7 12-6,0 0-1,-4-13 2,4 13 2,-7-10-2,7 10 3,-6-8 1,6 8-5,-9-12 2,9 12-2,-10-11 2,10 11-2,-4-10-2,4 10 0,-2-9 1,2 9-4,-6-14 4,6 14 4,0 0-3,-8-12 1,8 12 2,-9-9-10,9 9 8,-8-8-9,8 8 8,-11-8-1,11 8 0,-11-6-8,11 6-1,-12-5 4,12 5 2,-14-5 1,14 5 1,-10-2-3,10 2 4,0 0-2,-21 0-7,21 0 5,-14 2 3,14-2-4,-14 4 2,14-4-5,-17 5 1,17-5 5,-14 3-7,6 1 5,8-4-1,-13 7-1,13-7 2,-14 7-4,6-5 4,8-2-7,-14 9 11,7-6-3,7-3-1,-14 9-1,6-4 5,0 0-6,8-5 5,-12 11 1,5-6-3,7-5 3,-14 11 3,8-5-8,6-6 7,-9 11-8,3-7 10,6-4 0,-8 14-2,3-5-5,5-9 3,-8 14 5,4-7-10,1 4 6,-4-4 3,7-7 4,-6 14-6,1-3 3,5-11 3,-4 15 2,1-5-6,3-10 1,-7 15-1,6-7 0,1-8 5,-3 18-3,3-18 3,-6 13 0,2-6 0,4-7 0,-1 18-2,1-18-3,-2 20 3,2-13 3,0-7-8,-1 19 3,-2-8 1,6-1 6,-3-10-7,0 22-4,0-12-1,1 0 5,2 3-4,-3-13-2,5 15 7,-5-5-3,5-2-2,-4 3-2,-1-11 2,3 14 2,2-3-5,-5-11 3,6 15-3,-6-15 1,2 13 1,3-8 0,-5-5-1,3 12 3,-3-12-3,6 14-1,-1-10 1,-5-4-2,7 13-3,-7-13 3,7 12 1,-1-8 0,-6-4 0,6 8-3,-1-2-1,1 1 4,-6-7-1,8 8 0,-2-2-1,-6-6 0,12 10 0,-12-10 1,8 6 0,-2-3-4,-6-3 2,13 6 3,-13-6 0,9 6 0,-9-6-2,13 1 0,-13-1 1,9 2-1,-9-2 2,0 0-3,19 0 5,-19 0-6,15 0 0,-15 0-1,17-3 0,-17 3 0,16-5 1,-16 5-2,16-3-11,-9-3 4,-7 6 3,17-7-6,-9 6 8,-8 1-6,14-8 5,-6 4 4,-8 4-5,14-7 5,-6 1-1,1 2-1,-9 4-1,8-12 0,-8 12 2,9-11-2,-2 3-1,-7 8-3,7-14 4,1 7-6,0 0-2,-2-3-6,0-2 9,2 4 1,3-6-8,-3 4 0,1-2 3,1 5 3,-1-5 0,-3 2 2,-1 2-4,3-4 2,-2 3 4,-2 2 0,-4 7 5,11-18-7,-9 10 4,-2 8 2,3-17-5,-1 9-1,-2 8 9,1-18-10,-1 18 5,2-14 1,-2 14-3,3-18-3,-3 18 7,-3-16-5,3 16 5,0-16-6,0 16 6,0-14 1,0 14 0,0-17 1,0 17 0,-2-11-2,2 11 10,0 0-5,0-18 1,0 18-1,0 0 5,-1-16-2,1 16-6,-5-10 7,5 10-5,0 0 4,-3-11-6,3 11-1,0 0 4,-5-14 3,5 14 2,-5-11-5,5 11-1,0 0-2,0 0 0,-1-14 2,1 14 3,0 0-3,-3-11 4,3 11 2,0 0-2,0 0-2,-6-12 8,6 12-1,0 0-6,0 0 5,0 0-4,0 0-2,-5-8 4,5 8-3,0 0 0,0 0-4,0 0-2,0 0 0,0 0 7,0 0-10,0 0 2,0 0-3,0 0 3,0 0 5,0 0-6,0 0 1,0 0 3,0 0-1,0 0 1,0 0 7,-19 20 0,19-20 0,-3 10 5,3-10 1,-5 11-5,5-11 11,-7 11-2,7-11 0,-7 18-1,7-18-1,-1 12 0,-1-5 1,2-7 6,-3 18-1,0-9-1,3-9 1,-2 18 1,-1-9-1,2 2 1,1-11-1,-2 20-4,2-20 2,2 18-4,-4-8 2,2-10-6,-4 21-3,8-11 10,-4-10-11,0 20 6,2-9 1,-2 0-3,1-1-5,-1-10 3,3 23 0,-3-9 0,-3-3 2,6 0-6,-3-11 6,2 21-7,-2-14 2,0-7-5,3 19 5,-3-19 0,3 22-2,-3-14 1,0-8 1,7 15-2,-3-9-5,2 1 5,-6-7 0,8 15-1,-2-8 1,-1-2-3,1 2 2,-6-7-2,8 9 4,-8-9-1,13 8 1,-7-5-3,-6-3 3,11 4 0,-11-4-4,17 3 1,-9-2-3,-8-1 3,15 4 1,-15-4 0,16 0 0,-16 0-1,18-1 1,-18 1-2,19-6 5,-10 5-5,-9 1 1,22-6-4,-11 5 4,-1-3-6,-10 4 1,20-6 0,-9 1-8,0 2 2,-11 3 1,18-7 0,-8 3 2,0-3-5,0 5 2,-2-4 3,-8 6-1,18-11-12,-10 5 15,-8 6-1,11-11-3,-8 4-5,-3 7 8,11-8 2,-11 8-6,8-13 0,-8 13 0,8-10-1,-8 10 2,1-11-10,-1 11 8,6-10-13,-6 10-7,0-11-5,0 11-7,2-14-12,-2 14-11,0 0-7,3-15-19,-3 15-5,5-11-4,-5 11-19,0 0-16,4-10-18,-4 10-88,0 0-261,5-13 117</inkml:trace>
        </inkml:traceGroup>
        <inkml:traceGroup>
          <inkml:annotationXML>
            <emma:emma xmlns:emma="http://www.w3.org/2003/04/emma" version="1.0">
              <emma:interpretation id="{11A84500-064C-4DFB-9E62-F7DB94747858}" emma:medium="tactile" emma:mode="ink">
                <msink:context xmlns:msink="http://schemas.microsoft.com/ink/2010/main" type="inkWord" rotatedBoundingBox="8778,6826 11256,6913 11203,8426 8725,8339">
                  <msink:destinationLink direction="with" ref="{9D5EBAC6-2CB3-4F6A-82DC-88EE67F1E803}"/>
                </msink:context>
              </emma:interpretation>
              <emma:one-of disjunction-type="recognition" id="oneOf7">
                <emma:interpretation id="interp35" emma:lang="en-US" emma:confidence="0">
                  <emma:literal>.</emma:literal>
                </emma:interpretation>
                <emma:interpretation id="interp36" emma:lang="en-US" emma:confidence="0">
                  <emma:literal>a</emma:literal>
                </emma:interpretation>
                <emma:interpretation id="interp37" emma:lang="en-US" emma:confidence="0">
                  <emma:literal>&amp;</emma:literal>
                </emma:interpretation>
                <emma:interpretation id="interp38" emma:lang="en-US" emma:confidence="0">
                  <emma:literal>8</emma:literal>
                </emma:interpretation>
                <emma:interpretation id="interp3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31197.7532">5767 6657 58,'0'0'235,"7"6"-10,-7-6-16,0 0-19,0 0-18,0 0-19,0 0-11,0 0-20,0 0-10,0 0-7,24-5-15,-24 5-11,15-1-19,-15 1-20,17 0-22,-17 0-27,19-1-29,-6 1-26,-3-3-34,8 1-32,-18 2-149,23-4-301,-14 1 133</inkml:trace>
          <inkml:trace contextRef="#ctx0" brushRef="#br0" timeOffset="53387.976">6231 6005 22,'-7'-6'87,"7"6"-1,0 0 0,0 0-16,0 0-2,0 0-3,-7-8 5,7 8-15,0 0 6,0 0-13,0 0 6,-7-11-9,7 11 2,0 0-15,0 0 15,-6-11-9,6 11 1,0 0-5,0 0 4,-8-8-13,8 8-3,0 0-4,0 0 1,-9-6-3,9 6-4,0 0 0,0 0 0,-11-4-7,11 4 7,0 0-7,-9-7 3,9 7-4,0 0 6,-17-3-6,17 3-2,0 0 2,-14 0 0,14 0-1,0 0 0,-17-4 3,17 4-7,-15-3-1,15 3 11,-14-3-17,14 3 10,-18-2 4,18 2-3,-14-2-7,14 2-2,-17 0 12,17 0-8,-16-2-1,16 2 8,-19 0-2,19 0 5,-20 0-4,20 0-2,-19 0-2,19 0-3,-20 2-6,12 0 10,8-2 3,-20 2 4,20-2-13,-17 0 8,17 0-2,-12-2-1,12 2 11,-18 0-10,18 0-2,-15 0 2,15 0 7,-16 2 3,16-2-5,0 0 3,-14-2 2,14 2-1,-14 2 1,14-2-4,0 0 1,-17-4 1,17 4-2,0 0-3,-20 0 2,20 0 9,0 0-10,-16 2 5,16-2 2,-14 0-9,14 0 10,-12 0-9,12 0-2,0 0 14,-17 0 2,17 0-4,0 0-11,-17-2 8,17 2 3,0 0 3,-18 0-4,18 0 8,0 0-7,-10-2-6,10 2 0,0 0 1,-14-1 2,14 1-1,0 0 0,0 0-2,-16 0-4,16 0 0,0 0 4,-14 1-1,14-1-6,0 0 1,-20 4-2,20-4 3,-8 2 3,8-2 0,-16 3-10,16-3 4,0 0-3,-11 5 8,2-3-7,9-2 0,-14 3 8,14-3-4,0 0-1,-14 4 0,14-4 4,-12 4-4,12-4-2,-14 3-3,14-3 9,-13 4-2,13-4 0,-15 6 1,15-6-5,-18 0 1,18 0-3,-15 3 6,7 2 2,8-5-5,-15 2 2,15-2-2,-14 3-1,14-3 3,-11 3-5,11-3 6,-10 4-8,10-4 5,-14 3 2,14-3-1,0 0-2,-14 4 10,14-4-1,0 0 1,-12 3 0,12-3-4,0 0 6,-14 3-2,14-3-7,-13 3 2,13-3 1,-11 4 3,11-4-5,0 0 0,-10 5 5,10-5-4,0 0 1,-13 6-5,13-6 1,-11 1-3,11-1 3,-11 6 1,11-6-1,-15 1 1,15-1 1,-14 6-1,14-6-3,-11 3 3,11-3-5,-13 4 0,9 2 0,4-6 4,-13 8-4,13-8 8,0 0-7,-12 7 7,12-7-6,-14 6 2,14-6-6,-6 7 11,6-7 0,0 0-7,-11 7 4,11-7-9,-7 6 7,7-6 5,-11 5-7,11-5 1,-7 6-9,7-6 8,-10 7 2,10-7 4,-6 9-7,6-9 2,-8 3 1,8-3-2,-12 5-6,12-5 6,-14 7 7,14-7-10,-11 7 5,11-7-2,-12 4-1,12-4 5,-11 11-2,11-11 2,-10 5-6,10-5 4,-11 7-1,11-7 1,-9 5 8,9-5-8,-11 5 1,11-5 2,-6 8-2,6-8-3,-8 7 1,8-7-1,0 0 4,-12 6-6,12-6-3,-8 7 6,8-7 0,-6 8 5,6-8-10,-10 7 1,10-7 4,-7 5-1,7-5 8,-10 7-8,10-7 2,-8 6-1,8-6-4,0 0 4,-9 8 2,9-8-3,0 0 1,-6 7 2,6-7-2,-8 4 1,8-4-2,-9 7 4,9-7-3,0 0-1,-8 7 3,8-7-4,-9 7-1,9-7 2,-7 6-1,7-6 3,-7 7-5,7-7 2,-7 10-2,7-10 2,-7 10 5,7-10-6,-7 10 3,7-10-3,-6 5 1,6-5 2,-8 7 2,8-7-6,0 0 0,-3 9 11,3-9-12,0 0 6,-9 10-4,9-10 7,0 0-8,0 0 2,-8 7 1,8-7 2,0 0 1,-6 10 0,6-10-5,0 0 4,-3 12-2,3-12 2,0 0 0,-5 7 1,5-7-2,0 0 0,-3 14-2,3-14 6,-6 7-6,6-7 3,0 0 0,-7 11 0,7-11-4,0 0 3,0 0 2,-3 12-1,3-12-4,0 0 0,-1 10 6,1-10-1,0 0-1,0 0 0,0 0-4,-3 11 5,3-11-5,0 0 5,0 0-3,0 0 4,1 16 1,-1-16-4,0 0 3,-1 10-8,1-10 7,0 0-2,0 0-3,0 0 2,-3 17 0,3-17 2,0 0-1,0 12-2,0-12 1,0 0 0,3 11 2,-3-11-1,0 0-1,0 15-2,0-15 5,0 0-4,0 13-3,0-13 10,0 0-4,0 0 0,-3 14 1,3-14 0,0 0-2,0 0 0,3 14-5,-3-14 7,1 10-3,-1-10-3,0 0 3,2 10 4,-2-10 1,1 11-2,-1-11-5,3 11 3,-3-11 1,0 0 2,0 17-4,0-17 4,0 0-1,0 10-2,0-10 0,0 0 0,7 13 1,-7-13-2,0 8 1,0-8-4,0 0-3,3 18 12,-3-18-5,3 8 1,-3-8-5,5 11 3,-5-11 0,6 9 7,-6-9-8,3 11 0,3-4 6,-6-7-8,5 12-2,-2-1 7,3-4 0,-6-7-1,8 12 1,-5-3-3,-3-9 3,3 12 0,0-8-5,-3-4 3,8 16-4,-5-11 2,-3-5 6,10 12-5,-7-2-1,4-4 4,-7-6-2,10 13 1,-7-6 1,-3-7-3,8 12 3,-2-6-2,0-1 2,-6-5 1,11 10-2,-5-4-2,0 1-2,-1 2 8,5-2-8,-10-7 7,14 10-6,-8-1-1,-2-3 2,-4-6-2,13 12 6,-5-9 2,-2 3-5,-6-6 0,11 12-1,-5-8 3,-6-4 2,9 11 0,-2-5-3,-7-6-1,10 8 1,-10-8 2,10 8-2,-2-1 3,-2-1-3,2-1 2,-8-5-4,15 8 3,-10-4-5,7 2 7,-4-2-3,-8-4 3,17 4 5,-7 2-8,0-1-4,3-2 2,-5 4 2,4-3-2,-4 1 3,1 1-3,2-3-3,-1 2 5,-3 1-3,-7-6 7,17 7-2,-7-2 1,-2 1-1,1-3-4,0 2 4,-1 1 0,5-1 0,-6 2-3,3-4-1,1 2 2,-1 1 0,0-1-3,2-3 7,2 2-5,3 1 5,-3 0-2,0 0-4,-1 1 2,1-1 1,0 2 1,-2-5-1,-1 1 1,6 3-7,-4-2 6,1 2-1,-5-1 2,2-1-4,-2 1-3,2-1 6,0 1-3,-1-1 1,1 1 6,-2-3-6,2 1 0,1-1-1,2 4 2,-1-2 6,1 0-7,-7-1 0,9 0 5,-5-2-1,3 3 0,-3-2-6,1-1 6,1 5-4,2-5 3,-2-1-2,1 3-2,0-2 3,0-1-1,1 3 0,3-1-2,-4-1 6,3 0-3,-3 3 0,1-2-2,2-2-2,-1 0 4,1 1-3,-6 3 5,3-3-4,3 1-3,-6 0 4,2 0 1,2-1-5,-2 2 4,-1-2-2,2 1 3,-14-2-3,20 1 0,-6 2-4,-1-2 4,-2 2 1,-11-3-5,23 3-2,-14-6 5,-9 3-1,21 3 0,-14-3 1,-7 0 5,21-3-3,-21 3 4,20-1-3,-8 5-1,-12-4-2,22-3 6,-9 2-6,1-1 4,1-2-2,-5 1-3,5 2 5,2-2-1,-1 0-3,-2 1 1,4-1-3,-2-1 12,1 3-12,0 0-1,0 1-2,-3-5 1,-14 5 4,22-2-4,-14 0 1,4-1 0,-2 1-3,-10 2 7,20-2-4,-12-2 7,-8 4-10,19-4 9,-19 4 0,15-6 0,-7 2-1,3 0-3,-11 4 1,22-3 6,-15 2-6,6-4 0,-5-1 0,7-1 3,-2 4-3,-1-4 1,5 1 0,-3-3 0,0 2 0,-1 0 1,2-3-3,1 5 2,-2-4-4,-3 0 4,6 2-8,-3-2 4,-6 2-2,4 4 4,-1-7-6,2 2 3,1 2-3,-7-3 1,4 5-2,0-3 4,-2 1-7,1 1 6,-2-1 1,-2-1 1,-6 7 0,19-12-1,-13 5 3,2 0 4,-1 0-3,0 0 2,-7 7-2,14-13 5,-8 6-3,2 2-2,-8 5-3,12-13 0,-7 6 7,-5 7-3,11-12 0,-10 3-1,-1 9 2,13-11 3,-7 5-4,0-1 2,-6 7-2,9-13 5,-4 8-1,3-2-6,-8 7 1,9-13-1,-4 5 4,-5 8-1,9-11-2,-1 4 0,-2 0-4,-1-4 15,-5 11-13,8-14 6,-4 7-3,1-2 2,0 0 1,-1 0 1,-4 9-1,7-21 3,-4 13-5,-2-1 3,4-2 9,-5 11-5,5-20-4,-2 12-2,-3-4 4,4 1-6,-4 11 2,4-16 12,-4 16-18,3-16 12,-3 16-7,1-16 2,1 7-4,-2 9 2,1-15-5,2 7 1,-3 8-3,-3-17 9,3 17 1,3-18 1,-1 10 1,-2 8-8,-2-18-1,2 18 6,-3-17-5,3 17 8,-1-15-3,1 15 6,-3-18-4,0 10-1,3 8-1,-8-15 0,8 15-3,-6-14 2,4 7-4,2 7 5,-8-19-1,4 9-1,4 10 0,-8-15 3,2 4-2,2 4 1,0-2 1,4 9-6,-7-21 0,1 7 3,0 3 2,1 3-3,-1-2 0,0-1 10,0 2-9,-1-4 3,0 5 2,0-6-1,1 6 1,-2-5 1,1 1-4,-3 3 2,4-4 2,-3 0-1,-1 2 4,3 3 1,-4-5-10,3 6 4,-1-3 2,-4 0-3,4-4 5,-2 4 3,-3 0-4,3 0-2,2-2 2,-4-4-3,2 6 6,-1-3-5,-1 1 7,4 2-8,-5-1 10,3-1-6,2 4 9,-4-4 2,5 0 0,-2 6-2,0-1-3,2 0 0,-6-2 5,2 1-1,3 6 0,-4-9 6,-2 4-3,5 3 8,-1 1-4,-3-4 6,2 2-8,-2-2 4,3 2-7,-3-2 1,5 1-1,-2 2-7,-5-1 4,8-1-2,8 6-4,-15-8 0,4 5-2,2-4 1,9 7-2,-21-8 0,7 5-15,2-2-14,-1 3-18,-2-2-17,1 0-18,1 1-21,13 3-19,-31-1-21,11 1-134,1 1-291,-3 1 130</inkml:trace>
          <inkml:trace contextRef="#ctx0" brushRef="#br0" timeOffset="90960.9895">6484 6158 14,'-9'-3'31,"9"3"0,0 0-1,-11-7 5,11 7-13,0 0 1,-11-6 0,11 6 0,0 0-2,-12-7-4,12 7 0,0 0 2,-8-7-2,8 7 4,0 0 0,-11-7-7,11 7 6,0 0-6,-12-9 4,12 9-11,0 0 11,-8-5-14,8 5 9,0 0-5,-13-7-7,13 7 1,0 0 3,0 0 1,-10-5 0,10 5 2,0 0-5,0 0 0,-13-2 5,13 2-6,0 0 4,0 0-3,0 0 1,-20 2-5,20-2 1,-17 7 0,17-7 4,-7 5-4,7-5-1,0 0 4,-10 4 1,10-4-6,0 0 0,0 0 2,0 0 3,-10 3 0,10-3 2,0 0 4,0 0 2,0 0 12,0 0 1,0 0 11,0 0-13,0 0 2,0 0-2,-8 7 2,8-7-4,0 0-3,0 0-3,0 0-3,0 0 7,0 0-8,0 0 4,0 0-6,0 0-2,0 0 5,0 0-7,0 0 4,0 0-1,-17-2-2,17 2-5,0 0 7,0 0-4,0 0 3,0 0-10,-12 2 19,12-2-14,0 0 2,0 0-4,-17 7 1,17-7 2,-8 4-1,8-4 1,-9 4-1,9-4 3,-18 7-8,12-2 3,-5 0-1,4 0 7,7-5 3,-19 9-2,10-3-11,-2-1 3,3 1-1,-1 1 6,9-7-3,-14 7-4,14-7 2,-13 6-4,13-6 7,-8 5 5,8-5-7,0 0 1,-11 4 2,11-4-1,0 0-2,0 0-1,0 0-1,0 0 5,0 0-1,-9 7 2,9-7-9,0 0 5,0 0-1,0 0 5,0 0 1,-11 7 1,11-7-9,0 0 6,-14 11 0,14-11-2,-8 8-1,8-8-1,-11 10 6,11-10-8,-10 8 3,3-3-2,7-5 6,-9 7 0,9-7-5,-8 7-1,8-7 3,-9 10-3,9-10-6,-8 8 14,8-8-4,-6 9-4,6-9 9,-5 8-7,5-8 2,0 0-1,-9 8 0,9-8 0,0 0-2,-3 11 2,3-11-6,-5 10 13,5-10 2,-3 11-4,3-11-7,-5 9-8,5-9 9,-4 10 1,4-10 4,-4 11-3,4-11 3,0 14-8,0-14 3,-3 11 6,3-11 1,-3 11-11,3-11 3,-4 11-1,4-11 6,0 0-6,-2 17 9,2-17-8,-2 12 5,2-12-4,-3 12 2,3-12 1,0 0-1,0 18 1,0-18-9,-3 7 0,3-7 0,0 14-3,0-14-1,-3 12 0,3-12 2,-1 13 1,1-13 3,-2 12 2,2-12-1,0 14-1,0-14 2,-2 12 3,2-12-1,0 0-4,0 17 3,0-17-1,0 0 0,0 12 4,0-12-4,0 0-1,0 18 6,0-18-3,-1 8 5,1-8-4,0 0-1,-3 14-5,3-14 8,0 0-4,3 16 4,-3-16-7,0 0 4,1 13-1,-1-13 3,0 0-6,-1 12 7,1-12-2,0 0-1,1 14 6,-1-14-2,0 0 0,2 13-1,-2-13-5,2 11 13,-2-11-12,0 0 0,1 14 3,-1-14-2,3 12-1,-3-12 1,0 0 6,0 12-8,0-12 1,3 10 3,-3-10-6,5 10 7,-5-10-4,0 0 2,2 12 2,-2-12-3,3 11 1,-3-11-4,1 8 2,-1-8 8,0 0-1,0 14 0,0-14-8,0 0 0,3 11 4,-3-11 0,3 11 0,-3-11-3,0 0-1,7 10 4,-7-10-1,0 0 1,1 11 2,-1-11-6,0 0 3,5 12-1,-5-12 2,1 11 0,-1-11 1,0 0-5,7 9 1,-7-9 0,3 10 6,-3-10-1,0 0-1,4 9 1,-4-9-2,0 0-4,5 12-5,-5-12 4,0 0 10,2 11-5,-2-11-3,0 0 6,6 9-3,-6-9 1,3 7-3,-3-7 3,0 0-1,3 11-5,-3-11 6,0 0-3,3 12-2,-3-12 7,0 0-3,5 11-2,-5-11 1,0 0-2,6 10 2,-6-10 6,3 7-5,-3-7-1,6 7-2,-6-7 3,5 8 3,-5-8-3,0 0-2,11 8 1,-11-8-6,3 9 9,-3-9-5,6 9 1,-6-9-1,4 8 2,-4-8 0,6 8-6,-6-8 10,0 0-2,4 12 4,-4-12-3,4 9-1,-4-9 3,0 0-11,6 7 7,-6-7-4,4 9 4,-4-9 1,0 0-1,8 9-2,-8-9-1,2 7-3,-2-7 9,6 8-7,-6-8 6,0 0-8,8 11 8,-8-11 0,6 6-5,-6-6 5,6 7-1,-6-7 3,0 0-3,8 10-10,-8-10 11,0 0-6,6 9 4,-6-9 2,0 0 1,7 5-5,-7-5 1,0 0-1,9 7 5,-9-7-3,0 0 5,8 6-9,-8-6 2,0 0 5,9 5-2,-9-5-9,8 7 11,-8-7-8,8 7 3,-8-7-2,7 4 5,-7-4-1,0 0-1,13 8-1,-7-2 3,-6-6-3,6 4 1,-6-4-2,11 8 2,-5-3 8,-6-5-8,11 8 0,-11-8 3,8 5-5,-8-5 9,11 7-7,-11-7 3,11 3-7,-11-3 4,14 8-3,-14-8 2,12 7 0,-12-7 4,8 7-2,-8-7 0,13 4-8,-13-4 5,9 4 4,-9-4 5,9 7-5,-9-7 1,13 4 2,-13-4-8,12 5 3,-12-5 6,11 6-8,-11-6 12,13 3-13,-13-3 6,10 5-4,-10-5 1,11 2-6,-11-2 6,13 5-3,-13-5 5,11 3-3,-11-3 0,0 0 0,14 3 10,-14-3-8,9 5-3,-9-5 4,0 0-2,14 2-3,-14-2 4,14 1-1,-14-1-5,14 0 3,-14 0 3,0 0 1,20 0 2,-20 0-3,13-1 1,-13 1 1,12 1-2,-12-1-2,0 0 3,22-1 0,-22 1 1,0 0-3,14 1 1,-14-1-5,0 0 6,16-1-1,-16 1-2,0 0-5,17-3 7,-17 3-2,9-4 4,-9 4-2,14-3-1,-14 3 4,16-3-3,-16 3-5,12-3 4,-12 3 5,13-4-3,-13 4 3,18-5-4,-18 5-2,16-1-3,-16 1 3,14-1 1,-14 1-2,15-1 3,-15 1-1,13-5-3,-13 5 3,0 0 0,0 0-3,19 0 5,-19 0-4,0 0 3,9-3 12,-9 3-12,0 0-4,14-4 14,-14 4-17,0 0 7,12-4-4,-12 4 1,7-7 1,-7 7 2,0 0-4,9-7 3,-9 7 0,12-7 2,-12 7-2,8-9 1,0 3-2,-8 6 1,12-9-3,-5 4 0,-7 5 14,11-11-11,-5 6-4,-6 5 0,11-10 4,-11 10 0,12-11 0,-7 4 1,-5 7 0,11-11-5,-11 11 6,8-10 10,-4 3-14,-4 7 0,10-11 2,-4 4-4,-6 7 0,9-12 4,-4 6 3,-5 6-5,9-13-2,-4 7 3,-5 6-4,8-8 5,-8 8-5,7-11 10,-7 11-6,8-11 0,-8 11-2,6-7 2,-6 7 5,8-11-3,-8 11 0,5-10-3,-5 10 0,6-11 11,-6 11-12,6-8 4,-6 8-4,8-11 1,-8 11 7,5-11-8,-1 4 0,-4 7 4,7-12-4,-1 5-3,-6 7 8,6-14-1,-6 14-8,8-10 11,-3 3-9,-5 7 4,6-15 4,-6 15-7,6-15 3,-6 8 0,0 7-6,5-15 3,-5 15 2,0-16 4,0 16 1,3-16-6,-3 16 5,1-15-4,1 7 2,-2 8-1,0-14-2,0 14-2,3-15 4,-3 15 1,2-15 2,-2 15-3,1-14-1,-1 14 2,3-15 0,0 7-1,-3 8 2,2-13-1,-2 13-3,3-15 0,-3 15 4,2-11-5,-2 11 5,1-15 1,-1 15 1,5-14-3,-5 14-2,1-12 3,-1 12-1,0-14 1,0 14 1,5-14-1,-5 14 2,0-13-2,0 13-2,2-16 4,-2 16 0,0 0-2,-2-19 1,2 19 2,0-11-6,0 11 15,0 0-10,0-15 1,0 15 7,-5-13-8,5 13-2,0 0-2,5-12-1,-5 12 5,0 0 4,0 0-9,-5-18 5,5 18 2,0 0-9,0-11 7,0 11-2,0 0 4,-4-14-8,4 14 9,0 0-8,-3-14 6,3 14-7,0 0 7,-5-16-6,5 16-1,-5-10 6,5 10 0,-3-11-4,3 11 1,-6-8-2,6 8 4,0 0 1,-8-14 0,8 14 0,-3-11-2,3 11-4,-6-12 3,6 12-2,-5-11 2,5 11-1,-6-10 0,6 10 0,-3-11 8,3 11-10,-5-11 6,5 11 0,-5-14-3,5 14 0,-3-12 5,3 12-8,-7-11 7,7 11-2,0-13-5,0 13 3,-5-15 0,5 15-2,-3-12 1,3 12-4,-5-15 14,5 15-10,-8-13-2,8 5 0,0 8-1,-6-13 4,6 13 1,-6-13-3,6 13 0,-8-13-2,8 13 6,-8-11-1,4 4-4,4 7 1,-10-12 5,10 12-3,-8-14 2,4 7-3,4 7-1,-10-12-3,10 12 7,-9-11-1,9 11-4,-5-9 8,5 9-3,-6-9-6,6 9 5,0 0-2,-6-11-6,6 11 5,0 0 7,0 0-5,-8-8 1,8 8-6,0 0 11,-4-7-14,4 7-10,0 0-11,0 0-14,-10-9-12,10 9-15,0 0-51,-14-4-129,14 4 57</inkml:trace>
          <inkml:trace contextRef="#ctx0" brushRef="#br0" timeOffset="92174.2479">5841 6581 45,'0'0'47,"0"0"1,0 0-5,3-9-4,-3 9 0,0 0-11,0 0 4,0 0-8,0 0-3,0 0 2,0 0-4,0 0-2,0 0-6,0 0 2,18-1-4,-18 1 5,17 0-3,-17 0-2,20 1 0,-20-1-6,20 0 4,-7 0-4,-2 2-2,-11-2 7,23 0-3,-23 0 4,17 3-7,-6-2 3,-11-1-4,14 1 3,-14-1-2,12 5 10,-12-5-13,10 2 5,-10-2-2,0 0-2,11 2 0,-11-2 0,0 0 0,0 0 1,0 0 6,0 0-2,0 0 0,0 0 0,0 0 3,0 0-1,0 0 0,0 0-2,0 0 8,0 0-6,0 0-6,0 0 4,0 0-3,-52-4-2,40 1-2,12 3 2,-28-2 0,14 2 3,-2 0-4,4-1 4,-4 1-2,16 0 2,-26-1-4,26 1 2,-17-3-1,17 3-1,-18 0 4,18 0-3,-14 0 1,14 0 1,0 0-2,-15-2 0,15 2 3,0 0-2,0 0 4,0 0 13,0 0-22,-17 0 6,17 0 12,0 0-10,0 0-6,0 0 6,0 0-1,0 0-3,0 0 4,0 0-3,0 0-1,0 0 2,0 0 8,0 0-9,0 0-3,0 0 8,0 0-10,0 0 4,0 0 0,0 0 0,0 0-2,0 0 0,0 0 0,0 0 2,0 0-5,0 0 8,0 0 0,0 0-2,0 0 6,0 0 2,0 0-5,0 0 5,0 0 6,0 0-6,0 0 0,0 0 5,0 0-6,0 0-1,0 0 1,0 0-5,0 0 4,0 0-3,0 0 2,0 0-2,0 0-5,0 0 5,0 0-4,0 0 3,0 0-7,0 0 1,0 0-3,0 0-11,0 0-6,0 0-12,0 0-11,0 0-9,0 0-9,0 0-36,0 0-107,-17 2 47</inkml:trace>
          <inkml:trace contextRef="#ctx0" brushRef="#br0" timeOffset="92966.0207">6433 6846 15,'0'0'44,"0"0"-2,0 0-6,0 0 4,0 0-8,0 0 0,0 0 5,0 0-9,0 0-4,0 0-1,0 0 4,0 0-10,0 0-3,0 0 2,0 0 4,0 0-11,0 0 6,0 0-2,0 0 1,0 0 8,0 0-2,0 0 4,0 0 15,0 0-10,0 0 3,0 0-2,0 0-5,0 0 4,0 0-3,0 0-5,0 0 3,0 0 3,0 0-4,0 0 0,0 0 4,0 0-1,0 0-2,0 0-2,0 0 4,0 0 0,0 0-5,0 0-5,0 0-2,0 0 3,0 0-6,0 0 1,0 0 2,0 0-5,0 0 0,0 0 9,0 0-15,0 0 1,0 0 6,0 0-7,0 0 6,0 0-7,0 0 0,0 0 1,0 0 4,6-14-7,-6 14-9,0 0-11,0 0-3,0 0-9,0 0-16,0 0-14,0 0-20,0 0-77,0 0-171,0 0 75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56.6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94FC1E-781B-4E02-9309-BB130506982A}" emma:medium="tactile" emma:mode="ink">
          <msink:context xmlns:msink="http://schemas.microsoft.com/ink/2010/main" type="inkDrawing" rotatedBoundingBox="18928,14076 24333,13825 24339,13965 18934,14217" semanticType="underline" shapeName="Other">
            <msink:sourceLink direction="with" ref="{59DF2291-184A-442B-B0EB-F69F10D10AB5}"/>
          </msink:context>
        </emma:interpretation>
      </emma:emma>
    </inkml:annotationXML>
    <inkml:trace contextRef="#ctx0" brushRef="#br0">0 313 32,'0'0'158,"0"0"-3,0 0-5,0 0-4,0 0-4,0 0-2,0 0-5,0 0-6,0 0-8,0 0-8,0 0-5,0 0-9,0 0-11,0 0-7,0 0-7,0 0-10,0 0-2,0 0-13,0 0-1,0 0-7,38-13-3,-18 13-7,8-2-3,0-4-2,14 6-1,-8-1-4,11-1 0,-1-2-5,4-1 1,1 5-1,-1-2-7,0 1 2,3-4-3,-2 5 0,-1 0 0,3-2-1,1-3 0,4 4 0,-3 2 0,1-1-3,-1-1-2,2 1 0,-2-2 1,-2 4 0,7-2 2,-5 0-7,3 1 7,-3-1-4,0 0 2,-2 0-2,2-3-1,-2 5 2,-1-2-2,-3 4 2,0-8 1,-4 2-4,2-1 1,-3 3 2,-10 0-1,10 5-2,3-5 3,-14-2 1,17 2-1,-14-3-2,-1 6 1,11-3-1,-4-3 0,2 3 4,0 0-4,7 3-2,-3-7 2,1 1-4,-2 0 7,3 2-4,-1 1 2,1 0-2,-1 0 6,0 0-6,-2-3-1,5 2 1,-2-3 4,-4 2-6,-1 2 2,1-1 3,-2 1-3,0-6 1,-2 5 3,2-1-4,-1 0 0,1 4 1,-9-2 3,10-5-1,1 5-1,3-2-1,1 2 3,-1 0 0,-4 0 0,1 0 4,1 0-3,-3-2 4,-1-1 2,1-1 4,1-3-4,-2 7 4,-7-4-2,10 1 1,1 5-1,-3-6-7,0 1 7,1-4-4,-8 4 3,8-4-4,-9 6 2,12-2-3,-3 0 0,2-3-2,1 0 4,-1-2-4,0 4-1,-3-2-2,3 2 5,-3-2-3,-1-3-1,2 6 1,-2-1-1,-1-3-1,-9 3 2,0 1-3,-1-2 6,3 3-6,-4-2-2,-1 4 1,-1-3 2,-1 3-1,-1 0 2,2-4 0,-9 3 0,0-1-1,2 1 1,6-3-3,-4 4 2,-2-4-3,1 1 5,-1 0-3,6 2 0,-9-5 0,5 3 1,-5-1-2,0 3 0,2-3 1,-3 3 3,-4-1 0,-3-2-2,-9 4-2,24 0-1,-24 0 1,15-1 1,-15 1 3,13-3-2,-13 3-1,9-3 2,-9 3-2,0 0 3,0 0 0,14-1-3,-14 1-3,0 0 3,0 0 1,0 0 1,0 0-2,0 0 2,0 0 0,0 0 0,0 0 0,0 0 1,0 0-2,0 0-2,0 0-2,13 0-9,-13 0-5,0 0-18,0 0-7,0 0-21,0 0-29,0 0-39,0 0-34,0 0-43,-25-20-124,15 15-357,1-2 158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00.2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58FD7E-6288-4753-9A1F-917C222480CA}" emma:medium="tactile" emma:mode="ink">
          <msink:context xmlns:msink="http://schemas.microsoft.com/ink/2010/main" type="writingRegion" rotatedBoundingBox="874,16806 2648,15636 3464,16873 1689,18043">
            <msink:destinationLink direction="with" ref="{F0F2F422-7815-4A23-B5F3-87D3B6BC420D}"/>
          </msink:context>
        </emma:interpretation>
      </emma:emma>
    </inkml:annotationXML>
    <inkml:traceGroup>
      <inkml:annotationXML>
        <emma:emma xmlns:emma="http://www.w3.org/2003/04/emma" version="1.0">
          <emma:interpretation id="{FDD4041E-820B-492B-80AB-1D1353EFC6F5}" emma:medium="tactile" emma:mode="ink">
            <msink:context xmlns:msink="http://schemas.microsoft.com/ink/2010/main" type="paragraph" rotatedBoundingBox="874,16806 2648,15636 3464,16873 1689,18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06A4A8-9FBD-4E22-A1F8-D1625FC553DF}" emma:medium="tactile" emma:mode="ink">
              <msink:context xmlns:msink="http://schemas.microsoft.com/ink/2010/main" type="line" rotatedBoundingBox="874,16806 2648,15636 3464,16873 1689,18043"/>
            </emma:interpretation>
          </emma:emma>
        </inkml:annotationXML>
        <inkml:traceGroup>
          <inkml:annotationXML>
            <emma:emma xmlns:emma="http://www.w3.org/2003/04/emma" version="1.0">
              <emma:interpretation id="{497F5231-4B30-4375-8877-7F6B9CB95596}" emma:medium="tactile" emma:mode="ink">
                <msink:context xmlns:msink="http://schemas.microsoft.com/ink/2010/main" type="inkWord" rotatedBoundingBox="874,16806 2648,15636 3464,16873 1689,18043"/>
              </emma:interpretation>
              <emma:one-of disjunction-type="recognition" id="oneOf0">
                <emma:interpretation id="interp0" emma:lang="en-US" emma:confidence="0">
                  <emma:literal>"s"</emma:literal>
                </emma:interpretation>
                <emma:interpretation id="interp1" emma:lang="en-US" emma:confidence="0">
                  <emma:literal>= 2"</emma:literal>
                </emma:interpretation>
                <emma:interpretation id="interp2" emma:lang="en-US" emma:confidence="0">
                  <emma:literal>= 5"</emma:literal>
                </emma:interpretation>
                <emma:interpretation id="interp3" emma:lang="en-US" emma:confidence="0">
                  <emma:literal>"2"</emma:literal>
                </emma:interpretation>
                <emma:interpretation id="interp4" emma:lang="en-US" emma:confidence="0">
                  <emma:literal>= 3</emma:literal>
                </emma:interpretation>
              </emma:one-of>
            </emma:emma>
          </inkml:annotationXML>
          <inkml:trace contextRef="#ctx0" brushRef="#br0">1604-613 118,'0'0'115,"0"0"-7,0 0 4,0 0-7,0 0-13,0 0 5,0 0-5,0 0-8,0 0-2,0 0-3,9 13-5,-9-13 1,0 0-2,0 0 6,0 0-8,-7 11-1,7-11-7,-13 11-6,9-8 4,4-3-11,-14 9-1,7-7-6,-4 5-5,4 0-1,7-7-3,-19 7-3,11-3-9,-1 0 3,9-4 1,-19 3-8,11-2 4,8-1-1,0 0 0,-18 3 3,18-3-4,0 0-1,-16-3 5,16 3 2,0 0-3,-12-4 0,12 4-1,0 0-1,-10-10-4,10 10-1,0 0 2,-6-12-4,6 12 0,-2-12 2,2 12-5,-4-9 3,4 9-6,0-19 2,0 19 4,0 0-4,0-17-1,0 17 5,4-13 0,-4 13-2,0 0-2,4-11 4,-4 11-6,0 0-1,6-9 2,-6 9-6,0 0 0,0 0 0,6-9 1,-6 9-4,12-2 3,-12 2-2,13-1 3,-13 1 1,16-4-7,-16 4-1,15 4-1,-15-4 6,19 3-3,-7-1-5,-2 4 4,2 0 2,2 3 5,-5 2 1,4-1 0,1 2 3,-3 1-1,0-1 3,1-1 1,1 3-3,-3 1 2,-3 0 5,4 3 0,-5 0 3,3 6-1,-3-1-2,1 0 2,-4 0-2,0-2 2,-3 2-4,-5 0 4,2 3-4,-2-1-3,-2 0 0,-4 3-1,-5-3-1,4 0 0,-5-4 3,-2 5-5,0-8-3,2 7-1,-5-6-6,2-2-3,0-2 0,0 0-6,4-4 2,2-1-4,1-2-4,-1-4 9,4 3-1,-1-7-1,11 0 7,-19 7-3,19-7-2,-12 4 6,12-4-3,0 0 0,-16-4-3,16 4 2,0 0 4,-14-9-3,14 9-1,-8-9 3,8 9 1,-5-10 4,5 10-7,-3-11 3,3 11 0,0 0 1,-4-14 3,4 14 3,-2-11 3,2 11 3,0 0-2,0 0 9,0 0 0,0-13 6,0 13-1,0 0 2,0 0-2,0 0 8,0 0-10,0 0-5,0 0-4,6-13 0,-6 13 3,0 0 7,0 0 3,0 0 8,28 20 1,-20-15 0,8 3 2,-5 3 1,3 2 0,-3-1 5,3 0-4,0 1-5,-2 2 1,8 2-8,-1-2-1,-3 4 1,2-1-5,-4-5-9,0 1 6,0-4-3,0 4-14,-1-4-21,1-2-20,-3 3-24,0-4-28,-2 0-36,-1-3-31,-1 1-48,3-2-27,-10-3-198,11 3-470,-11-3 208</inkml:trace>
          <inkml:trace contextRef="#ctx0" brushRef="#br0" timeOffset="1029.2841">1195-1089 73,'0'0'225,"0"0"8,0 0-32,0 0-10,-5-12-15,5 12-9,0 0-10,0 0-12,11-17-12,-11 17-7,9-11-8,-4 4-9,1 0-5,-6 7-11,9-15-2,-1 8-9,3 0-8,-2 2-7,-1-1-8,3 2-5,-2 1-10,-9 3-6,22-8 0,-5 9-9,-1 1 2,-2 3-6,2 1-5,1-2 0,-3 3-1,1 1-5,-1 3 0,-1 2 0,-2-5-2,1 4-1,-1 2-4,-3 1 0,1-3 4,-4-3-3,3 5-1,-4-5 0,-2 1-2,4 0 1,-6-10-2,2 14 0,-2-14-1,0 16-4,0-16-3,0 0 3,4 8 5,-4-8-6,0 0 4,0 0-4,0 0 5,0 0 1,0 0-4,0 0-2,0 0-4,0 0-2,0 0 0,0 0-1,0 0-2,0 0 4,0 0 0,-6-40-4,6 40 4,0-19-1,0 19 0,2-22 3,-1 13 0,5-8 1,-1 4-2,-3 2 1,4-3 2,0-2-2,-3 9 1,3-7 0,2 2 0,-3 5 2,-5 7-2,9-18 0,-3 11 3,-1 2-2,-5 5 0,9-11 0,-9 11 1,11-9-1,-11 9 3,7-5-1,-7 5 0,0 0-3,9-5 6,-9 5-4,0 0 2,12-2-3,-12 2 7,0 0-2,17 7 1,-17-7 5,14 7 4,-7 0 4,4-2-2,-2 2-4,-1-3 2,4 9 3,1-5 3,-6 3 2,6 0-4,-1 3 3,-2-6 1,2 7-3,-4-3 0,1-1-6,2 1 3,-1 4-2,-4-5 1,2 4-3,-1-2 0,-2-3 0,3 1-1,0 1 3,-4-1-5,-1-2-3,2 7-10,0-8-19,-2 3-10,-3-11-20,6 19-24,-4-12-25,-2-7-31,6 16-36,-3-5-37,-3-11-33,2 16-123,-2-16-395,0 0 175</inkml:trace>
          <inkml:trace contextRef="#ctx0" brushRef="#br0" timeOffset="-1946.1916">-76-380 129,'0'0'235,"0"0"-18,0 0-16,0 0-14,0 0-14,0 0-14,0 0-10,0 0-11,12 10-9,-12-10-8,0 0-2,0 0-13,21 0-7,-21 0-3,21-1-9,-2-2-5,-3 2-12,2-2-4,-1 6-8,4-6-6,-1 1-4,6 2-4,1-2-6,-7-2 0,2 8-7,-5-8 0,3 2-3,4 4-5,-6-4-1,-1 2-8,-1 0-14,0 0 1,-5-1-25,-11 1-16,14-4-25,-14 4-29,0 0-39,14 0-44,-14 0-42,0 0-155,0 0-404,0 0 179</inkml:trace>
          <inkml:trace contextRef="#ctx0" brushRef="#br0" timeOffset="-1652.3602">3 0 202,'0'0'202,"-4"12"-12,4-12-10,0 0 0,0 0-10,18 7-2,-18-7-14,16 3-8,-4-1-11,4-4-12,-16 2-8,26-3-11,-7 3-13,0 0-7,-1 0-10,-2-4-7,1 4-6,-3 0-11,-3-1-12,-11 1-13,20 0-11,-20 0-14,14 0-14,-14 0-12,17 0-15,-17 0-16,0 0-22,0 0-10,14 1-22,-14-1-20,0 0-25,0 0-18,0 0-109,10 0-306,-10 0 135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11.6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731A65-6A54-4D49-87C1-AADF8D4D560F}" emma:medium="tactile" emma:mode="ink">
          <msink:context xmlns:msink="http://schemas.microsoft.com/ink/2010/main" type="writingRegion" rotatedBoundingBox="1069,13020 5185,12532 5339,13827 1222,14315">
            <msink:destinationLink direction="with" ref="{F0F2F422-7815-4A23-B5F3-87D3B6BC420D}"/>
          </msink:context>
        </emma:interpretation>
      </emma:emma>
    </inkml:annotationXML>
    <inkml:traceGroup>
      <inkml:annotationXML>
        <emma:emma xmlns:emma="http://www.w3.org/2003/04/emma" version="1.0">
          <emma:interpretation id="{BFBAD196-34AD-4806-95F7-53535F77C317}" emma:medium="tactile" emma:mode="ink">
            <msink:context xmlns:msink="http://schemas.microsoft.com/ink/2010/main" type="paragraph" rotatedBoundingBox="1069,13020 5185,12532 5339,13827 1222,143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A54469-CC6C-4CBB-B667-153C80104E03}" emma:medium="tactile" emma:mode="ink">
              <msink:context xmlns:msink="http://schemas.microsoft.com/ink/2010/main" type="line" rotatedBoundingBox="1069,13020 5185,12532 5339,13827 1222,14315"/>
            </emma:interpretation>
          </emma:emma>
        </inkml:annotationXML>
        <inkml:traceGroup>
          <inkml:annotationXML>
            <emma:emma xmlns:emma="http://www.w3.org/2003/04/emma" version="1.0">
              <emma:interpretation id="{96A09568-B8FB-44D1-BA10-0DADC5AAF3E4}" emma:medium="tactile" emma:mode="ink">
                <msink:context xmlns:msink="http://schemas.microsoft.com/ink/2010/main" type="inkWord" rotatedBoundingBox="1092,13212 1534,13159 1573,13490 1131,13543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-3704 514 64,'0'0'252,"0"0"-5,-16 0-11,16 0-11,0 0-9,0 0-9,0 0-8,0 0-4,0 0-11,0 0-15,0 0-11,0 0-16,0 0-10,0 0-16,0 0-1,0 0-19,0 0-12,0 0-11,0 0-7,0 0-4,0 0-8,0 0-7,47 7-2,-28-7-2,-2-4-8,6 8-10,-4-8-22,12 4-18,-3 0-24,2-3-21,-2-1-22,0 3-25,0-2-20,-2-1-26,1 1-49,-7 2-10,-3-2-204,-5 3-450,-1-3 199</inkml:trace>
          <inkml:trace contextRef="#ctx0" brushRef="#br0" timeOffset="150.9383">-3548 804 247,'0'0'243,"0"0"-11,-7 7-9,7-7-13,0 0-6,0 0-20,0 0-3,0 0-13,0 0-10,0 0-18,28 1-7,-28-1-15,24-1-11,-10 1-14,1 0-4,1-2-10,1 2-11,-1 0-8,1 0-8,0-4-14,-2 3-19,-2 1-15,4-3-17,0 2-14,-4 1-27,2 0-23,-15 0-26,20-3-24,-10 0-34,-10 3-18,15-3-31,-15 3-141,17-5-378,-17 5 167</inkml:trace>
        </inkml:traceGroup>
        <inkml:traceGroup>
          <inkml:annotationXML>
            <emma:emma xmlns:emma="http://www.w3.org/2003/04/emma" version="1.0">
              <emma:interpretation id="{15BD068E-B467-4192-A4C5-4D51E7E79ED5}" emma:medium="tactile" emma:mode="ink">
                <msink:context xmlns:msink="http://schemas.microsoft.com/ink/2010/main" type="inkWord" rotatedBoundingBox="2410,12861 3140,12775 3289,14031 2559,14117"/>
              </emma:interpretation>
              <emma:one-of disjunction-type="recognition" id="oneOf1">
                <emma:interpretation id="interp5" emma:lang="en-US" emma:confidence="0">
                  <emma:literal>&amp;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(</emma:literal>
                </emma:interpretation>
                <emma:interpretation id="interp8" emma:lang="en-US" emma:confidence="0">
                  <emma:literal>$</emma:literal>
                </emma:interpretation>
                <emma:interpretation id="interp9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289.2864">-1987 148 171,'0'0'183,"0"0"-10,3-7 1,-3 7-1,0 0 5,0 0-6,0 0-6,0 0-9,0-14-7,0 14-9,0 0-11,0 0-11,0 0-8,0 0-9,0 0-9,0 0-3,0 0-13,0 0-8,0 0-4,0 0-10,0 0-6,-14-11 0,14 11-7,0 0-8,0 0-4,-26 14 1,15-10-3,-1 0-5,1 3 1,-3 0-3,4-2 5,-4 4-1,0 2-2,2 1 1,-2-3-1,0 4 5,-2 0-4,4-1 0,-1 1-6,-1 1-6,2 2 0,-2-4-3,5 6 2,-1-4 3,-1 2-1,2 1-1,-2-1 4,2 5-4,1-4 6,2-1 0,-5 6 1,8-4 5,-4 0 1,1 4-2,0 0 1,6-4-4,-5 1-1,4 0 3,-1-4-5,2 4-1,2-3 1,-2 0-3,1 0 6,2-1 11,4-2-14,-4 1 3,1-5-9,3 3 6,0-2-5,0 0 2,0-2 0,1-4-1,2 3 2,2 2-2,1-4-2,-1 3-4,4-4 16,-1 2-21,2-1 5,-3-1 1,2-2-1,3-1-14,-9 3-6,8-4-6,-3-4-7,-15 4-13,23 0-13,-9-1-11,4-1-19,-6-2-18,-1 0-23,1 1-29,-2-1-24,5 0-28,-4-2-32,-3 2-206,-8 4-480,14-7 213</inkml:trace>
          <inkml:trace contextRef="#ctx0" brushRef="#br0" timeOffset="1826.9779">-1590 761 171,'0'0'220,"0"0"-18,0 0-17,0 0-6,0 0-13,0 0-11,0 0-12,0 0-1,-29 5-5,29-5-4,-20 14-8,6-3-2,0 2 0,0 1-8,-7 5-2,1-1-3,3 5-7,0 0-6,-8 8-2,3-1-7,0 7-9,8-10-10,-4 7-6,2 1-5,8-5-9,-3-4 0,8-1-7,2-6-3,2 5-1,1-5-11,4-1 14,2 0-13,0-6-5,6-2-1,-2 2-1,10-1 1,-3-4-5,4 4-3,-3-11-1,8 7-8,-8-7 2,7 4 1,-7-4-5,-1 0 3,-4-4 0,-5 0 0,2 1 4,-12 3 0,19-7 3,-19 7 4,11-5-3,-11 5 12,4-10-4,-4 10 2,0 0-2,0-14 0,0 14-9,0 0 1,-20-15-3,12 10-2,-6-1-3,0 2-3,-1 1-2,-4 2-8,5-2-17,-5 3-16,19 0-18,-28-3-19,16 2-25,12 1-23,-22-3-32,22 3-24,-15-1-32,15 1-37,-10-6-198,10 6-484,-9-8 214</inkml:trace>
        </inkml:traceGroup>
        <inkml:traceGroup>
          <inkml:annotationXML>
            <emma:emma xmlns:emma="http://www.w3.org/2003/04/emma" version="1.0">
              <emma:interpretation id="{BC687EBF-0F86-4D97-9E52-836DCD5B81D4}" emma:medium="tactile" emma:mode="ink">
                <msink:context xmlns:msink="http://schemas.microsoft.com/ink/2010/main" type="inkWord" rotatedBoundingBox="4333,12748 5199,12646 5339,13827 4473,13929">
                  <msink:destinationLink direction="with" ref="{6B86F9F6-8947-453C-A4EE-105842C16EA4}"/>
                </msink:context>
              </emma:interpretation>
              <emma:one-of disjunction-type="recognition" id="oneOf2">
                <emma:interpretation id="interp10" emma:lang="en-US" emma:confidence="0">
                  <emma:literal>in</emma:literal>
                </emma:interpretation>
                <emma:interpretation id="interp11" emma:lang="en-US" emma:confidence="0">
                  <emma:literal>In</emma:literal>
                </emma:interpretation>
                <emma:interpretation id="interp12" emma:lang="en-US" emma:confidence="0">
                  <emma:literal>NQ</emma:literal>
                </emma:interpretation>
                <emma:interpretation id="interp13" emma:lang="en-US" emma:confidence="0">
                  <emma:literal>ns</emma:literal>
                </emma:interpretation>
                <emma:interpretation id="interp14" emma:lang="en-US" emma:confidence="0">
                  <emma:literal>i"</emma:literal>
                </emma:interpretation>
              </emma:one-of>
            </emma:emma>
          </inkml:annotationXML>
          <inkml:trace contextRef="#ctx0" brushRef="#br0" timeOffset="8939.8716">-78 458 8,'0'0'157,"0"0"-8,0 0-10,0 0-8,0 0-16,0 0 2,0 0-2,0 0-8,0 0 1,0 0-5,0 0-3,0 0-5,0 0-5,0 0-5,0 0-5,0 0-5,0 0-3,0 0-1,0 0-4,0 0-9,-28 14-3,18-9-10,10-5 0,-25 8-4,17-2-4,-5-5-4,4 6-3,-2-4-5,0 1-1,0-1-2,11-3-1,-23 1-3,12-1 0,11 0-7,-17 0 3,17 0 1,-16 3-2,16-3 0,-14 0-1,14 0-4,-14-4 3,14 4-1,0 0-3,-11-7-1,11 7 2,-6-10 0,6 10 0,-4-10-3,4 10-2,0 0 2,-2-14 1,2 14-3,0 0 2,0-17-3,0 17 1,0 0-1,2-14-1,-2 14 5,6-8-4,-6 8 1,4-12 3,-4 12 0,8-9-3,-8 9 0,0 0 5,6-9-6,-6 9-2,0 0 0,7-9 3,-7 9 0,0 0-5,9-1 0,-9 1 2,0 0 1,19 0-4,-19 0 1,17 4-1,-11 0-1,2 2 6,0-1-4,3 2 3,1 2 0,-1 3 4,0 0 2,-3 4 3,-1-1 2,1 1-1,0 2-1,-3 4-1,-4 7-1,4-2 1,-4 0-1,-1-1 0,-1 4 0,-4 6 1,-1-10-3,1 3 1,-6-1 0,-1-3-3,3-1 3,-1 0-1,-1-5-3,-1-3-1,1-2 2,0 0 2,-1-2-4,4-3 1,0-2-6,0 1 2,0-1-6,1-1 4,7-6-3,-13 8 5,13-8-1,-15 6 2,15-6-5,-11 0 2,11 0 3,0 0 1,0 0-3,-19-6 3,19 6-2,0 0 2,-9-8-2,9 8 2,-3-10-3,3 10 0,0 0 2,-5-13-2,5 13 1,0 0-3,-5-8 4,5 8-3,0 0 0,0 0 4,-3-11 1,3 11-2,0 0 3,0 0 0,0 0 2,0 0 2,0 0-5,0 0 6,-3-12-2,3 12 4,0 0-5,0 0-1,0 0 7,0 0-6,0 0 2,0 0 11,0 0 4,0 0 3,28 17 3,-19-8 0,-1-2-3,0 2 9,0 1-2,4-1 0,-2 4-6,0-3-1,0 5 9,2-1-7,1-2 0,-4 2-5,2-2-1,0 2 0,1-1-3,1 3 1,-4-2-5,2-6-1,0 3-3,-5-1-1,2-4-13,-2 2-13,0-2-14,2 0-16,-8-6-21,6 8-22,-6-8-30,8 10-43,-8-10-33,0 0-42,0 0-167,0 0-437,24-20 193</inkml:trace>
          <inkml:trace contextRef="#ctx0" brushRef="#br0" timeOffset="9792.2542">13 29 106,'-3'-8'176,"3"8"-12,0 0 1,0 0-4,0 0-2,-7-13-1,7 13-9,0 0-4,0 0-4,0 0-7,0 0-9,-4-10-8,4 10-12,0 0-6,0 0-10,0 0-7,0 0-11,0 0-8,0 0-4,0 0-7,0 0-8,0 0-6,0 0 1,0 0-8,0 0-1,18-6-6,-18 6-2,0 0-5,0 0-1,22 18-3,-14-12-7,-2 0 0,2 0 4,1 3-5,-4 1 9,1 0-6,1 3-1,0 1-2,0 1 3,-1-1-4,0 5 1,-3-3 0,2 2-2,-4-2-2,4 0 4,-5 0-5,2-2 2,-2-2 7,0-1-5,3-1-2,-3-10 2,1 19-3,-1-10-1,0-9 3,0 0 0,0 16-1,0-16 1,0 0 5,2 9-4,-2-9 3,0 0-4,0 0-2,0 0-4,0 0-2,0 0-5,0 0 0,0 0-1,0 0-3,0 0-1,4-39-1,-4 39-4,2-21-3,1 9 6,0 1 2,-3 1 2,0 10-1,0-24 0,0 12 3,2 0 0,2-1 1,-2 1 4,-2 12-1,6-16 1,-6 6-1,3 1 3,-3 9-2,10-16 1,-9 9-1,-1 7 3,10-14-2,-10 14 4,6-11-3,-6 11 0,8-9 2,-2 3-1,-6 6 0,5-11 0,-5 11 0,7-7 1,-7 7-3,8-4 6,-8 4-4,11-6 0,-11 6 3,11-6 2,-11 6-3,12-2 1,-12 2 1,13-4-2,-13 4 1,0 0 2,14-5 2,-14 5-2,0 0 1,12-2 3,-12 2 0,0 0 2,0 0-1,17 4 1,-17-4-1,11 3-1,-11-3 2,10 7-1,-10-7 6,14 11 0,-8-2 3,2 1 9,-7-3-6,5 8 2,-1-7 0,3 3 0,-3 3 0,-2-3-1,0-2-2,0 3 2,2 2-4,-4 2-4,1-6 3,1 1-3,-2 1-2,3-2-1,0 4-1,-4-14 2,3 22-2,-3-11-10,2-2-13,-2-9-18,1 19-18,1-12-24,-2-7-30,2 13-41,-2-13-32,0 0-22,0 14-170,0-14-400,0 0 176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53.90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ADFD58-ABB0-440E-B79C-7432D25C1940}" emma:medium="tactile" emma:mode="ink">
          <msink:context xmlns:msink="http://schemas.microsoft.com/ink/2010/main" type="inkDrawing" rotatedBoundingBox="2687,14398 6937,14177 6949,14405 2699,14626" shapeName="Other">
            <msink:destinationLink direction="with" ref="{6B86F9F6-8947-453C-A4EE-105842C16EA4}"/>
          </msink:context>
        </emma:interpretation>
      </emma:emma>
    </inkml:annotationXML>
    <inkml:trace contextRef="#ctx0" brushRef="#br0">-2124 1703 73,'0'0'99,"0"0"-11,0 0-3,0 0-14,0 0-3,0 0-1,0 0-18,0 0 1,0 0-9,28-4 5,-28 4-2,0 0-1,0 0 1,0 0-1,0 0 7,0 0-3,13 3 4,-13-3-8,0 0-6,14 1 3,-14-1 3,14 1-5,-14-1-3,11 8 4,-2-5-7,-1 1 4,0 0-11,1 3-4,-1-3 3,3 0-4,1 3 5,-1-4-8,3 5 14,0 0-2,3-2 7,0-1 0,2 0 4,1 0 0,1-1 6,8 3-5,-1-5 0,0 2-3,3 2-3,-3-5 2,0 4-5,2-4-6,0 6 2,-1-4-6,1 1-3,-2-1 3,1 2-7,4 0 3,0 2 1,-2-3-2,9-1-3,-10-1 0,-2 3-5,3-3 4,0 3-2,2-3 1,0-4 1,9 2-1,-11 2 0,9-2 4,-7-2-4,9 2 3,-1-6-1,-12 6-1,15-6-2,-1 2 0,1-1 3,-4 0-3,2 3-2,1-3 2,0 0-5,-1 2 2,-1-3-5,-7 2 3,10 0 2,-15 1-1,13-1-3,-12-1-5,12 2 5,0 1-1,-9 2 0,9-9 3,0 7-3,-10-4-3,12 3 1,-2-2 5,5 2 2,-2-6-7,2 4 2,-1-3 0,-1 3-2,5-5 4,-3 4 0,0-2 1,2 2 0,-2-3-1,3 6 5,-5-3-8,5 1 1,-8 2-1,2-2-1,6 1 3,-10 2-2,0-2-2,3 3-1,-11-1 1,-4 1 2,2 0 0,-2-1-1,1 2-1,-1-3 3,2 3 0,-3 0-9,2-4 9,4 4 2,-4-1-2,-1-1-2,8-2 3,5-1-9,-7 2 5,-4-1 0,10 2-2,-6-1 5,-3 1-4,13 0 1,-16 0 2,5 1-3,-2-1 1,-3 2 0,2-2 2,-4 0-2,1 4 3,1-2-2,-8-2-1,-6 4 1,6-4 0,-7 2 0,4 0 1,3 0 1,-6-3 10,0 3 2,3 0 3,-1-4-1,1 4 2,-3-1-3,3-1-2,3-2 0,-6 3 1,0-2 0,2 0-5,1 2 1,0-2-2,-8 0 2,-9 3-5,17-2 1,-17 2-1,22-2 0,-12 2-5,-10 0 3,12-1-1,-12 1 0,0 0 1,14-4-2,-14 4 0,0 0-2,17 0 1,-17 0 0,0 0 0,0 0 0,0 0 1,0 0-2,0 0 9,10-5-7,-10 5-2,0 0-2,0 0 2,0 0-12,0 0-14,0 0-19,0 0-33,0 0-32,0 0-44,0 0-35,0 0-188,0 0-406,0 0 180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14.84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86F9F6-8947-453C-A4EE-105842C16EA4}" emma:medium="tactile" emma:mode="ink">
          <msink:context xmlns:msink="http://schemas.microsoft.com/ink/2010/main" type="inkDrawing" rotatedBoundingBox="4394,12666 4419,14489 3984,14495 3959,12672" semanticType="callout" shapeName="Other">
            <msink:sourceLink direction="with" ref="{99ADFD58-ABB0-440E-B79C-7432D25C1940}"/>
            <msink:sourceLink direction="with" ref="{BC687EBF-0F86-4D97-9E52-836DCD5B81D4}"/>
          </msink:context>
        </emma:interpretation>
      </emma:emma>
    </inkml:annotationXML>
    <inkml:trace contextRef="#ctx0" brushRef="#br0">-417-9 43,'0'0'183,"0"0"-5,0 0-1,0 0-7,0 0-7,0 0-10,0 0-7,0-13-10,0 13-6,0 0-9,0 0-14,0 0-10,0 0-5,0 0-12,0 0-8,-23-5-5,23 5-6,-17-2-7,17 2-9,-21-1-3,4 1-4,17 0-4,-28 1 0,13 1-5,-3-2-4,4 4-3,14-4-2,-28 0-3,19 0-2,-3 1 0,12-1 0,-22 2 0,11 2-3,11-4 4,-16 0-2,16 0-1,-15 0 0,15 0-1,0 0 4,-19 0-7,19 0 1,-6 5-1,6-5-1,0 0 3,-16 7-2,16-7-4,0 0 3,-14 2-2,14-2-1,-6 9 0,6-9 3,0 0-3,-14 9 8,14-9-4,-8 9 7,2-2-4,6-7 5,-6 11-2,6-11 7,-8 10-4,8-10 0,-13 10 2,12-3 0,1-7-4,-8 9 0,8-9 0,-5 12 2,5-12-2,-7 11-1,7-11 3,-7 11-2,7-11-3,-1 10 1,-4 1 1,5-11-5,-6 14 2,6-3 1,0-11-3,-5 18 0,5-11-1,0-7-2,0 20-3,0-7 4,-3-2 0,6 1-3,-3-12 2,-3 25 0,3-10-4,-1 0 4,2 0-1,-1 2 4,3-2-4,-3 2 2,-3-3-1,3 3 4,0 1-6,3 0 0,-1 0-3,-2-3 4,1 5 1,1-1-4,1-1 1,-1 1-4,-1-1 5,-1 1-1,5-1 0,-2 7 1,0-8-6,0 1 5,0-2-2,0-1-2,-1 2 2,1-2-2,-1 1 1,2 1 0,-2-3-1,3-1 3,-1 1 9,-1 0-9,-1 4 4,-1-2-7,3 0-3,-3-4 6,2 3-3,0 0 3,-1-1 6,0 1-7,1-1-4,-2 2 2,1 0-1,-2-1 3,1 1 1,2-2-3,-1-3 7,0 3-4,-2-1-4,3-1-1,0 6 10,-2-7-6,2-1-4,-6 6 5,6-2 0,-3-5 5,0-9 1,2 26 4,0-12 0,1 0 2,-3 0 0,0-3 2,0 0 2,0 3-8,0 4 3,-3-4 2,3 2-2,-2-1-1,2-1-3,0 1 7,-2 1-7,2 0 1,2-4 1,-2 4 0,0 1-2,0-4 10,0-1-12,2-1-1,2 2 5,-4 0-5,0 1 4,0-1-6,2-1 3,-1 3 1,2-4-3,-1 4 3,-2-2-2,0 1 8,0-1 1,-2 1 2,-1-1-4,6-1 5,-6 3 4,3-3-8,-3-3 13,5 7-11,-2-16-4,0 15 11,0-15-9,0 14 2,0-14 5,0 14-3,0-14 3,1 13 3,-1-13-6,5 9 0,-5-9 2,6 14-10,-1-9 5,-5-5 10,5 9-14,-5-9-6,12 8 2,-6-4-11,-6-4-11,14 3-26,-14-3-19,21-6-20,-9 4-25,4-4-39,-2 0-30,4-5-46,2-8-34,5 4-60,-1-6-164,5-12-517,1 3 229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22.5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0F2F422-7815-4A23-B5F3-87D3B6BC420D}" emma:medium="tactile" emma:mode="ink">
          <msink:context xmlns:msink="http://schemas.microsoft.com/ink/2010/main" type="inkDrawing" rotatedBoundingBox="5585,12477 5705,14357 5454,14373 5334,12493" semanticType="verticalRange" shapeName="Other">
            <msink:sourceLink direction="with" ref="{4A58FD7E-6288-4753-9A1F-917C222480CA}"/>
            <msink:sourceLink direction="with" ref="{76731A65-6A54-4D49-87C1-AADF8D4D560F}"/>
          </msink:context>
        </emma:interpretation>
      </emma:emma>
    </inkml:annotationXML>
    <inkml:trace contextRef="#ctx0" brushRef="#br0">608-210 154,'0'0'141,"0"0"-13,0 0-14,0 0-10,0 0-11,0 0-8,0 0-3,0 0-9,0 0-15,0 0-1,31 5-4,-31-5-4,0 0-10,17 7-2,-17-7-3,11 0 4,-11 0-9,11 1 6,-11-1 6,0 0 5,0 0-4,18 1-3,-18-1 9,0 0-3,0 0-3,0 0-1,0 0 2,0 0 1,0 0 5,0 0-9,0 0 2,0 0 1,0 0-1,0 0-4,0 0 5,8 2-4,-8-2-5,0 0 0,0 0-6,0 0 2,0 0 2,6 7 3,-6-7 2,0 0 2,8 10 2,-8-10 3,5 12 1,-2-8-1,-3-4-2,5 18-1,-5-18-1,0 15-3,0-4-2,0-11-2,6 21 0,-6-6-4,1-5 0,1 1-3,1 1-5,-6 6 1,6-4-1,-3-3-2,0 4 0,0-2-1,0 4 0,2 0 0,-4 0 3,-1 0-9,6 1-3,-6 0 5,3 3-7,5-3 4,-5 6 0,-2-7-2,2 2-2,3 2-2,2-5 0,-5 8 1,3-1 1,-3-5-6,0 2 0,0-2 5,3 2 2,-6-2-7,6 1 1,-3-1 1,2-1-3,-2 2 4,1-4-1,-1 2-1,3 2-2,-3-8 2,2 4-1,-1-1 2,-1 3 2,-1 2-1,4-5 2,-3 2-2,0 0 2,0 1 2,6-3 2,-6 1-3,0-1-2,0 1-2,3-1 6,-3 0-4,0-2 4,0-3-4,0-9 4,3 20-3,-3-9-4,2 0 6,-2 3 1,0-14-6,3 18 4,-3-10-5,0-8 6,3 22-5,-3-15 0,0-7 2,6 18 0,-6-10-4,0-8 0,4 18 1,-3-11 0,2 0 0,-3-7 1,6 18 0,-2-11 0,-1 3-1,-3-10 2,4 16-1,-4-16-1,2 16-1,3-6 5,-2 0-7,-3-10 0,0 18 5,3-11-4,0 5 0,-3-12 3,2 17 0,-2-6 2,0-11-4,4 17-1,-4-4 0,0-4 2,0-9-1,3 24 3,-3-15-3,0-9-2,5 18 15,-5-9-13,0-9 1,0 15-1,3-5-3,-3-10 5,0 19-4,3-12 4,-3-7-3,0 22 0,0-14 5,2 4 1,-2 1-3,0-13 7,3 19-6,-2-1 2,1-7 2,0-1-1,-2-10 0,0 22-2,4-15 3,-4 5 5,5-2 0,-5 1 4,1 0-2,-1-11-1,0 21-3,2-12 3,0 0-2,-2-9-3,3 17 3,-2-8 0,-1-9-3,0 16 2,0-16-3,-1 14 0,1-14-2,0 12 4,0-12-2,0 13 7,0-13 6,-3 10 0,3-10 4,-4 11-2,4-11 9,-6 16 3,2-11 1,4-5-3,-10 14-2,7-7 1,3-7 1,-12 14-8,7-8 7,5-6-4,-14 12-3,8-8-5,6-4-3,-13 7-7,13-7 10,-8 8-14,8-8 1,0 0-8,-17 2-17,17-2-12,0 0-21,-18-5-20,18 5-21,-16-5-26,7-1-19,-1-1-28,0 0-18,-3-2-34,1-1-32,-1-1-30,1 3-171,-2-8-486,0 3 215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23.8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753138-9C7C-485E-A0D7-C908FB36B40C}" emma:medium="tactile" emma:mode="ink">
          <msink:context xmlns:msink="http://schemas.microsoft.com/ink/2010/main" type="inkDrawing" rotatedBoundingBox="6124,14260 6369,12346 7003,12428 6757,14341" semanticType="verticalRange" shapeName="Other">
            <msink:sourceLink direction="with" ref="{3B3BCAFF-4294-4417-A0B0-B2DAFC513627}"/>
          </msink:context>
        </emma:interpretation>
      </emma:emma>
    </inkml:annotationXML>
    <inkml:trace contextRef="#ctx0" brushRef="#br0">2185-270 92,'0'0'130,"0"0"-12,0 0-8,-12-2-10,12 2-12,0 0-7,0 0-4,0 0-3,-24 5-7,24-5-2,-14 4 1,14-4 2,-11 8-1,2-5-3,-2 1 5,2-1-2,-2 4-4,0-4-4,-2 2 4,-1 2-2,-3-1-1,0 1-1,2 0 0,-3 0 0,4 0-4,0 2 5,-1-2-3,4 1-7,0-4 4,-1 3-3,1 2-1,-5 0-4,8-2 0,-6 3-6,8-3 4,-6 0 0,4 2-6,-3-1 0,-1 0-1,1 3-1,1-5-3,-1 4 0,2 2 5,-5 0-8,5 1 0,-2-2-2,-2 1-2,6 3-2,-6-7-1,5 5-3,-6 0 2,5 0-2,-2 1 4,2 2-2,-2-2 2,0 0-3,5 0 3,-4-2-3,-1 2-1,1 3-1,0-1-1,4 2-4,-3 4 2,-2-1-14,3 2 4,2-4-1,-5 3 1,1 1-2,3-5-2,0 5 3,-2-6-1,3 6 6,-2-5-5,2-1 1,0 1 0,3 0 3,-2-1-1,-1 1-1,-1 1 4,3 1-4,1-2-5,3 1 2,-4-1 5,0-3-7,2 3 2,2 0 3,0 0-3,-3-1 0,2 1 2,2-1 2,-1-1-4,3 8 3,-3-5-3,0-3 3,2 3-2,-1-1 1,2 0 4,1 5-1,-4-2 2,3-4 2,-2 3-2,2-2 9,-1 1-2,6-1-2,-5 4-4,2-5 0,-4-2 7,7 3 0,-2-4 2,-3 2-2,2 0-2,1-3 7,3 1-13,-4 3-1,1-1 2,1-4-5,0 6 2,-4-4-2,4 0 0,-3 5 5,-1-2-9,4-1 4,-1 1-1,-3-1-3,2-2 0,1 0 0,0 1 6,0-4 2,2 4 1,-2-3 3,1 2-1,0 0-2,1-3-2,2 2 6,-4-1-2,3 0-1,2-2-5,-6-2-3,1 2 5,3 1-4,2 0 2,-1 0-3,-3-5 1,3 2 0,-1-1 3,2 0-7,-2-1 4,2 1 1,0-1 15,-2-1-17,5 1-5,-3-1 1,2-2 3,-2 1-1,1-1-8,2-1-11,-3 0-15,1 0-17,-12-2-17,21 1-19,-15 1-25,-6-2-31,17 2-35,-17-2-40,0 0-34,22-5-222,-22 5-509,12-7 226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43.45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8C05C3-D280-4985-92E3-BE59C1E8DB5C}" emma:medium="tactile" emma:mode="ink">
          <msink:context xmlns:msink="http://schemas.microsoft.com/ink/2010/main" type="writingRegion" rotatedBoundingBox="22649,12098 30659,12047 30669,13605 22659,13657">
            <msink:destinationLink direction="with" ref="{5D351BDA-4141-49B2-A324-61151FB3FDF1}"/>
          </msink:context>
        </emma:interpretation>
      </emma:emma>
    </inkml:annotationXML>
    <inkml:traceGroup>
      <inkml:annotationXML>
        <emma:emma xmlns:emma="http://www.w3.org/2003/04/emma" version="1.0">
          <emma:interpretation id="{277A0360-68D9-4416-AA1A-A0398E7EF0C0}" emma:medium="tactile" emma:mode="ink">
            <msink:context xmlns:msink="http://schemas.microsoft.com/ink/2010/main" type="paragraph" rotatedBoundingBox="22649,12098 30659,12047 30669,13605 22659,13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1E0B7A-1B93-4BD2-8028-BB7946BE989F}" emma:medium="tactile" emma:mode="ink">
              <msink:context xmlns:msink="http://schemas.microsoft.com/ink/2010/main" type="line" rotatedBoundingBox="22649,12098 30659,12047 30669,13605 22659,13657"/>
            </emma:interpretation>
          </emma:emma>
        </inkml:annotationXML>
        <inkml:traceGroup>
          <inkml:annotationXML>
            <emma:emma xmlns:emma="http://www.w3.org/2003/04/emma" version="1.0">
              <emma:interpretation id="{022566B0-E342-4D71-9B79-BE22FA0A3041}" emma:medium="tactile" emma:mode="ink">
                <msink:context xmlns:msink="http://schemas.microsoft.com/ink/2010/main" type="inkWord" rotatedBoundingBox="22649,12158 25572,12140 25582,13638 22659,13657"/>
              </emma:interpretation>
              <emma:one-of disjunction-type="recognition" id="oneOf0">
                <emma:interpretation id="interp0" emma:lang="en-US" emma:confidence="0">
                  <emma:literal>counts</emma:literal>
                </emma:interpretation>
                <emma:interpretation id="interp1" emma:lang="en-US" emma:confidence="0">
                  <emma:literal>any</emma:literal>
                </emma:interpretation>
                <emma:interpretation id="interp2" emma:lang="en-US" emma:confidence="0">
                  <emma:literal>counts,</emma:literal>
                </emma:interpretation>
                <emma:interpretation id="interp3" emma:lang="en-US" emma:confidence="0">
                  <emma:literal>any,</emma:literal>
                </emma:interpretation>
                <emma:interpretation id="interp4" emma:lang="en-US" emma:confidence="0">
                  <emma:literal>any.</emma:literal>
                </emma:interpretation>
              </emma:one-of>
            </emma:emma>
          </inkml:annotationXML>
          <inkml:trace contextRef="#ctx0" brushRef="#br0">48 118 82,'0'0'234,"0"0"-10,0 0-8,0 0-10,0 0-10,0 0-10,0 0-13,0 0-8,0 0-20,0 0-13,0 0-16,0 0-13,0 0-10,12-11-11,-12 11-9,0 0-5,17-7-19,-17 7-7,19-4-6,-10 1-5,8-1-1,-3 0-4,-3 3-5,6-1 1,4-2-5,-6 3-1,5-1 0,-4 1-10,3-2 10,-4 0-8,-1 2 3,2 1-3,1-3-2,-17 3-4,22-1 4,-13-4-3,-9 5 0,17-1 5,-17 1-3,14-5-1,-14 5-4,11 0-2,-11 0-2,0 0-3,0 0-4,0 0 1,13-2-2,-13 2-2,0 0 0,0 0-2,0 0-3,0 0-1,0 0 5,0 0-1,0 0 3,0 0 0,0 0-1,0 0 2,0 0 2,0 0 0,0 0 1,-45-1 3,45 1 2,-24 0-3,13 0 4,11 0 1,-26 0 3,12 1-1,-5 0 9,4 0-1,1 3 6,-2-2 0,-1 3 0,3-1 0,-2 3 3,2 0-5,-1 0 6,-2 5 0,2-1 3,1 3 2,0-2 3,-1 8-1,1-1 2,1-3 4,4 3 2,-2 2-5,3 3 3,2-5-1,1-1-5,4-1 1,1 1-2,0 0-4,1-1 5,6 7-6,-1-9-2,2 1-1,3-2 1,1 0-2,2 0 7,0 1-10,2-3-2,10-3 0,-2 2 0,4-4-4,3 0-9,8-2-7,-7-5-4,9 0-4,-8 0-5,-2-6-2,1-2-3,-1 3 0,1-5-3,-4 0 3,0-2-1,-5-1 1,0 1 3,1-2 4,-4-4 1,-6 7 4,0-2 4,-1 2 5,-6-3-2,1 4 7,-2-2 7,-1 3 7,-2-1 7,2 1 4,-5 9 10,3-16-6,-3 16-2,3-10-1,-3 10 7,0 0-14,-5-18 0,5 18-7,0 0 0,-14-5-1,14 5-1,0 0-2,-21 7-1,10-2-2,0 6 3,0-1-2,-3 1-2,1 3 0,-1 0 5,5-1-6,-3 8 2,2-6 0,-1 0 0,3-1-1,4-3-2,-1 1-5,2-3-6,3-9-3,-2 17 0,2-17 0,8 9-1,-8-9-4,17 4-4,-9-3-4,3 1-5,-11-2 1,27-9 0,-9 4 2,-5 2 0,-2-5 8,3-2 4,-2-1-1,1 3 4,-1 1 0,-1-4-1,0 0 5,-3-3 3,-2 6 1,3-5 2,-1-1 0,1 3 1,-1-1 3,-5 0 2,3-3-1,1 8-1,0-7 3,0 3 0,0 3-1,6-5 1,-1 1-2,-1-1 1,3 1-5,-1 0 3,4 1-2,0-1-2,-1 1-1,8-3-1,-10 2-5,2 3 0,3-3-1,-5-1-2,0 5 0,0-2 2,-2 2 1,2 1 1,-3-3 1,-2 4 3,-2-2 0,-7 8 3,11-13-4,-7 6 6,-4 7 1,8-13 0,-8 13 0,5-7 5,-5 7-1,0 0-5,4-10-1,-4 10 2,0 0-5,0 0 2,0 0-2,0 0 1,0 0 0,0 0-3,0 0 3,0 0-1,0 0 5,0 0 0,-9 42-2,9-27 3,2-5 1,1 1 3,-2 3 0,1 1 8,3 3 1,-2-3 5,3 0 6,0-1 3,3 2 3,1 0 5,-1 0 3,-1-1-1,4 2 2,1-3-1,-4-2-3,4 2-5,-4 4-1,0-7 1,-1 3 0,0-4 0,-7 1-3,4 3-4,-5 2 2,0-8-2,0-8-1,-5 18 2,-4-9-2,-2 2-8,-3-4 1,-1 3-5,-1 1-15,-3-4-12,-2-2-18,3-3-12,1 5-15,2-7-17,-6 4-21,7-4-19,14 0-36,-20-7-33,14 0-38,1-4-172,5 11-430,0-22 191</inkml:trace>
          <inkml:trace contextRef="#ctx0" brushRef="#br0" timeOffset="500.7135">1466 67 256,'8'-7'270,"-8"7"-22,0 0-18,0 0-19,0 0-21,0 0-20,0 0-13,0 0-6,0 0-9,12 18-5,-7-11-6,0 3-14,1 2-10,0-1-7,1 4-13,-3-4-10,2 3-5,-1 2-8,1-2-7,-3 0-4,2 1-5,0 0-4,-2-4-12,-2-2-2,6 3-7,-3-1-12,-4-11 1,7 11-7,-7-11-8,1 10 0,-1-10-5,5 11 6,-5-11 1,0 0 1,6 7-1,-6-7 1,0 0-3,0 0-1,20-13 1,-10 8 0,-1-2-3,-1 0-4,3-4-2,1 1 9,-1 1-5,3-5-4,0 2 5,0 3 3,0-3-4,-1 1 0,-1 0 10,2-3-7,-5 5 4,5-1 8,-1 0 2,-2 2 0,-4 1 4,6-4 4,-5 6 2,0-2 3,-8 7 3,12-7-3,-12 7 0,9-7-6,-9 7 0,11-4-5,-11 4 9,0 0-8,0 0 5,17 8 2,-17-8-3,11 12 5,-6-5 3,0 2 3,-1 0 1,-4-9-1,3 19-4,-1-9 1,3 1 0,-1 5-4,-2-6 11,1 1-11,-3 1-6,2-3-3,-1 6-14,-1-15-17,3 17-19,0-8-24,0 0-30,-3-9-27,5 16-33,-2-8-41,-3-8-28,6 9-45,-6-9-156,8 8-456,-8-8 202</inkml:trace>
          <inkml:trace contextRef="#ctx0" brushRef="#br0" timeOffset="1489.0726">1938 519 8,'0'0'225,"-11"8"-5,11-8 2,-6 7 0,6-7-12,-5 7-8,5-7-11,0 0-3,0 0-11,0 0-9,0 0-8,28 10-14,-3-9-13,8-2-9,11-2-12,1 0-9,4 2-11,4-9-11,-3 6-8,2 1-9,1 2-12,1 1-20,-6-5-11,2 3-15,-6-3-17,1 6-23,-3-1-22,-9 6-28,-1-7-29,-4 2-25,2 0-19,-2-1-25,-11 4-31,2-2-161,-10 3-406,-1-4 180</inkml:trace>
          <inkml:trace contextRef="#ctx0" brushRef="#br0" timeOffset="1238.7036">2223-7 67,'6'-13'206,"0"1"-4,2 2-4,0-4-7,1 6-16,7-4-10,0 2-15,5-2-18,-5 5-13,3 0-10,1 0-13,8 0-12,1 2-5,-4-1-16,5 3-25,0-2-11,1-1-27,9 1-24,-9-2-9,2 2-19,9-1-15,-9 3-20,-4-4 3,1 1-18,-2-3-9,0 2-11,-2-1-14,2 2-79,-13 1-230,2 2 101</inkml:trace>
          <inkml:trace contextRef="#ctx0" brushRef="#br0" timeOffset="724.7443">2243 17 137,'3'-9'253,"-3"9"-28,0 0-22,0 0-14,0 0-4,0 0-6,0 0-5,0 0-9,13 23-11,-13-12-4,0-1-19,0-10-11,5 23-14,-5-9-11,3 3-7,-3-5-10,0 4-10,0 0-24,0-4-32,0 2-34,0 0-39,3-2-43,-2-1-37,4 0-34,-2-1-46,-3-10-118,2 16-367,1-9 162</inkml:trace>
          <inkml:trace contextRef="#ctx0" brushRef="#br0" timeOffset="2068.7384">2341 785 1,'0'0'219,"0"0"2,0 0-2,0 0-12,0 0-16,0 0-13,0 0-17,0 0-15,0 0-14,0 0-13,44-8-11,-33 5-10,-11 3-6,22 0-13,-7 0-6,2 4-8,-7-4-12,4 2-1,-14-2-14,20 7-9,-9-2-11,-6 1-17,5 1-1,-3 0-9,-4 2 1,1 3-6,0 1 0,-4-1-8,0 2 10,-4-2-4,3 2 1,-2-3 4,3-11 2,0 21 2,4-5-4,-4-7-1,4 2 9,-1 1 2,0 2 2,1-2 6,3-2 3,-1 4 1,-3-4 0,3 3 4,2-1 1,-3-3 3,1 3 5,-4 0 4,5 2 4,-7-1 0,5-5 7,-3 2 1,-2-10 5,4 23 0,-4-13-3,0 1 9,0-11 3,-4 18-4,2-10 4,2-8-6,-11 18-2,5-11 0,6-7 0,-14 12-7,4-6-5,1-1 0,-2-2-4,-3 1-1,0 3-9,0-7-13,-6 0-13,4 0-26,-2-4-25,1 1-30,-2-1-34,0-3-29,4 0-34,4-3-39,-2 1-191,1-5-448,1 2 199</inkml:trace>
          <inkml:trace contextRef="#ctx0" brushRef="#br0" timeOffset="968.7851">2514 50 65,'0'0'219,"10"-5"-8,-10 5 0,0 0-2,0 0-7,0 0-7,9 19-10,-9-19-18,0 14-15,0-14-15,0 17-10,0-6-15,0-11-9,0 20-8,0-10-19,1 5-27,-1-1-41,0-3-36,0-11-49,0 22-55,4-11-46,-4 0-174,0 1-380,0-12 168</inkml:trace>
        </inkml:traceGroup>
        <inkml:traceGroup>
          <inkml:annotationXML>
            <emma:emma xmlns:emma="http://www.w3.org/2003/04/emma" version="1.0">
              <emma:interpretation id="{B2E98042-5F90-47B1-A560-9BB503A01F13}" emma:medium="tactile" emma:mode="ink">
                <msink:context xmlns:msink="http://schemas.microsoft.com/ink/2010/main" type="inkWord" rotatedBoundingBox="26311,12075 30659,12047 30669,13561 26321,13588"/>
              </emma:interpretation>
              <emma:one-of disjunction-type="recognition" id="oneOf1">
                <emma:interpretation id="interp5" emma:lang="en-US" emma:confidence="0">
                  <emma:literal>risings</emma:literal>
                </emma:interpretation>
                <emma:interpretation id="interp6" emma:lang="en-US" emma:confidence="0">
                  <emma:literal>rising*</emma:literal>
                </emma:interpretation>
                <emma:interpretation id="interp7" emma:lang="en-US" emma:confidence="0">
                  <emma:literal>Rising*</emma:literal>
                </emma:interpretation>
                <emma:interpretation id="interp8" emma:lang="en-US" emma:confidence="0">
                  <emma:literal>Risings</emma:literal>
                </emma:interpretation>
                <emma:interpretation id="interp9" emma:lang="en-US" emma:confidence="0">
                  <emma:literal>wising*</emma:literal>
                </emma:interpretation>
              </emma:one-of>
            </emma:emma>
          </inkml:annotationXML>
          <inkml:trace contextRef="#ctx0" brushRef="#br0" timeOffset="4186.9986">5082 74 56,'0'0'193,"11"-11"-7,-5 5-4,0-1-14,-6 7-12,14-13-9,-7 3-11,0 3-15,0 0-2,0-1-4,3 1-7,-1-4-1,-4 4-5,4 2-7,-3-2-3,-6 7-4,8-16-6,-2 8-6,-6 8-12,3-10-8,-3 10-7,0 0-4,0-18-7,0 18-9,-9-9-1,9 9-7,-17-7 0,6 2-4,-1 5-2,12 0-2,-28 0-1,7 0-3,4 4-3,5-1 2,-2-2-3,0 3-2,1-1 2,6 3-2,-3 2 2,2 0-5,2-1 3,0 1-3,3 2-3,0 2 8,3-12 0,3 30 3,3-16-6,3 3-1,2-3 6,3 6-1,-4-3 3,7-3 1,-3 4 3,0-4 0,4 2 3,-4-1 0,1-4 0,2 5-1,-5-2 7,-1-1-1,-2 1 1,2 2 0,0-5 11,-5 3-7,1-3 2,-4 0 0,1 1 3,-1-3 4,-3-9-3,0 20 3,-3-8 0,-1-1 6,-3-2-4,4-1-2,-8 1 2,-1-2-3,1 2-8,-3 3-1,-5-3-5,5 0-9,-6-2-16,3 4-17,0-4-22,0-4-18,0 6-20,3-7-24,1 2-17,13-4-24,-17 3-27,17-3-36,-14-7-40,14 7-139,-6-12-422,6 12 186</inkml:trace>
          <inkml:trace contextRef="#ctx0" brushRef="#br0" timeOffset="4669.3789">5532-137 166,'-6'-15'211,"6"15"-18,0-14-29,0 14-22,0 0-41,-3-11-43,3 11-51,0 0-39,-3-13-55,3 13-68,0 0-165,0 0 73</inkml:trace>
          <inkml:trace contextRef="#ctx0" brushRef="#br0" timeOffset="4441.9883">5633 57 185,'14'7'221,"-14"-7"-7,0 0 5,3 11-4,-3-11-14,-3 14-8,3-14-10,3 25-10,-6-12-7,3 0-15,0 2-14,3-1-14,-3 5-12,3-2-11,-3 2-7,5-4-7,1 9-13,1-5-20,-4-5-27,1 1-27,0 6-19,2-7-33,-3-2-26,0-4-37,-1 3-18,-2-11-43,6 16-37,-6-16-142,0 11-383,0-11 169</inkml:trace>
          <inkml:trace contextRef="#ctx0" brushRef="#br0" timeOffset="5068.6632">5820 82 171,'3'11'209,"0"-2"-12,0 2-9,2 2-10,1-3-15,-6 2-14,7 0-16,-1 1-14,-2-5-1,6 5-20,-2-5-10,-2 2-17,0-3-18,2 0-20,1 1-21,-1-4-15,1 1-18,-2 1-5,-7-6 0,14 4 1,-4-1 12,-10-3-3,0 0 1,18 0 17,-18 0 2,12-7 10,-12 7 5,8-11 0,-2 4 2,0 0 2,-6 7 5,17-22-1,-9 15 3,-2-1 4,4-3 6,1 0-7,3 1 6,-2-2 0,2 2-6,3 2 8,0-4 3,-1 3 0,-2 1 7,3 4 1,0-4-3,0 1 3,-3 1-3,-1 2-4,-2 1-5,3 2-2,-14 1-4,20 1 1,-20-1-2,16 4-1,-9-2 3,3 3 2,-10-5-1,14 13 5,-5-5 2,-6 2 5,2-2 4,4 5 1,-3-4-1,-1 3-3,1 0-4,-6-3 7,8 5-14,-2 2-3,-3-3-2,4-1-5,-3 0-4,-1-3 1,4-1-15,-7 6-16,8-4-21,-4-1-27,-2 1-27,4 2-34,0-2-40,-3-2-43,2-1-39,-2 2-220,-3-9-496,3 13 220</inkml:trace>
          <inkml:trace contextRef="#ctx0" brushRef="#br0" timeOffset="5568.4721">6455-8 39,'5'-7'236,"-5"7"-11,0 0-10,0 0-22,16-2-14,-16 2-12,0 0-14,0 0-6,17 17-18,-11-12-4,-1 3-11,1 2-10,2-3-14,-2 7-6,0-1-10,2-2-4,-5-2-10,3 3-19,5 1-19,-8-2-15,8 1-15,-8-4-16,4 0-14,-1 2-5,0-1-7,-1-4 0,-5-5 6,9 9 6,-1-3 7,-8-6-1,6 8 6,-6-8 7,14 4 3,-14-4 8,0 0 9,0 0 0,20-11 9,-13 3 6,3 0 1,0 1 2,-1-7 3,2 3 1,3-2-1,2 0 0,-1-1-2,5-4 4,1 1-3,0 1 1,1 1 8,2 1-2,-7 1 6,1 4 5,-2-3 6,0 2 5,1 6 4,-6 0 0,1-3-7,-4 5 2,-8 2-2,14-8-7,-5 5-3,-9 3-4,0 0 2,17 2 3,-17-2 5,11 8-1,-11-8 5,10 14 2,-7-10-8,4 6-1,-3-2-3,-1 4 0,0-3-8,3 2 3,-4-3-9,2 3 0,-1 2-3,5 0 10,-3-3-27,0 0-18,-4-1-17,2 0-22,0 2-23,-3-11-26,8 16-34,-2-8-42,1-1-29,-4 2-42,-3-9-148,11 7-432,-5-5 192</inkml:trace>
          <inkml:trace contextRef="#ctx0" brushRef="#br0" timeOffset="6607.5872">7014 424 152,'-6'5'253,"6"-5"0,0 0 7,0 0-4,0 0-12,0 0-9,-4 7-19,4-7-13,0 0-31,0 0-17,45-5-12,-14 1-16,-2 2-15,20-3-10,-3-2-10,4 3-21,-3-1-17,4-4-15,1 7-26,-2-4-14,-2 3-28,0-1-22,-1 1-28,-4-1-33,-8 0-29,-6 2-15,2-3-34,-10 3-27,-4 1-146,3-3-393,-7 1 174</inkml:trace>
          <inkml:trace contextRef="#ctx0" brushRef="#br0" timeOffset="7193.3899">7289 709 19,'0'0'192,"0"0"-8,0 0-8,0 0-16,0 0-5,0 0-12,0 0-10,32-19-6,-24 15-11,-8 4-4,14-3-5,-14 3-7,20-5-8,-10 3-11,-10 2-8,23 2-8,-12-2-7,1 1-4,2 2-8,-14-3-7,25 6 1,-14 0-8,2 1 1,1 0-3,-8 0-7,6 0-8,-7 4 4,1-3 1,-1 3-2,0 3-8,-5-2 3,0-12-7,-10 25-6,7-11 0,-3-2-4,1-2-1,2-2 2,-3 3-5,0-4 0,6-7 3,-7 14 0,7-14-1,-4 9 2,4-9-2,0 0 3,0 0 3,-3 14 1,3-14 3,7 12 9,-7-12 3,13 13-1,-5-10-3,-1 8 2,4 0-1,-4-3 1,0 3 2,3 0 0,-6 3 6,6-3 0,-3 2 4,3 0 2,-5-1-3,1 1 6,-3-2-3,0-1 9,-3 0 0,0-10-1,0 20-2,0-9 12,0-11-7,-9 19 0,1-12-1,2 0 1,-4 4-2,-4-3-5,-1-2-5,-4 1 3,-1-4-5,-5 2-6,-2-2-2,-2-2-12,1-2-15,-3-2-22,6-1-23,0 1-24,1-4-36,1 0-40,6-5-43,-3-2-57,-2-4-143,9-3-432,1 1 192</inkml:trace>
          <inkml:trace contextRef="#ctx0" brushRef="#br0" timeOffset="6323.5951">7293-155 144,'0'0'238,"3"-15"-9,2 4-13,-3 3-4,8-2-21,0 0-13,2 1-18,2-1-17,7 4-15,-7-3-13,6 2-11,8 0-10,1 0-11,-1 3-7,5-2-11,-2 2-17,13-3-17,-1 2-14,-2 3-18,7-1-22,-9-3-20,5 5-19,-13-5-17,0 2-15,-1 1-21,-2 2-15,-2-3-13,-6 4-14,-3 0-115,-4 0-292,-13 0 129</inkml:trace>
          <inkml:trace contextRef="#ctx0" brushRef="#br0" timeOffset="5840.5603">7396-124 171,'0'0'256,"0"0"-13,0 0-13,0 0-19,0 0-22,0 0-18,0 0-9,0 0-5,0 0-6,8 26-12,-8-18-6,0-8-18,3 26-8,-3-11-12,-3 0-6,3 4-11,0-10-5,6 7-15,-4 0-25,-1 0-25,5-2-34,-4 1-36,1-1-33,5 0-40,-5-4-47,3-1-36,0 0-141,-1 0-388,-5-9 172</inkml:trace>
          <inkml:trace contextRef="#ctx0" brushRef="#br0" timeOffset="6045.5684">7640-82 207,'10'-2'207,"-10"2"-8,0 0-3,0 0-6,0 0-6,0 0-13,0 0-10,4 27-12,-4-27-16,0 16-11,4-7-11,-1-1-13,-3 3-9,6 0-13,-5-1-21,4 2-33,-3 1-33,4-1-35,2 3-45,-2 0-43,3-5-53,-4 4-131,1-6-343,-6-8 153</inkml:trace>
          <inkml:trace contextRef="#ctx0" brushRef="#br0" timeOffset="3463.8889">4226 44 64,'-7'12'102,"7"-12"-1,0 0-8,0 11 0,0-11-5,0 0-2,21 3-12,-21-3 0,20-3-4,-6-1 2,6-2 4,-7-1 3,1-1 5,0-1-2,-5 0 0,5-2 6,-6-1 8,4 2 3,-6-5 0,-4 5-2,4-5-1,-6-2-12,-3 0-3,0 2 1,1 1-2,-4 0-1,0-2-2,-2 2 0,-4 1-10,4 1-7,-1 4-6,-5-3-10,4 8-2,-1-1-7,11 4-2,-26-2-6,12 5-9,0 1-13,4-1-21,0 3-11,3 3-13,7-9-18,-9 15-12,9-4-22,0-11-18,9 21-25,-2-10-32,7 0-31,6 4-124,-3-5-347,6 1 154</inkml:trace>
          <inkml:trace contextRef="#ctx0" brushRef="#br0" timeOffset="2945.866">4445 211 209,'0'0'207,"0"0"-17,0 0-4,0 0 4,0 0-10,0 0-2,-3 34-9,3-34-8,5 22-13,-2-7-7,0-1-9,-3 4-10,3-2-9,0 7-9,0 1-10,-3 1-5,0-6-11,3 5-8,-1-1-6,-2 2-6,3-8-4,0 3-16,-3-2-23,3-3-15,-3 3-32,3-4-32,0-4-35,-3-1-38,0-9-41,8 16-51,-8-16-147,3 10-406,-3-10 180</inkml:trace>
          <inkml:trace contextRef="#ctx0" brushRef="#br0" timeOffset="2574.8231">3665 545 227,'0'0'276,"0"0"-13,0 0-10,0 0-8,0 0-14,0 0-14,0 0-10,0 0-19,0 0-12,0 0-8,0 0-23,0 0-9,0 0-18,0 0-9,39-8-13,-28 8-8,6 0-7,0-2-11,3 2-14,7-1-22,-1 0-12,2-4-16,-1 4-14,1 0-9,0-5-11,1 5-13,3-4-15,-6-1-13,0 1-18,1-1-13,-8 2-27,-4-4-23,2 1-20,-6 0-17,3 0-23,-4 3-151,-4-3-390,-6 7 173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30.64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59AC0B-02F1-48A5-8B53-D35DACB58C78}" emma:medium="tactile" emma:mode="ink">
          <msink:context xmlns:msink="http://schemas.microsoft.com/ink/2010/main" type="writingRegion" rotatedBoundingBox="23106,16430 24736,14979 25620,15971 23990,17423"/>
        </emma:interpretation>
      </emma:emma>
    </inkml:annotationXML>
    <inkml:traceGroup>
      <inkml:annotationXML>
        <emma:emma xmlns:emma="http://www.w3.org/2003/04/emma" version="1.0">
          <emma:interpretation id="{91274B53-BDE0-493A-A42B-BC02920792DF}" emma:medium="tactile" emma:mode="ink">
            <msink:context xmlns:msink="http://schemas.microsoft.com/ink/2010/main" type="paragraph" rotatedBoundingBox="23106,16430 24736,14979 25620,15971 23990,17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0AB168-BB53-4D7E-A3EE-06CE66221D2F}" emma:medium="tactile" emma:mode="ink">
              <msink:context xmlns:msink="http://schemas.microsoft.com/ink/2010/main" type="line" rotatedBoundingBox="23106,16430 24736,14979 25620,15971 23990,17423"/>
            </emma:interpretation>
          </emma:emma>
        </inkml:annotationXML>
        <inkml:traceGroup>
          <inkml:annotationXML>
            <emma:emma xmlns:emma="http://www.w3.org/2003/04/emma" version="1.0">
              <emma:interpretation id="{BAA36248-67F8-4DCE-864D-374D3679BA3F}" emma:medium="tactile" emma:mode="ink">
                <msink:context xmlns:msink="http://schemas.microsoft.com/ink/2010/main" type="inkWord" rotatedBoundingBox="23106,16430 24736,14979 25620,15971 23990,17423"/>
              </emma:interpretation>
              <emma:one-of disjunction-type="recognition" id="oneOf0">
                <emma:interpretation id="interp0" emma:lang="en-US" emma:confidence="0">
                  <emma:literal>"as</emma:literal>
                </emma:interpretation>
                <emma:interpretation id="interp1" emma:lang="en-US" emma:confidence="0">
                  <emma:literal>"a'</emma:literal>
                </emma:interpretation>
                <emma:interpretation id="interp2" emma:lang="en-US" emma:confidence="0">
                  <emma:literal>"a,</emma:literal>
                </emma:interpretation>
                <emma:interpretation id="interp3" emma:lang="en-US" emma:confidence="0">
                  <emma:literal>"'s</emma:literal>
                </emma:interpretation>
                <emma:interpretation id="interp4" emma:lang="en-US" emma:confidence="0">
                  <emma:literal>"a]</emma:literal>
                </emma:interpretation>
              </emma:one-of>
            </emma:emma>
          </inkml:annotationXML>
          <inkml:trace contextRef="#ctx0" brushRef="#br0">600 3933 171,'0'0'286,"0"0"-20,0 0-16,0 0-26,0 0-22,0 0-16,0 0-14,0 0-12,-3 12-14,3-12-17,0 0-7,0 0-11,0 0-11,0 0-12,0 0-7,0 0-6,19 6-10,-19-6-1,19-4-7,-4 6-7,-2-2-2,4-2-7,3 0-3,0-3-8,5 4-16,0-1-17,-3-2-17,-2 3-29,-1-1-26,1-3-30,-1-1-36,0 2-30,-5 1-33,-2 2-26,-1-2-133,-2 0-394,-9 3 174</inkml:trace>
          <inkml:trace contextRef="#ctx0" brushRef="#br0" timeOffset="260.8514">649 4253 232,'-5'9'255,"5"-9"-16,0 0-23,0 0-10,0 0-17,-2 12-18,2-12-16,0 0-14,0 0-6,0 0-7,11 5-6,-11-5-4,19 4-6,-6-1-4,-13-3-17,28 2-4,-11-2-8,3-2-8,3 2-9,2-4-9,3 1-13,-1 0-21,1 2-22,-8 0-20,0-5-26,-1 0-27,-5 5-26,-3-3-32,1 1-31,-12 3-29,19-7-187,-11 4-412,-8 3 182</inkml:trace>
          <inkml:trace contextRef="#ctx0" brushRef="#br0" timeOffset="1327.0222">2083 3550 267,'0'0'256,"0"0"-14,0 0-19,0 0-19,0 0-12,0 0-14,0 0-16,0 0-16,0 0-8,0 0-17,0 0-8,0 0-12,0 0-13,0 0-6,-6 16-8,6-16-9,0 0-4,-19 0-5,19 0-9,-17-4-6,17 4-8,-20-1-5,20 1-6,-19-4-6,10 1-6,9 3-1,-18-4 1,8-1-2,10 5 0,-18-8-1,11 3-1,7 5 0,-10-8 0,4 1-3,6 7 2,-8-10-3,8 10 0,-1-14-1,1 14-2,0 0-2,3-15 0,-3 15-5,8-11 2,-8 11 0,12-11 1,-6 7-3,2-2 2,-8 6 0,16-5 0,-5 3 1,-11 2-1,20-1 0,-20 1 4,17 3-4,-6 0-1,-11-3 1,19 11 3,-9-6 0,4 2 3,-6 5 7,5-3 2,-6 2 3,1 1 2,0-2 4,-2 5-3,0-1 2,1 1 3,-3 0-2,-1 3 0,-3 3 0,5-6-3,-10 11 0,2-1 2,-3-3-1,0 3-6,0 0 1,-7-1-2,1 0 2,4-5-3,-12 4 3,0-2-4,4 0-3,-1 1-5,-2-7-7,0 4-5,2-6-5,-3 1-2,6-6 0,5 0-4,-7-3 5,8 3 3,1-2 1,0 1 4,7-7 8,-9 7 2,9-7 1,0 0 2,0 0 1,0 0 3,0 0-2,-20-14 3,20 14 0,0 0-1,0-16 0,0 16-1,0-12 4,0 12-8,6-16 5,-6 16-5,0 0 1,8-12 4,-8 12 3,6-7 5,-6 7 2,0 0 1,2-11 4,-2 11-2,0 0 3,0 0-6,7-7-2,-7 7-1,0 0-2,0 0 7,0 0 10,21 4-1,-21-4 9,17 8-7,-11-6 8,3 4 3,1 3 1,2-1-8,4 6 1,5 2-4,-7-5-1,4 1-8,2 7 3,-5-6-1,7 3-9,-2 0 0,2-3-11,0 1-11,5-1-22,-6 0-22,-2-6-26,1 1-24,-3 0-28,1-1-32,-4-5-37,1-1-34,1 1-38,-7-2-151,-9 0-456,23-5 202</inkml:trace>
          <inkml:trace contextRef="#ctx0" brushRef="#br0" timeOffset="2190.8563">1845 2993 195,'0'0'221,"0"0"-24,0 0-12,-2-18-18,2 18-15,0 0-9,5-22-14,-5 22-10,9-14-8,-9 14-7,6-12 3,-1 5-9,-5 7-3,6-11-6,-6 11-5,3-11-2,-3 11-5,11-11-2,-11 11-4,8-11-5,-8 11-7,6-6-3,-6 6-7,0 0-7,5-5-3,-5 5-7,0 0-5,19 0 1,-19 0-8,15 4 0,-5-1-7,-1 4 3,-1 3-3,7 3-1,-4-3 1,-2 3-3,1-6-5,-2 7 2,1 0 0,-1 2 0,-4-3-5,3 1 0,-3-1 1,-1-4-6,1-1 3,0 0 0,-4-8-4,6 11-3,-6-11 2,5 7 0,-5-7 2,2 10-1,-2-10 3,0 0-1,0 0 1,0 0 2,0 0 1,7 6-3,-7-6-3,0 0 5,0 0-3,0 0-3,0 0 1,7-31-3,-7 31 1,3-19 2,0 10-2,3 2 1,-3-3 2,3-4 0,2 5-1,-2-3 0,2 1 2,0 0-1,1 0 0,-4 0 5,8-4 1,-7 7-1,3-6 3,0 7 3,-2 0 2,-7 7 1,14-11 1,-10 7 4,4-3-1,-8 7 1,13-9 2,-13 9 3,7-5 6,-7 5 0,0 0 3,7-7 3,-7 7-6,0 0-2,6-8-8,-6 8 0,0 0-6,0 0-2,0 0-3,0 0 3,20 16 1,-12-12 4,-2 9 3,2 1 0,3-3 4,-5 3-1,3 0-1,4 9-5,-5-6 0,-1-5 1,3 7-3,-1-2 0,2 6-1,-5-7 3,5 0-14,-3 1-17,0 3-19,-1-6-24,1 1-21,2-4-29,-3 3-28,3-1-40,-6-4-39,4-2-45,0 1-145,-5-1-441,-3-7 196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33.6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A2CD1B-2E43-40E5-A437-AF3E4A5966AF}" emma:medium="tactile" emma:mode="ink">
          <msink:context xmlns:msink="http://schemas.microsoft.com/ink/2010/main" type="inkDrawing" rotatedBoundingBox="25869,14712 26507,17479 26040,17586 25403,14819" semanticType="verticalRange" shapeName="Other">
            <msink:sourceLink direction="with" ref="{127DA8BE-F462-4441-86FC-60940CAF6B5D}"/>
          </msink:context>
        </emma:interpretation>
      </emma:emma>
    </inkml:annotationXML>
    <inkml:trace contextRef="#ctx0" brushRef="#br0">324-2 92,'-9'-4'183,"9"4"-25,0 0-15,-20-2-14,20 2-12,-18 4-10,18-4-12,-21 3-5,11 1-4,-4-1-13,-3 1 5,2 3-7,-1 0 2,0-2-4,-1 2-3,5 2-1,1-1-6,0-2 2,0 2-4,-4-1-4,5 2 1,2-2-5,1 0 1,0 4-5,1-3-3,0 1 0,0 2 1,1 1 5,2 0 2,-3 2 3,3-1 3,0 4-1,1 0 0,-1 1 1,0 0-5,3 1-2,0 3 1,-3 4-2,3-2-5,0-2-2,-3 4-1,1 3-7,2-4-1,0 0-3,0 1-3,-5 0 0,5-3-6,0 1 2,0-5 0,3 7 0,-3 3 0,2-6-2,0 5-1,4 0-2,-3-2-3,2 3 1,-2-3 2,6 13-2,-4-10-4,2 6 1,1 2-1,-3-9-3,3-3 1,-1 12-1,0-5 1,4-4-1,-1 7-2,0-5-1,-4-2 0,5 0-1,-5 1 2,-1-3-1,4 4-2,1-5 5,4-1-2,-8 3 3,8 2 1,-6-8 2,1 7 2,0 0 3,5 8 2,-6-10-3,1 3 7,2-6-1,-1 5-4,1-1 6,-2-3-8,-1 1-1,4 3-1,-1-5 2,-2 3 0,-2 1-6,7 1 4,-8-1-1,5-4-5,-5 3 3,8 1-2,-8-3 0,2-1 1,3 5-1,-2-3-5,-6-7 4,7 8 4,-2 0-5,-1-2 3,3-2 5,-4 2-8,-1-6 0,1 3 3,0 0 10,0-2-6,2 3-3,-2-3 5,0 4-4,-4-5 11,7 3-15,-2-3 1,-7 1 1,0-1 2,11 5-6,-11-6 2,0 1 5,0 0 1,3-1-4,-3-1 2,3 5 4,0-4 1,0 0-12,0 1 7,-1-4 16,1 4-17,-6-3 0,6-2 3,3 3 3,-3-6 1,3 5 3,-1-5 4,-2 4-4,2-3 5,-2-4-8,3 2 2,0 0 3,1-2 0,0 2 5,0-1-3,3-4-1,0 3-1,-5-2 3,-5-5-11,17 6 7,-5-5-5,-12-1-11,20 2 4,-7-5-18,2 3-17,1-4-21,-2-5-23,3 4-23,-3-7-28,2 3-28,1-2-36,-3 0-45,6-5-42,-7 4-43,1-1-201,-7-2-558,6-3 248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56.9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664F2E-4146-46C0-8F1F-FB4EB3CEAECA}" emma:medium="tactile" emma:mode="ink">
          <msink:context xmlns:msink="http://schemas.microsoft.com/ink/2010/main" type="inkDrawing" rotatedBoundingBox="5337,9287 5347,8929 5368,8930 5359,9288" semanticType="callout" shapeName="Other">
            <msink:sourceLink direction="with" ref="{F2E8E53F-9BBC-4B62-B003-47E1E8917E31}"/>
          </msink:context>
        </emma:interpretation>
      </emma:emma>
    </inkml:annotationXML>
    <inkml:trace contextRef="#ctx0" brushRef="#br0">1385 7893 28,'0'0'81,"0"0"1,0 0-5,0 0-3,0 0-3,0 0-14,0 0-1,0 0-2,0 0 0,0 0 1,0 0 2,0 0-3,0 0-1,0 0 3,0 0-11,0 0 6,0 0-1,0 0-8,0 0-5,0 0-3,0 0-1,0 0-7,0 0-5,0 0 3,0 0-4,0 0-3,0 0-2,0 0 0,0 0-2,-3 14 5,3-14-2,-2 11-3,2-11 7,0 0 1,0 18-8,0-18 1,-6 13 2,6-13-3,0 16 0,0-16 6,-3 15-2,0-8 0,3-7 3,3 15 2,-3-15-3,-3 16-4,3-16 1,0 16-1,-4-7-4,4-9 8,0 18-7,-3-9 3,3-9-5,-1 16 0,1-16-1,1 17 4,-1-17-2,-1 15-4,1-15-4,1 15 4,-1-15-4,0 11 4,0-11-2,3 11-2,-3-11-4,4 14-2,-4-14-11,0 12-11,0-12-9,4 10-9,-4-10-13,3 11-14,-3-11-15,3 15-10,-3-15-15,-3 14-103,3-14-231,-3 20 102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38.00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7DA8BE-F462-4441-86FC-60940CAF6B5D}" emma:medium="tactile" emma:mode="ink">
          <msink:context xmlns:msink="http://schemas.microsoft.com/ink/2010/main" type="writingRegion" rotatedBoundingBox="26301,15312 35800,14649 35917,16332 26419,16995">
            <msink:destinationLink direction="with" ref="{B3A2CD1B-2E43-40E5-A437-AF3E4A5966AF}"/>
            <msink:destinationLink direction="with" ref="{2F7B7DFD-2612-4306-8FE4-A91DE6C0E6C5}"/>
          </msink:context>
        </emma:interpretation>
      </emma:emma>
    </inkml:annotationXML>
    <inkml:traceGroup>
      <inkml:annotationXML>
        <emma:emma xmlns:emma="http://www.w3.org/2003/04/emma" version="1.0">
          <emma:interpretation id="{E0DAA7A7-361A-4049-A7B8-FAA6E0867F47}" emma:medium="tactile" emma:mode="ink">
            <msink:context xmlns:msink="http://schemas.microsoft.com/ink/2010/main" type="paragraph" rotatedBoundingBox="26301,15312 35800,14649 35917,16332 26419,16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0C7962-8509-47C8-92D5-09169B20E1F8}" emma:medium="tactile" emma:mode="ink">
              <msink:context xmlns:msink="http://schemas.microsoft.com/ink/2010/main" type="line" rotatedBoundingBox="26301,15312 35800,14650 35917,16332 26419,16995"/>
            </emma:interpretation>
          </emma:emma>
        </inkml:annotationXML>
        <inkml:traceGroup>
          <inkml:annotationXML>
            <emma:emma xmlns:emma="http://www.w3.org/2003/04/emma" version="1.0">
              <emma:interpretation id="{5D8FDA21-0013-400A-8B4F-84DC580241B9}" emma:medium="tactile" emma:mode="ink">
                <msink:context xmlns:msink="http://schemas.microsoft.com/ink/2010/main" type="inkWord" rotatedBoundingBox="26321,15594 27008,15546 27047,16115 26361,16163"/>
              </emma:interpretation>
              <emma:one-of disjunction-type="recognition" id="oneOf0">
                <emma:interpretation id="interp0" emma:lang="en-US" emma:confidence="0">
                  <emma:literal>A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4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£</emma:literal>
                </emma:interpretation>
              </emma:one-of>
            </emma:emma>
          </inkml:annotationXML>
          <inkml:trace contextRef="#ctx0" brushRef="#br0">241 0 25,'0'0'130,"0"0"-1,0 0-14,-35 12 1,33-2-4,-4-2-4,0 3 6,1 1 2,2 2-6,-3 6 12,-2-4 2,2 6 2,-4 0 1,3 4-4,0-2-5,-4-2-6,5 3-3,0 3-7,0-4-6,-2 2-7,2-1-2,-5-1-10,5-2-8,-4 1-6,2-2-6,-2 0-7,3-1-4,1-6-3,-2 6-5,5-6-3,-3-6-4,0 8-3,1-8-3,2 0-2,3-8-6,-6 10-6,6-10-7,0 0-2,-3 12-9,3-12-3,0 0-9,0 0-15,0 0-13,0 0-12,0 0-10,0 0-10,0 0-7,0 0 2,0 0-5,6-51 8,-6 39 4,3-2 6,-2 0 4,1-4 6,3 0 3,-2 2 5,0-2 1,0 3 14,3-5-6,2 4 4,-2-1 7,1 1 7,0-2-2,0 3 3,0-2 5,3 5 6,-6-6 4,6 6 11,-1-1 3,-4 2 7,4 0 5,-6 0 7,3 0 5,2 1 15,-5 1 4,-3 9 9,7-18 7,-6 11 1,-1 7 8,9-14 0,-9 14 4,4-14 1,-1 10 0,-3 4-5,6-12 5,-6 12-3,0 0-3,8-14-3,-8 14 0,0 0 4,6-2-13,-6 2-3,0 0-5,0 0-9,6-6-5,-6 6-5,0 0-6,0 0 0,0 0-3,22 12 4,-13-7-1,2 5 7,0 1 2,2 0 4,-3 3 2,9 4 3,1-3 4,-3 2-4,2-2-2,1 4 1,1-1-3,-3 0 5,-1 0 0,4 0-5,-7-5 0,3 7 5,3-6-7,-7-2 5,5 2-13,-2-3 1,-2 3-5,0-2 5,0-1-6,-2 0-3,2 3-2,-4-6-3,1 2-1,-2-2-5,-1 2 4,-2-3-3,2 0-13,-2 0-7,-6-7-17,12 8-16,-12-8-24,5 5-17,-5-5-28,0 0-23,6 10-29,-6-10-27,0 0-40,0 0-47,0 0-212,0 0-528,0 0 234</inkml:trace>
          <inkml:trace contextRef="#ctx0" brushRef="#br0" timeOffset="304.8265">209 379 94,'0'0'214,"0"0"-16,0 0-7,0 0-3,-11 1-5,11-1-4,0 0-1,0 0-8,0 0 0,0 0-7,0 0-9,0 0-10,0 0-8,0 0-15,0 0-7,0 0-8,0 0-8,0 0-11,45 0-10,-29-1-12,1-2 1,0 3-9,-5 0-12,2 0-14,-14 0-14,22 0-12,-13 0-16,-9 0-12,18 3-13,-18-3-9,0 0-5,15-3-10,-15 3-10,0 0-13,0 0-11,0 0-16,14 0-17,-14 0-23,0 0-32,0 0-35,0 0-116,0 0-359,6-8 159</inkml:trace>
        </inkml:traceGroup>
        <inkml:traceGroup>
          <inkml:annotationXML>
            <emma:emma xmlns:emma="http://www.w3.org/2003/04/emma" version="1.0">
              <emma:interpretation id="{0B8951A2-3ABF-45D1-9C56-167531288E80}" emma:medium="tactile" emma:mode="ink">
                <msink:context xmlns:msink="http://schemas.microsoft.com/ink/2010/main" type="inkWord" rotatedBoundingBox="27705,14962 29958,15688 29584,16851 27331,16125"/>
              </emma:interpretation>
              <emma:one-of disjunction-type="recognition" id="oneOf1">
                <emma:interpretation id="interp5" emma:lang="en-US" emma:confidence="0">
                  <emma:literal>any</emma:literal>
                </emma:interpretation>
                <emma:interpretation id="interp6" emma:lang="en-US" emma:confidence="0">
                  <emma:literal>an's</emma:literal>
                </emma:interpretation>
                <emma:interpretation id="interp7" emma:lang="en-US" emma:confidence="0">
                  <emma:literal>any,</emma:literal>
                </emma:interpretation>
                <emma:interpretation id="interp8" emma:lang="en-US" emma:confidence="0">
                  <emma:literal>ang</emma:literal>
                </emma:interpretation>
                <emma:interpretation id="interp9" emma:lang="en-US" emma:confidence="0">
                  <emma:literal>asn'3</emma:literal>
                </emma:interpretation>
              </emma:one-of>
            </emma:emma>
          </inkml:annotationXML>
          <inkml:trace contextRef="#ctx0" brushRef="#br0" timeOffset="2372.1144">1318-28 134,'0'0'266,"0"0"-22,0 0-22,0 0-15,0 0-25,0 0-13,0 0-12,0-22-14,0 22-15,0 0-12,7-13-15,-7 13-8,13-13-9,-5 10-9,-2-3-9,5 1-8,-5 0-7,8 2-4,-2 0-8,-12 3-3,17-4-7,-6 4-2,-11 0-5,21 3-4,-21-3-6,20 1-4,-8 2-5,-4 0 5,-8-3-5,14 1-1,-5 2-1,-9-3-2,14 5 3,-14-5-4,10 2 0,-10-2-2,0 0-2,11 1 0,-11-1-2,0 0-3,0 0-1,0 0 0,0 0 3,0 0 0,0 0 0,0 0-2,0 0-1,0 0 2,0 0 3,0 0-1,0 0 1,0 0-2,-35-8 1,35 8 1,-23 1 0,12 1 1,11-2 1,-26 3 0,9-1 0,3 3 4,-7 2 5,4 3 1,-6-2 7,0 5 6,-1 4 4,1-1 5,-1 2 3,3 3 0,-3 2-3,-2 3 3,6-4 1,2 0 1,-2 3-5,6-3 6,-3 2-3,5-1 0,1-3 0,-3 3 4,7-7 2,4 1-1,0-2 3,0 0-3,2 0-4,2-4 0,2 3-1,0-6-1,4 5-1,3-5-6,-3 3-2,7-2-3,0-3-6,1 0-8,6-1-11,-4-1-14,11-2-6,-2-1-9,2-1-14,2-1-4,-4-1-9,-2-2-4,4-1-11,-2-1-7,-1 0-5,-2-5 1,4 1 0,-4-3-2,2 5 9,-9-2 3,1 2 12,0-3 14,-3 0-6,0 1 11,-5-2 8,2 2 9,-1-4 12,-4 4 21,-2 1 6,-4 9 10,7-14 6,-4 6 5,-3 8 7,3-13 0,-3 13 2,0 0-1,-3-14 0,3 14-3,0 0 0,-17-6 1,17 6-1,0 0 1,0 0 2,-30 16 6,22-10-6,-7 4 0,7-1-2,-4 5 1,1-3-3,0-1-2,4 6-1,-2-4-7,4-1-1,2-1 1,-3-3-5,3 3 2,3-10-5,0 18-2,0-18-9,3 12-1,-3-12-8,9 8-3,-9-8-7,21 1-6,-10-2-2,-11 1-1,31-8 2,-13 4 2,0-3-1,-4 3 8,3-4-3,-3 1 2,-2 0 4,-1-2-2,2-2 5,-6 0-2,6 1 5,-5-1-2,-2 1 8,2-1-1,-2-3 6,-3-1 2,0 1 8,5 1 3,-2 0 2,-3 4 2,3-4 2,-1-2 1,1 4 0,1 1-2,0-2-2,0 2-1,2 2 1,-1-5-5,3 1 0,-2 7-6,2-6 1,-2 1-3,-3 3 1,2 3 1,-2-3-5,-6 7 4,14-11-5,-7 8-2,-7 3-3,6-7-2,-6 7-3,0 0-6,11-8-2,-11 8-3,0 0 2,0 0-1,0 0-1,6-7-3,-6 7 2,0 0 1,0 0-2,0 0 1,0 0-2,0 0 4,0 0 3,0 0-2,17 11 3,-14-4 4,-3-7 0,11 18 5,-2-7 0,2 0 1,-1 4 3,-2-3-1,1 1 3,2 2 1,1 0 3,-4-1 6,4 4 10,-4-3-5,2 2 5,0-3 6,-3-1 0,-3 4-1,0-3-2,2-2 1,-3 0 2,0 1-1,-3-2-1,0-3 4,0-8-4,-6 22-2,0-14 1,-2 3 1,-5 1-7,5-4-1,-9 0-2,0-1-9,-1 2-19,-4-3-14,6-2-19,-9-1-21,10-2-24,-4 2-23,0-3-28,8 0-33,11 0-40,-20-7-188,14 3-434,6 4 192</inkml:trace>
          <inkml:trace contextRef="#ctx0" brushRef="#br0" timeOffset="2975.9701">2218 0 165,'0'0'254,"0"0"-25,0 0-13,0 0-16,24 19-14,-17-13-9,-1 1-8,0 2-10,-1 3-8,4-2-13,-1 4-9,-5 0-5,3 1-13,-1 1-10,-2-2-8,3 2-8,1 0-10,-3 0-5,2-2-8,-6 0-6,7 1-5,-4-8-11,1 4-12,-4-11-13,4 15-7,-4-15-3,3 11-4,-3-11-1,6 7-4,-6-7 4,0 0-11,0 0-9,0 0-7,20-4-5,-20 4-1,14-18 1,-8 11-1,2-3 5,-2 2 2,4-6 1,-6 1 2,6 0 6,-2 1 1,-2-2 1,3 3 4,-1-1 2,-2 2 3,5-1 1,-5 1 4,1 0 1,-1 1 4,2 1 1,2-3-1,3 1 5,-2 3 3,-2 3 0,-1-5 2,1 3 4,-9 6 5,14-8 4,-4 4 1,-10 4-1,11-4 0,-11 4-2,9-5 0,-9 5 5,0 0-1,20 6 15,-14-1 3,-6-5 0,8 15 9,-2-5-3,-1-2 1,1 6 0,0-1-3,-1 1-5,-2 2-7,3-2 2,-2-2-7,-1 2-1,3 1 1,-1-1-6,-2-2 3,0-1-30,2-1-14,1 2-25,-3-4-21,0 2-26,3-3-33,-6-7-29,8 16-38,-5-12-37,-3-4-55,11 7-155,-11-7-468,12-2 207</inkml:trace>
          <inkml:trace contextRef="#ctx0" brushRef="#br0" timeOffset="4656.8902">2845 663 291,'0'0'290,"0"0"-24,0 0-27,0 0-22,23 3-22,-23-3-15,24-9-19,-7 8-18,0-1-14,3 1-15,1-2-11,-1 2-10,0 2-6,-3-1-14,3 4-11,-1-2-15,-3-2-12,-7 4-15,2-1-11,-5 2-13,3 2-2,-4 0-8,-5-7-6,0 18-2,0-18-11,-8 19-1,5-7 6,-3-3 0,-2 4 2,2-3 0,3-1 5,-2 0 1,5-9 4,-6 16 4,6-6 6,0-10 9,6 17 12,-1-3 9,1-6 7,5 3 3,1 0 3,-1 1 0,5 2 1,-2-1-3,0-1 1,6 3-2,-10-4 0,0 0-3,4 3-18,-1-2 5,-2-1 7,0 1 0,-5 1 1,2-3 7,-2 5 7,-4-1-1,-1 0 6,-1-3-3,-1 4 5,-4-7 2,0 7 7,-4-2-5,-2-5-1,-1 7-4,-3-7-6,-2 2-3,0-3-7,-3 1 0,0-2 2,0 0-15,2-4-12,-2 4-12,-3-5-21,3-1-32,-1 0-28,4-3-28,-3-2-40,3-5-49,3-1-34,0 0-215,-6-3-493,7-4 218</inkml:trace>
          <inkml:trace contextRef="#ctx0" brushRef="#br0" timeOffset="3290.0284">3024-71 7,'0'0'261,"0"0"-17,0 0-12,0 0-2,0 0-11,0 0-11,6 29-11,-6-29-10,0 20-12,4-8-13,-1 2-17,-3-4-13,3 3-12,0 2-13,-2-1-9,3 0-6,-1 1-21,0-4-27,1 3-32,-2-3-22,1 0-34,-1-3-38,1 4-32,-3-12-45,6 16-43,-3-11-187,-3-5-422,0 0 188</inkml:trace>
        </inkml:traceGroup>
        <inkml:traceGroup>
          <inkml:annotationXML>
            <emma:emma xmlns:emma="http://www.w3.org/2003/04/emma" version="1.0">
              <emma:interpretation id="{80A8E0E9-B528-438C-A373-DB128322FAA2}" emma:medium="tactile" emma:mode="ink">
                <msink:context xmlns:msink="http://schemas.microsoft.com/ink/2010/main" type="inkWord" rotatedBoundingBox="28938,15857 29964,14994 30388,15498 29362,16361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009.0133">3359-91 2,'0'0'273,"0"0"-21,0 0-16,0 0-9,0 0 0,12 15-11,-12-15-11,0 18-12,4-11-12,-4-7-14,-4 18-15,4-7-16,0-11-10,0 23-11,0-8-14,0-4-11,5 4-37,-5-1-38,0 0-37,0 3-48,0-3-45,0 2-35,0-9-36,0-7-37,0 23-145,0-16-396,-5 4 175</inkml:trace>
          <inkml:trace contextRef="#ctx0" brushRef="#br0" timeOffset="4044.0358">3085-90 16,'0'-11'259,"0"11"-9,-5-15-12,5 15-8,0-11-8,0 11-8,0 0-13,5-14-13,-5 14-14,9-11-8,-1 3-13,1 4-14,5-3-15,7 0-10,-4-2-6,9 0-19,2 1-11,-1 1-3,7-1-13,6-2-26,-1 1-21,3-4-20,2 5-28,-3-1-20,2-3-23,-4 1-25,5 5-16,-15-2-11,2 4-16,-1-4-11,-5 1-11,1 1-11,-8 1-6,0 2-120,-4-4-327,-14 7 146</inkml:trace>
          <inkml:trace contextRef="#ctx0" brushRef="#br0" timeOffset="4055.0293">2671 362 290,'-10'7'273,"10"-7"-20,0 0-16,-6 7-12,6-7-8,0 0-12,0 0-11,0 0-5,0 0-9,20 10 0,1-10-22,2 0-14,8 0-7,16-2-14,1-3-14,-1 2-11,1-1-9,2 0-17,4-2-21,-1 5-21,-1-6-16,2 3-19,-4-3-16,1 1-12,2 1-15,-14-3-16,-4 2-16,-6 2-22,-1 0-20,-1 1-26,-7 3-10,-3-1-47,-4-2-23,-13 3-148,14-3-407,-14 3 180</inkml:trace>
        </inkml:traceGroup>
        <inkml:traceGroup>
          <inkml:annotationXML>
            <emma:emma xmlns:emma="http://www.w3.org/2003/04/emma" version="1.0">
              <emma:interpretation id="{24E43A84-37D2-4DE4-AFDC-99A7538C2EC6}" emma:medium="tactile" emma:mode="ink">
                <msink:context xmlns:msink="http://schemas.microsoft.com/ink/2010/main" type="inkWord" rotatedBoundingBox="31105,15641 31461,15616 31496,16113 31139,16138"/>
              </emma:interpretation>
              <emma:one-of disjunction-type="recognition" id="oneOf3">
                <emma:interpretation id="interp15" emma:lang="en-US" emma:confidence="0">
                  <emma:literal>TD</emma:literal>
                </emma:interpretation>
                <emma:interpretation id="interp16" emma:lang="en-US" emma:confidence="0">
                  <emma:literal>+3</emma:literal>
                </emma:interpretation>
                <emma:interpretation id="interp17" emma:lang="en-US" emma:confidence="0">
                  <emma:literal>+1]</emma:literal>
                </emma:interpretation>
                <emma:interpretation id="interp18" emma:lang="en-US" emma:confidence="0">
                  <emma:literal>+1)</emma:literal>
                </emma:interpretation>
                <emma:interpretation id="interp19" emma:lang="en-US" emma:confidence="0">
                  <emma:literal>+33</emma:literal>
                </emma:interpretation>
              </emma:one-of>
            </emma:emma>
          </inkml:annotationXML>
          <inkml:trace contextRef="#ctx0" brushRef="#br0" timeOffset="7948.9702">4784 303 18,'0'0'235,"-10"3"-16,10-3-14,0 0-14,0 0-10,0 0-9,0 0-9,0 0-10,0 0-7,-14 1-9,14-1-3,0 0-8,0 0-7,0 0-6,0 0-6,0 0-2,0 0-6,0 0-1,0 0-1,0 0-12,0 0-1,0 0-5,35 3-7,-35-3-1,25-4-6,-7 1-8,-2-1-4,4 1-8,-1 0-3,1-2-3,7 2-4,-10 1-2,1 0-6,-1-1-1,-3 1-12,4 0-4,-3 2-13,-5 0-11,-10 0-16,17-3-28,-17 3-12,14-4-18,-14 4-15,0 0-24,14 0-21,-14 0-37,0 0-35,14-7-216,-14 7-470,6-11 208</inkml:trace>
          <inkml:trace contextRef="#ctx0" brushRef="#br0" timeOffset="8250.9584">4958 53 211,'0'0'224,"0"0"-20,0 0-16,0 0-18,0 0-14,0 0-8,0 0-19,-12-1-11,12 1-7,0 0 3,0 0 2,0 0 3,4 32 3,1-19-2,1 1 1,-4 4-3,7 5-17,1-7-4,-1 10-5,-1-4-8,-1 4-8,3-1 2,-6 0-17,6-1-1,-7 0-8,2-2-11,-4-4 2,4 0-4,0 0-10,-1 1-19,1-1-20,-2-3-28,0 2-25,-3-2-32,2-3-29,-1-5-46,-1-7-44,5 15-31,-5-15-155,0 0-431,1 9 191</inkml:trace>
          <inkml:trace contextRef="#ctx0" brushRef="#br0" timeOffset="8733.9269">5657-148 170,'0'0'301,"0"0"-24,0 0-20,0 0-24,-6-11-21,6 11-24,0 0-16,0 0-9,0 0-24,0 0-18,0 0-6,0 0-4,0 0-4,-3 32-6,3-17-3,2-1-9,-1 1-2,2 5-10,-1 7-10,2 0-2,0-2-6,0 2-10,2-3-3,1 0-7,-3 3-4,3-5-4,-3-1-7,-1-7-17,4 8-20,-3-7-26,3 3-24,-6-6-34,1 1-18,1-5-32,0 3-33,-3-11-20,6 9-24,-6-9-170,8 3-426,-8-3 188</inkml:trace>
          <inkml:trace contextRef="#ctx0" brushRef="#br0" timeOffset="9086.9274">5695-254 110,'-5'-7'169,"5"7"-11,-1-18-7,1 18-7,-4-14-9,4 14-9,5-16-15,0 8-9,-1 0-10,7-1-7,-1-2-7,4 3-7,3-3-4,-2 3-13,1 2-3,-2-2-4,5 0-6,-4 2 0,2 5-10,-6 1-2,3-5-7,-1 1 0,-13 4-3,25 7-5,-11 0 2,-8 0-7,2-3 0,-1 8-10,-7-12-10,8 17-10,-3-6-8,-5-11-2,3 17-14,-3-17 3,-2 21-3,2-21 3,-1 21 2,1-21 0,0 21 7,1-14 8,1 4 5,0 0 9,-2-11 0,6 18 2,-2-8 15,4 4 14,0-5 1,3 5 2,-2-3 3,-1 3-1,5-2 4,-4 2-1,2 1 2,-2 0-4,0-2 6,-4 3 2,0-1-3,3 2 4,-2-3 3,-2 2-2,0-3-4,0 5 11,-4-1 0,-3-2 2,0-2-3,1 2 6,-7 1-1,1-2 2,-1 0-3,-2-3 0,2 3 5,-5-3 0,1 0-4,1-4 3,-2 0-4,0 0-8,0 0-9,0-2 3,0-2-5,-2 2-12,2-1-19,2-2-15,12-2-26,-27 0-29,16 0-29,11 0-35,-23-7-38,14 1-30,-1 1-136,10 5-370,-9-12 164</inkml:trace>
        </inkml:traceGroup>
        <inkml:traceGroup>
          <inkml:annotationXML>
            <emma:emma xmlns:emma="http://www.w3.org/2003/04/emma" version="1.0">
              <emma:interpretation id="{31A4C7CB-B458-4619-91D1-278F5D77010E}" emma:medium="tactile" emma:mode="ink">
                <msink:context xmlns:msink="http://schemas.microsoft.com/ink/2010/main" type="inkWord" rotatedBoundingBox="32906,14851 35800,14650 35903,16126 33009,16328"/>
              </emma:interpretation>
              <emma:one-of disjunction-type="recognition" id="oneOf4">
                <emma:interpretation id="interp20" emma:lang="en-US" emma:confidence="0">
                  <emma:literal>sinning</emma:literal>
                </emma:interpretation>
                <emma:interpretation id="interp21" emma:lang="en-US" emma:confidence="0">
                  <emma:literal>single</emma:literal>
                </emma:interpretation>
                <emma:interpretation id="interp22" emma:lang="en-US" emma:confidence="0">
                  <emma:literal>singe</emma:literal>
                </emma:interpretation>
                <emma:interpretation id="interp23" emma:lang="en-US" emma:confidence="0">
                  <emma:literal>sings</emma:literal>
                </emma:interpretation>
                <emma:interpretation id="interp24" emma:lang="en-US" emma:confidence="0">
                  <emma:literal>sinn+y</emma:literal>
                </emma:interpretation>
              </emma:one-of>
            </emma:emma>
          </inkml:annotationXML>
          <inkml:trace contextRef="#ctx0" brushRef="#br0" timeOffset="9603.9372">6665-542 21,'-11'4'131,"2"-3"-8,-2 3 4,1 1-22,-1-1-3,2 4-3,3-4-11,-3 9 2,2-1 1,3-3-1,1 7-6,3 3 11,1-5-7,2 5 6,7 5-10,-1-2-7,3 1 3,1-5-4,4 3 0,0 1 1,0-3 1,3 4-7,1-4 0,-7 3-1,1 1-1,2-4-4,1 2 2,-4-3-3,-7-3 2,4 1-1,-3-3-2,-2 3 2,0-4-5,-2 3 0,0-3-4,-4-4 2,0-8-3,-1 17-3,1-17-5,-10 21-2,3-13-3,-3 4-8,-2-5 4,-2 0-9,-2-3 2,-1 5-10,1-5-11,1 1-18,-4-5-24,2 2-20,0-2-18,0-2-32,4-2-34,-1 0-38,3 0-46,11 4-206,-10-14-462,6 7 204</inkml:trace>
          <inkml:trace contextRef="#ctx0" brushRef="#br0" timeOffset="9903.968">6967-314 36,'0'0'261,"0"0"-22,0 0-24,0 0-20,0 0-14,0 0-2,0 0-3,19 17-4,-15-6-12,4 0-12,-2 3-3,1 0-15,0 1-12,0-4-10,0 3-9,1 1-12,1 1-8,-2-2-7,0 2-15,0-2-31,-1 2-29,-1-2-36,-2-6-42,3 2-41,-4-2-59,4 1-39,-6-9-154,0 14-403,0-14 179</inkml:trace>
          <inkml:trace contextRef="#ctx0" brushRef="#br0" timeOffset="10208.9081">7001-459 72,'0'0'271,"-8"-12"-29,8 12-26,0 0-32,0 0-45,-6-9-44,6 9-55,0 0-55,-9-7-53,9 7-41,0 0-70,0 0-191,0 0 84</inkml:trace>
          <inkml:trace contextRef="#ctx0" brushRef="#br0" timeOffset="10489.8946">7222-401 25,'7'12'194,"0"5"-8,1-1-11,-2-1-7,1 2-7,-1 0-8,0 0-14,0-2-13,-3 9-8,2-5-15,-3-2-6,4 1-14,-1-4 0,-2-2-14,1-4-1,-2 0-10,-2-8-4,6 12-4,-1-7-5,-5-5-1,14 6-5,-14-6-8,22-6-9,-22 6-8,17-7-8,-2 0-3,-1-4 0,3 3-3,-3-6-3,-1 3 3,-1-1-1,9-6 3,-12 4-1,3 0 1,-1-4 3,0 6 5,-1-2-2,0 2 5,3-2 0,-4 3 4,1 0 12,2-1 5,-4 4 5,3 3 6,-3-2 6,-2 0 3,3 2 1,-9 5 4,14-7-2,-14 7-7,14-7-4,-14 7 0,17 1-2,-17-1 1,14 6 5,-6-2 1,-2 4 2,2-1-2,1 7-2,1 1 6,-2 0-4,-2 2-2,-2-3-5,1 7-3,1-7-6,1 3-2,-4 2-1,1-2-1,3 1-15,-4-4-18,1 5-34,1-1-30,-3-2-35,-1-1-28,-1-1-38,2-4-35,-2-10-43,3 13-211,-3-13-493,1 11 219</inkml:trace>
          <inkml:trace contextRef="#ctx0" brushRef="#br0" timeOffset="10893.9268">8015-484 96,'0'-14'260,"0"14"-22,0 0-29,0 0-21,0 0-21,0 0-7,0 0-14,0 0-9,9 32-7,-2-17-11,-1-5-13,-5 2-4,7 0-11,-2 1-7,1-2-9,-3 1-9,1-3-8,0 3-1,1 2-10,-3-9-3,2 5-8,-1-3-9,-4-7-9,5 12-7,-5-12-4,5 8 2,-5-8-5,6 9-2,-6-9 1,0 0 3,0 0-2,0 0-2,0 0-3,0 0 4,26-15-3,-18 5 3,1 0 0,2-1-2,0-1 2,2 1-4,1-3 3,-2 7 3,2-5 0,2 3 5,-2 0 2,3 0 6,-2-1 3,-5 3 4,7-3 12,-5 4 8,2-2 5,-6 5 5,0-1-5,-8 4-4,14-7-1,-14 7-6,12-5 0,-12 5 1,0 0 1,16 6 8,-16-6 1,8 7-2,-4 3-2,3-3-1,-4 2-1,-3-9-3,8 18-3,-4-6 5,2 2-10,-2 1 8,0-1-24,1-6-21,-2 4-23,-1-1-29,2-4-36,-4-7-40,5 20-39,-2-13-39,-3-7-46,8 10-220,-8-10-514,8 7 227</inkml:trace>
          <inkml:trace contextRef="#ctx0" brushRef="#br0" timeOffset="11869.8576">8482-127 237,'-8'9'306,"8"-9"-23,-7 6-11,7-6-24,0 0-13,0 0-14,0 0-20,26 7-12,2-11-18,-5 2-17,10 1-14,-3-3-12,18-2-16,2-1-25,1 2-28,1-2-36,0 0-32,5-4-39,-3 7-39,-9-4-42,8-4-44,-6 4-41,-4 1-187,0 2-435,-20 1 192</inkml:trace>
          <inkml:trace contextRef="#ctx0" brushRef="#br0" timeOffset="12210.1744">8909 19 152,'0'0'192,"0"0"-24,0 0-9,0 0-15,17 10-10,-17-10-9,14 3-14,-14-3-14,19 4-7,-10 1-12,0-3-12,2 7-3,2-5-6,-6 0-23,1 2-12,3 2-23,-5 2-19,1-3-13,-3 5-13,-4-1 2,5-1 1,-5 2-2,1 4 10,3-3 1,-4-3 11,1 1 3,-1-11 15,2 25 16,2-13 13,-1-3 5,1 4 10,-1 2 12,4-3 3,-3-3 3,0 6 9,3-1 1,-1 0 2,0-1-2,2 1 25,-2 0-7,2-3-5,-5-1-1,0 7-3,-1-3-1,2-1 2,-2-1 2,-2-12-1,0 18 4,3 0 2,-3-11-5,0-7 3,-6 21-1,-1-8-6,3-3 0,-4-3-10,-6 1-1,0 3-6,-5-4-6,-3 4-4,-6-6-8,-1 4-15,-4-6-32,-9 2-35,-2-6-23,-2 1-33,5-3-35,-1-5-38,11-1-59,0-3-231,-10-4-498,10-5 220</inkml:trace>
          <inkml:trace contextRef="#ctx0" brushRef="#br0" timeOffset="11168.855">8767-604 129,'0'0'259,"0"0"-25,0 0-24,0 0-3,0 0-8,0 0-4,9 22-15,-7-15-10,-2-7-13,2 19-17,-1-5-11,2-3-16,-1-3-8,2 6-18,0-3-35,-4 3-36,4-1-42,-1-3-50,-3-10-53,8 20-37,-5-8-199,-1-1-394,-2-11 175</inkml:trace>
          <inkml:trace contextRef="#ctx0" brushRef="#br0" timeOffset="11547.9051">8850-699 134,'0'-13'280,"0"13"-19,0 0-25,3-19-26,-3 19-15,7-9-14,-7 9-15,11-14-19,-1 7-12,7 0-17,0-4-12,8 4-14,3-5-22,12-4-25,2 4-34,-1 1-35,7 0-37,0-3-41,9-1-34,-5 0-35,0 4-145,-4 0-342,-6 0 151</inkml:trace>
          <inkml:trace contextRef="#ctx0" brushRef="#br0" timeOffset="11482.8848">9105-629 117,'0'0'241,"0"0"-6,0 0-5,0 0-6,0 0-13,11 17-14,-11-17-10,1 19-19,1-16-9,-2-3-17,0 19-9,5-4-16,-5-8-16,3 4-18,-3-11-41,4 15-41,-2-5-49,-2-10-55,0 0-56,8 21-58,-8-21-127,0 0-372,-3 20 165</inkml:trace>
        </inkml:traceGroup>
      </inkml:traceGroup>
    </inkml:traceGroup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36.0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653732-1BBA-49C3-9718-E87670BE3304}" emma:medium="tactile" emma:mode="ink">
          <msink:context xmlns:msink="http://schemas.microsoft.com/ink/2010/main" type="inkDrawing" rotatedBoundingBox="5424,17487 7557,17194 7562,17226 5429,17519" semanticType="underline" shapeName="Other">
            <msink:sourceLink direction="with" ref="{42E792E9-F4BB-43A1-B620-67260855DC52}"/>
          </msink:context>
        </emma:interpretation>
      </emma:emma>
    </inkml:annotationXML>
    <inkml:trace contextRef="#ctx0" brushRef="#br0">0 298 10,'0'0'139,"0"0"-4,0 0-8,0 0-4,0 0 5,0 0-2,0 0-4,0 0 9,0 0 4,0 0-8,0 0-3,0 0-4,0 0-4,0 0-9,0 0-7,0 0-6,0 0-7,0 0-7,0 0-5,0 0-9,0 0-8,0 0-6,0 0-5,0 0-7,0 0-6,0 0 2,27-7-4,-27 7-4,19 0 0,-2-2-6,3 1 1,0 1-4,0-1 1,-1-2-4,9 1 2,2 2-17,-1-6 0,2 4-3,11-3-3,1 2 1,-1-1 2,-2-4 0,4 0 1,-13 1-1,8-3 6,-7 4-1,1-3 0,-3 6 0,1-6 3,-6 5 2,-5-1-3,-1 0 3,-2 3-4,-3 1-3,-6-2 2,-8 3 1,18-4 2,-18 4-2,11 0 1,-11 0 0,11-3 3,-11 3-6,0 0 4,0 0-6,13-3 4,-13 3-1,0 0 2,0 0 0,0 0-1,0 0 0,0 0 0,0 0 1,9-4 3,-9 4-1,0 0 2,0 0 1,0 0-1,0 0-3,0 0 1,0 0-1,0 0 2,0 0-1,0 0-4,0 0 1,0 0 1,0 0-3,0 0-4,0 0 4,0 0 1,0 0-3,0 0 0,17-1 3,-17 1-2,14 0-2,-14 0 4,23 0-4,-5 0 1,-1 1-1,6-4 1,8 1 0,-4 0 1,1-3 0,6 3 1,-4 1-5,2-4 2,-1 2 0,10-2 4,-1-1-1,-5 2-2,-9 2 2,5-3-1,-6 3-1,-5-2 0,7 0 5,-1 0-6,-2-2 0,4 1 4,-11 1-5,2 2 2,1 1 2,-2-1-2,0 0 1,2 1 0,-1-1-1,1-2 3,0 0-2,-3 1-2,11 2 2,-8 0 0,1-1 1,-1 1-1,0-2-2,4-3 3,-4 2-2,0 4 0,3-7 0,-6 4 3,4 1-2,-1-3 1,-3 3-2,3-3-1,-3 3 0,-3-3 2,-1 3-2,-2 0 3,-11 2-2,20-2-1,-14-1 2,-6 3-1,11-4-2,-11 4 1,0 0 0,17-1 2,-17 1-2,0 0 0,10-3 0,-10 3 1,0 0-1,0 0 5,14-1-4,-14 1 1,0 0 0,0 0 1,0 0 1,17-2-2,-17 2-1,0 0 0,0 0-2,9-1 3,-9 1 2,0 0 1,0 0-4,0 0 1,0 0 0,0 0-2,0 0 0,0 0 0,0 0-1,0 0 4,14-3-4,-14 3 3,0 0-1,0 0 1,0 0 1,0 0 0,0 0 0,0 0 1,0 0-2,0 0 0,0 0 3,0 0-2,0 0-1,0 0-1,0 0 8,0 0-6,0 0-5,0 0 4,0 0-2,0 0 0,0 0 0,0 0 2,0 0-4,0 0 2,0 0-4,0 0 2,0 0-1,0 0 2,0 0-4,0 0-3,0 0 2,0 0-4,0 0-1,0 0 1,0 0-3,0 0-3,0 0-3,0 0 6,0 0-7,0 0-2,0 0 3,0 0-5,0 0 2,0 0-3,0 0-1,0 0-2,0 0-1,0 0 3,0 0-6,0 0 1,0 0-10,0 0-13,0 0-5,0 0-19,0 0-19,0 0-16,0 0-28,0 0-32,0 0-125,0 0-325,0 0 144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02.86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E0ABA4-E6EF-4F55-B255-0B3DAFB5BD8B}" emma:medium="tactile" emma:mode="ink">
          <msink:context xmlns:msink="http://schemas.microsoft.com/ink/2010/main" type="writingRegion" rotatedBoundingBox="3791,15364 4102,15364 4102,18073 3791,18073"/>
        </emma:interpretation>
      </emma:emma>
    </inkml:annotationXML>
    <inkml:traceGroup>
      <inkml:annotationXML>
        <emma:emma xmlns:emma="http://www.w3.org/2003/04/emma" version="1.0">
          <emma:interpretation id="{DF5BF776-2F82-439C-BF3A-870E535A7031}" emma:medium="tactile" emma:mode="ink">
            <msink:context xmlns:msink="http://schemas.microsoft.com/ink/2010/main" type="paragraph" rotatedBoundingBox="3791,15364 4102,15364 4102,18073 3791,18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A61DC2-2E1F-4250-8CCC-B9879BDCF8EC}" emma:medium="tactile" emma:mode="ink">
              <msink:context xmlns:msink="http://schemas.microsoft.com/ink/2010/main" type="line" rotatedBoundingBox="3791,15364 4102,15364 4102,18073 3791,18073"/>
            </emma:interpretation>
          </emma:emma>
        </inkml:annotationXML>
        <inkml:traceGroup>
          <inkml:annotationXML>
            <emma:emma xmlns:emma="http://www.w3.org/2003/04/emma" version="1.0">
              <emma:interpretation id="{5038235C-299D-4E16-82B4-513FDC47554D}" emma:medium="tactile" emma:mode="ink">
                <msink:context xmlns:msink="http://schemas.microsoft.com/ink/2010/main" type="inkWord" rotatedBoundingBox="3791,15364 4102,15364 4102,18073 3791,18073"/>
              </emma:interpretation>
              <emma:one-of disjunction-type="recognition" id="oneOf0">
                <emma:interpretation id="interp0" emma:lang="en-US" emma:confidence="0">
                  <emma:literal>{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-742 2699 117,'0'0'123,"0"0"-11,0 0-4,0 0-10,0 0 3,-16-9 3,16 9 1,-8-5-6,8 5-3,0 0-5,-15-7-6,15 7-3,-14-5 1,14 5-8,-13-4-3,13 4-1,-14-2-4,14 2-6,-14-1-3,14 1-1,-17 0-5,17 0-4,-17 3 1,17-3-6,-14 4-3,6 1-2,8-5-3,-11 3 2,11-3-3,-12 5-1,12-5-1,-10 8-3,10-8 1,-7 9 1,7-9-2,-8 12 0,8-12-1,-5 12 4,5-12-4,-5 16 3,4-9-3,1-7 0,0 22 4,1-7 0,4 3 1,0 0 1,-2 0 0,5 6 1,-2 0 1,2 1-4,1-2 1,-1 5-1,1-2-3,2 0 0,-2 2-3,2-5 0,-3 3-1,1-1-1,2 0 0,-1-6 1,-1 6 1,2 2-5,-3-4-2,4 2 1,-4-2-2,0-2-1,-2 5 2,2-4-5,-4-3-1,0 3 0,0 2 1,-2 2-3,2-7 1,-2-1-1,-2 8-3,2-2 1,-2-5-1,3 2 4,-6 4-5,-1 2 3,1-3-4,0 1 1,-5-1 2,1 3 0,-6-6-5,5 3 5,-3-3-6,2-1-1,-2-3 2,2-5-2,-2 2 2,3 1-3,-3-1 6,-1 1-6,1-2 1,2-1-1,1-3 1,-3 1-1,2-3-19,2 2 0,0-3 2,7-6 2,-13 14 0,7-10 0,6-4 3,-9 10 2,2-2-2,7-8 4,-11 10-2,7-7 2,4-3 2,-10 11-4,10-11 1,-7 10-5,7-10 0,-8 7-4,8-7-5,-3 10 1,3-10 0,0 0-4,-11 6-2,11-6-5,0 0 1,-2 11 1,2-11 4,0 0 0,0 0 2,-6 10 0,6-10-1,0 0 2,0 0 1,-5 9 5,5-9-1,0 0 2,0 0 2,0 0 1,-1 12 0,1-12 3,0 0-1,0 0 4,0 0 1,4 14 0,-4-14 1,0 0 3,0 0-6,2 11 4,-2-11 1,0 0 3,0 0-2,6 11 4,-6-11-7,6 11 5,-6-11-4,8 7 8,-8-7-6,7 7 4,-4 0 3,-3-7-2,7 11 3,-7-11 7,7 14-1,-3-8-6,-1 1 8,-3-7-9,5 17 1,1-5 1,-3-2-1,1 6 3,-3-2-6,5 0 2,-4-3 5,3 7-2,-4-7-1,4 4 4,-4 2 1,4-4 0,-2 5 2,2 0 3,-2-4 3,5 4 0,-4-3-1,1 2 0,-3-2-1,1 7 0,0-5 1,-2 1-5,1-1 8,3 0-8,1 2 0,-3-3 1,2 1 1,1 4-3,-5-5 1,4 2-3,-2 0-1,0-2 1,0 8 2,-1 1 5,1 1-9,-1-8 2,2 0-1,-4 1-3,2-1 5,-1 1-3,1-6 7,-2 3-6,3 1 12,-3-2-17,0 2 6,2-5-1,-2-1 3,4 3-5,-2-2 0,-1 1 3,-1-4-3,2 3 0,1-3 1,-3 7-6,3-2 5,0-1-2,0-1 0,1-2-1,-1-1 3,1 5-1,-4-14 0,3 18-1,2-11 2,-5-7-1,3 19 5,2-12 1,0-1-3,-5-6 3,3 16 0,1-7-1,-4-9-1,4 14 0,-4-14 0,4 12-3,-4-12 4,3 19-6,0-12 4,-1 2-1,-2-9-1,0 18 2,2-9-6,-2-9 10,3 16-12,-3-16 6,4 14-1,-4-14-5,3 12 2,-3-12 1,4 7-1,-4-7-1,0 0 0,3 11-3,-3-11-6,0 0-7,0 0-26,0 0-14,0 0-36,0 0-48,0 0-55,0 0-71,11-23-235,-11 23-539,4-28 238</inkml:trace>
        </inkml:traceGroup>
      </inkml:traceGroup>
    </inkml:traceGroup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44.61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78211A-5ECE-45B5-B961-966BA864572A}" emma:medium="tactile" emma:mode="ink">
          <msink:context xmlns:msink="http://schemas.microsoft.com/ink/2010/main" type="inkDrawing" rotatedBoundingBox="14860,17064 17346,16895 17352,16983 14866,17152" semanticType="underline" shapeName="Other">
            <msink:sourceLink direction="with" ref="{B6620DC0-BD3B-43DE-9F07-9384E27C83B1}"/>
          </msink:context>
        </emma:interpretation>
      </emma:emma>
    </inkml:annotationXML>
    <inkml:trace contextRef="#ctx0" brushRef="#br0">39 153 28,'0'0'138,"0"0"-1,-17 0-7,17 0-7,0 0-5,-10 3-13,10-3-7,0 0-10,0 0-6,0 0 5,-12 2-19,12-2-4,0 0-7,0 0-1,0 0-6,0 0-9,0 0-4,0 0-4,0 0-1,0 0 7,0 0 1,0 0 5,26 12-3,-10-8 4,4 1-5,7-1-1,1-1-2,14-3-1,-2 0-4,7 3-3,-2-3-3,8 0-2,-5-3-3,2 2-2,1-2-1,2-4-4,8 6 2,-11-5-3,6 1 4,5 0-5,-10-2-1,0 1-2,-1-1-4,2 0 4,-4 2-9,0-4 4,-6-1 4,-9 8 1,-5-5-3,2 2-4,-4-1 3,-7 6-2,-2-1 3,-5-3-1,-4 2-2,-8 2-5,20-4 3,-20 4-2,14 0 0,-14 0 0,18 4-2,-18-4 3,15 7-2,-7-7 2,-8 0 2,25 11 0,-16-4-2,10 0 2,1-5 2,8 7-1,2-8 2,2 2 5,10 0-3,2-2 2,0-2-1,7-2 0,0-4-4,2 0 7,-1 0-3,1-1 5,3-4 0,-8 5 2,0-4 3,2 0 7,-8 8 2,-9-3-2,0 1-4,5-2 7,-9 0-2,-3 0 4,-6 7-1,-1-5 1,-5-1 1,-5 3-1,4 3 4,-1-1 1,-12 1 2,11-4 0,-11 4-7,0 0-3,13-3 0,-13 3-2,0 0-3,0 0-4,0 0-6,12-1-1,-12 1-15,0 0-19,0 0-12,0 0-13,0 0-13,0 0-16,17 5-32,-17-5-46,0 0-35,14 6-45,-14-6-128,13 1-391,-13-1 174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51.06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7B7DFD-2612-4306-8FE4-A91DE6C0E6C5}" emma:medium="tactile" emma:mode="ink">
          <msink:context xmlns:msink="http://schemas.microsoft.com/ink/2010/main" type="inkDrawing" rotatedBoundingBox="36288,13958 36704,16565 35957,16684 35541,14077" semanticType="verticalRange" shapeName="Other">
            <msink:sourceLink direction="with" ref="{127DA8BE-F462-4441-86FC-60940CAF6B5D}"/>
          </msink:context>
        </emma:interpretation>
      </emma:emma>
    </inkml:annotationXML>
    <inkml:trace contextRef="#ctx0" brushRef="#br0">-2 116 210,'-3'-15'234,"3"15"-20,19-12-25,-4 6-20,13-2-14,0 0-18,16 1-9,-2 0-19,0 0-8,3 0-15,-3 2-5,5 3-5,-5-2-14,0 0-1,-14 1-12,3 2 1,-3-2 1,-1-3-1,-9 6 4,2-2 2,1 2 9,-7-3-1,-2 3 3,-12 0 5,19-4 4,-19 4 7,11 0 3,-11 0-4,0 0-4,17 0-4,-17 0-10,0 0-2,0 0-10,14 0-9,-14 0-2,0 0-6,0 0-4,9-5-4,-9 5-2,0 0-6,11 12-4,-11-12-1,8 15-1,-5-4 2,3 4-4,-1-3 0,1 5-7,-3-3-6,0 2 9,2 4 8,0-5 2,-1 0 4,0 3-4,0-3 3,-1 7 1,4 0-3,-1 2 2,0 1 2,-1 2 4,-1-2-1,-4 7 1,10 4-18,-3 6 12,-3 1 2,0-1-4,-1 5-14,0-2 20,-1 0-8,-2 0-1,-2-1 0,-1 4 11,3 0-2,-1-1 9,-2 1-2,3-4-2,1 7 4,-2 0-8,1-3 6,1 2 1,1-2-5,2 0 6,0 0-11,0-2-4,-1 2 6,4 2-8,-1-3 0,2 2 2,-4 1-6,1-6 0,3 6-18,-5-2 32,5-6 0,3 0 6,-8-2 3,3 4-20,5-4 24,-5-1-8,0-1 0,-1 0-3,1-14-14,2 6 13,-2 8-9,7 2-2,-2-3-1,-4-9 1,0-1 2,-3-1-14,6-1 12,-7 2 1,1-6-3,3-5 9,-6 3-1,2-1 3,0-7-5,-6 3 3,3-2-3,3 0-4,-1-1-3,-2-11 6,-5 14 0,5-14-1,-1 21 0,-2-14 5,3-7-6,-13 12-3,1-8 2,-1 5 3,-4-5-6,-2-1-13,-7 0-17,-2-2-37,0 0-39,-2-2-36,2 0-40,-6 0-38,-7-3-47,9-1-47,-10-5-47,-2 3-253,4-3-652,-1-2 289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53.01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0A1618-01C6-438C-ACF2-A31C651915F7}" emma:medium="tactile" emma:mode="ink">
          <msink:context xmlns:msink="http://schemas.microsoft.com/ink/2010/main" type="inkDrawing" rotatedBoundingBox="25515,17677 35122,16929 35137,17118 25530,17866" shapeName="Other"/>
        </emma:interpretation>
      </emma:emma>
    </inkml:annotationXML>
    <inkml:trace contextRef="#ctx0" brushRef="#br0">0 890 51,'14'-7'182,"-14"7"-13,8-7-11,-8 7-21,13-7-9,-13 7-16,11-5-10,-11 5-11,9-6-8,-9 6-10,11-1-2,-11 1-12,15-6 0,-15 6-5,14-1-9,-14 1-1,21 0-4,-21 0-4,22 0-5,-7 0 0,-1-3-7,3 2-2,3 2-2,4-4 3,2 3-7,-2-2-2,10 2 4,-6 0-8,5-2 4,1 1-5,13 1 1,-4-2-1,5-1 2,2 1-4,3 2 1,0-9-4,5 7 3,-1 0-4,1-3-2,3 3 1,-4-5 6,24 2-5,-23 1 1,3-1 1,-1 2-5,18-4 2,-20 4 2,-4-5-4,27-1-1,-23 7 1,20-10 3,0 5 0,-21 4 8,24-5 3,-23 3 0,23-4-3,-6 4 8,3 3-5,-1-2 5,-2-3-8,-14 7 5,14-8-4,-18 8 3,4 0-3,17-9 0,0 9 4,-21-5 5,1-2 1,26 3 2,-6-3-1,0-2 1,3 0-2,-3 1-1,-18 2-3,23-3 0,-1 4-2,1 0-5,1 1 3,-6-5-4,4 4 0,1-6-3,-1 3 2,2 4-3,1-3 0,-3 1 0,2 1-1,0-2 3,3 0-7,-1 0 3,1 3 0,-1-3-4,1 0 3,-1 7 0,1-7-2,-1 2-2,2-1 2,-2 0 1,9 0 0,-12 1 7,1 3-8,-2-1-1,-2-6 2,2 0 0,4 5 1,-1 0-5,-4-2 0,5-1 5,1 2 1,-6-3 0,2 3 2,-1-1-2,1 3 4,-2-5-6,-3 1 0,4 0 2,-6 1-1,5 1-2,-4-1 2,2 0-2,2 4 4,-3-3-6,-20-1 2,23 5 1,-4-2-3,0-1 2,-18 1-1,-1 0 0,23-1-3,-24 3 3,2-3 0,18-3-4,-28 7 6,8-7-4,-8 2 1,6 3-1,-2-3 4,1-1-2,-7-1-1,4 3 4,-5 3-2,2-2-4,3-3 31,-7 1-6,-1 1 0,-1 2-3,-9 1 0,11-5-5,-12 1 1,10 2-5,-9-2 0,-3 1-2,4-2 4,-4 2-6,2-2 5,-2 1-1,-4 2 5,7-5 3,-5 6 2,2-5 4,1 2 1,-6-2 2,1-4-3,-1 4 1,3 3-1,-4 0 3,2-4 0,2 1 0,-9 2-2,3 0-1,-5 0 1,1-2-2,9-3-10,-7 6 10,-4 3-4,4-5-2,-1 2-5,-5 1 2,1-1-2,1 0-4,1-2 4,-8 5-3,-9 1-2,20 0-1,-12-5 2,5 4-8,-13 1 7,14-5 0,-14 5 2,0 0-4,17 0 1,-17 0 5,0 0-1,0 0 4,11-3-1,-11 3 4,0 0-3,0 0-1,0 0 1,0 0 4,0 0-8,0 0-3,0 0 4,0 0-3,0 0 4,0 0-1,7-5-2,-7 5-4,0 0-1,0 0 1,0 0-1,0 0 0,0 0 0,0 0-3,0 0 5,0 0-6,0 0-6,0 0-3,0 0-5,0 0-13,0 0-7,0 0-12,0 0-15,0 0-23,0 0-32,0 0-41,0 0-51,0 0-51,-23-29-171,6 15-466,-3 2 207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7:36.54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0BAEC8-9770-4E49-B287-14B59462F0E8}" emma:medium="tactile" emma:mode="ink">
          <msink:context xmlns:msink="http://schemas.microsoft.com/ink/2010/main" type="writingRegion" rotatedBoundingBox="16846,13137 20978,11989 21306,13168 17174,14316"/>
        </emma:interpretation>
      </emma:emma>
    </inkml:annotationXML>
    <inkml:traceGroup>
      <inkml:annotationXML>
        <emma:emma xmlns:emma="http://www.w3.org/2003/04/emma" version="1.0">
          <emma:interpretation id="{6C93B00C-AAF2-4160-9848-99DEB51506A5}" emma:medium="tactile" emma:mode="ink">
            <msink:context xmlns:msink="http://schemas.microsoft.com/ink/2010/main" type="paragraph" rotatedBoundingBox="16846,13137 20978,11989 21306,13168 17174,14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DD8085-9D1F-4A8D-9818-20F72365408C}" emma:medium="tactile" emma:mode="ink">
              <msink:context xmlns:msink="http://schemas.microsoft.com/ink/2010/main" type="line" rotatedBoundingBox="16846,13137 20978,11989 21306,13168 17174,14316"/>
            </emma:interpretation>
          </emma:emma>
        </inkml:annotationXML>
        <inkml:traceGroup>
          <inkml:annotationXML>
            <emma:emma xmlns:emma="http://www.w3.org/2003/04/emma" version="1.0">
              <emma:interpretation id="{054B7E09-23EF-4E8E-91EA-624C0B147398}" emma:medium="tactile" emma:mode="ink">
                <msink:context xmlns:msink="http://schemas.microsoft.com/ink/2010/main" type="inkWord" rotatedBoundingBox="16899,12889 19092,12817 19123,13775 16931,13847"/>
              </emma:interpretation>
              <emma:one-of disjunction-type="recognition" id="oneOf0">
                <emma:interpretation id="interp0" emma:lang="en-US" emma:confidence="0">
                  <emma:literal>TT</emma:literal>
                </emma:interpretation>
                <emma:interpretation id="interp1" emma:lang="en-US" emma:confidence="0">
                  <emma:literal>+ a</emma:literal>
                </emma:interpretation>
                <emma:interpretation id="interp2" emma:lang="en-US" emma:confidence="0">
                  <emma:literal>+ "</emma:literal>
                </emma:interpretation>
                <emma:interpretation id="interp3" emma:lang="en-US" emma:confidence="0">
                  <emma:literal>try</emma:literal>
                </emma:interpretation>
                <emma:interpretation id="interp4" emma:lang="en-US" emma:confidence="0">
                  <emma:literal>+ G</emma:literal>
                </emma:interpretation>
              </emma:one-of>
            </emma:emma>
          </inkml:annotationXML>
          <inkml:trace contextRef="#ctx0" brushRef="#br0">13693 171 127,'-7'-11'204,"7"11"-18,-9-12-16,9 12-12,-12-3-15,12 3-11,-16-4-16,4 4-5,12 0-12,-27 5-5,11 1-7,-2 2-3,2 3 1,-1 7 5,-2-2-5,1 7 0,2-2-3,1-1-1,1 7-1,0-3-3,3 4 1,3-2 0,0 0-6,2 0-3,0-1-9,3-7 0,4 8-8,1 0-2,-1-5-6,4-3-2,0 1-4,2 2-5,0-2-2,0-4-1,3 1-15,1 0-15,3-5-10,1 0-24,9 0-19,0 0-35,4-3-14,2-2-26,1-2-31,0-3-23,4-1-29,-3-3-150,-4 1-389,2-4 172</inkml:trace>
          <inkml:trace contextRef="#ctx0" brushRef="#br0" timeOffset="400.7266">13953 593 46,'-21'-2'207,"21"2"-13,0 0-10,0 0-2,0 0-6,0 0-14,0 0-13,0 0-16,0 0-9,0 0-17,0 0-8,30-5-11,-14 5-7,2 0-9,1 0-10,-2 0-8,2-1-11,3-1-7,-2 2-7,-2-5 1,0 5-5,-1-3-4,-2 2 2,-1-1-4,-14 2 5,17 0 6,-17 0 4,16-1 7,-16 1 17,11-3-1,-11 3 6,0 0-1,0 0 5,0 0-6,17 0 1,-17 0-7,0 0-6,0 0-5,0 0-6,0 0-8,0 0-3,0 0-1,11 10 7,-8-3 3,-3-7 6,2 19 7,-2-5 1,1 4 0,-1-2 3,2 5-2,-4 2-2,4-1 1,-4 3-7,1 0-1,2 1-8,-2-2 15,1 2-17,1-4-6,1 0-1,1-2 0,-3-1-5,3-3-11,0 2-15,0-3-25,0 0-19,0-3-30,2-2-30,1 3-36,-3-1-45,4-1-42,-1-4-37,-3 4-202,-3-11-509,9 10 226</inkml:trace>
          <inkml:trace contextRef="#ctx0" brushRef="#br0" timeOffset="-528.7009">12112 685 225,'0'0'237,"0"0"-16,0 0-14,-8 5-8,8-5-7,0 0-14,0 0-12,0 0-12,0 0-13,0 0-10,0 0-9,0 0-9,0 0-12,0 0-12,0 0-6,0 0-8,0 0 1,24 13-7,-24-13 1,25 0-5,-10 5-3,4-3-7,-2-1-4,11-1-3,3 0-5,-1-1-5,-1-1-6,6 2 1,-4 0-5,0 0-2,0 0 0,-1-2-1,-1 1-7,2-1 1,-3 0-3,-7 0-3,-4 2-3,3-1-9,-1-1-7,-5 2-8,-2-4-12,-12 4-11,20-2-7,-10 2-21,-10 0-9,12-5-30,-12 5-25,11-4-37,-11 4-36,6-8-42,-6 8-148,0 0-424,-1-18 188</inkml:trace>
          <inkml:trace contextRef="#ctx0" brushRef="#br0" timeOffset="-277.844">12279 415 78,'-10'-5'254,"10"5"-18,0 0-17,0 0-17,0 0-16,0 0-12,0 0-17,0 0-17,0 0-15,0 0-13,0 0-4,0 0 4,3 26 3,2-12 4,-3 4-12,5 5-6,0 0 0,0 3-12,1 2-6,-2 9-5,2 1-9,2-1-2,-7-7-12,3-1-1,0 9-8,-4-10-4,2 2 1,0-6-6,0 3-9,-2-3 0,2 0 1,-2-6-6,0-4-8,2 3-12,1-1-17,-2-3-12,-1-5-16,2 3-21,-2-1-25,4-3-38,-6-7-47,14 8-28,-6-2-55,1-5-152,-9-1-442,19-1 196</inkml:trace>
        </inkml:traceGroup>
        <inkml:traceGroup>
          <inkml:annotationXML>
            <emma:emma xmlns:emma="http://www.w3.org/2003/04/emma" version="1.0">
              <emma:interpretation id="{E6C3E712-1B33-45CD-9C14-7CE00927D65F}" emma:medium="tactile" emma:mode="ink">
                <msink:context xmlns:msink="http://schemas.microsoft.com/ink/2010/main" type="inkWord" rotatedBoundingBox="20084,12237 20978,11989 21296,13133 20402,13382"/>
              </emma:interpretation>
              <emma:one-of disjunction-type="recognition" id="oneOf1">
                <emma:interpretation id="interp5" emma:lang="en-US" emma:confidence="0">
                  <emma:literal>an</emma:literal>
                </emma:interpretation>
                <emma:interpretation id="interp6" emma:lang="en-US" emma:confidence="0">
                  <emma:literal>2"</emma:literal>
                </emma:interpretation>
                <emma:interpretation id="interp7" emma:lang="en-US" emma:confidence="0">
                  <emma:literal>2n</emma:literal>
                </emma:interpretation>
                <emma:interpretation id="interp8" emma:lang="en-US" emma:confidence="0">
                  <emma:literal>27</emma:literal>
                </emma:interpretation>
                <emma:interpretation id="interp9" emma:lang="en-US" emma:confidence="0">
                  <emma:literal>Qin</emma:literal>
                </emma:interpretation>
              </emma:one-of>
            </emma:emma>
          </inkml:annotationXML>
          <inkml:trace contextRef="#ctx0" brushRef="#br0" timeOffset="3329.9541">15748 10 84,'0'0'192,"0"0"-4,8 6-12,-8-6 0,0 0-17,0 0-7,0 0-10,0 0-12,0 0-13,0 0-10,0 0-11,0 0-8,0 0-11,0 0-7,0 0-8,0 0-4,0 0-6,0 0-1,0 0-9,0 0 2,0 0-5,-8 20-2,8-20 0,-9 7-9,9-7 0,-11 6-4,11-6-1,0 0-2,-19 1-1,19-1 2,-15 4-2,15-4 0,-14 0 2,14 0 1,-16-1 4,16 1-1,0 0 8,-19-3 4,19 3 1,-9-3 0,9 3-4,0 0-3,-11-8-1,11 8-3,0 0-5,-8-11-1,8 11-1,-1-12-3,1 12-3,0 0-2,3-18-1,-3 18-6,11-14-1,-5 7-3,-6 7-8,16-11 2,-9 4-4,1 2 1,-8 5-4,17-9 1,-9 5 3,-8 4-7,17-3 0,-17 3 2,17-1-7,-17 1 8,16 4-1,-8 0 2,-8-4 2,17 9-1,-8 0 0,-1-2 1,-2 0 1,5 4-1,-6-1 0,1-3 0,0 9 1,5-5 2,-3 4-1,-2-1 2,-4 4 4,1-2-3,-3 2 3,0-1 5,-2 1-6,2 7 3,-3-7-3,-6 6 3,1-3-2,0 1-2,-4-5 3,1 3-1,-6-1-2,1 1-2,-3-1-5,1 1-8,2-7-4,-1 0-6,-3 3-2,-2-7-3,5 3-2,3-5 0,0 1 2,4-4 4,0 0 0,2 1 5,8-5 5,-16 4 3,16-4 2,-14-2 4,14 2-3,0 0 6,-14-7-2,14 7 4,-6-8 1,6 8 8,0 0 0,-5-14 6,5 14 7,-1-11 1,1 11 0,0-15 4,0 15 7,0 0-3,6-18 1,-6 18 3,2-8 0,-2 8 2,0 0 1,4-13 0,-4 13-6,0 0 2,8-8-4,-8 8 2,0 0-10,0 0-1,0 0 0,19 2 8,-19-2 6,0 0 2,20 13-7,-11-7 6,-1 1 1,4 4-10,-2 1 4,1-3-3,1 7-3,-1-5 2,3-3-4,-1 8 0,1-6-4,-2 4 7,2-3-10,0 3-4,2-3 4,-2 1-12,0-3-12,-2 0-12,1 0-17,-4 0-24,2-6-27,-2 3-22,2-1-32,-2-3-28,2-1-24,-11-1-42,16 4-139,-16-4-408,0 0 181</inkml:trace>
          <inkml:trace contextRef="#ctx0" brushRef="#br0" timeOffset="4173.5974">15704-499 187,'0'0'225,"-6"-12"-9,6 12-3,-4-8-15,4 8-14,-7-11-8,7 11-13,0 0-7,-1-14-21,1 14-12,0 0-7,0 0-10,0-18-10,0 18-10,6-9-13,-6 9-5,0 0-11,12-9-7,-12 9-6,16 4-2,-16-4-8,23 10-5,-9-1-2,0 0-4,0 2-2,-1 1-3,1 6-3,-3-4 3,-2 0-5,-1 4-2,0-2-7,1 1 5,-1-2-8,-5 2 3,2-3-13,-4 0-7,2-4-7,-3 1-4,0-11-5,2 17-8,-2-17 3,1 12 8,-1-12 0,0 0 3,0 12 5,0-12 3,0 0 2,0 0 6,0 0 0,0 0 0,0 0 1,0 0 0,0 0 1,0 0 4,0 0-3,0 0 6,7-39-4,-7 23 0,0 16-1,4-22-1,-2 9 6,1-3-1,2 7 1,-1-5-1,1 0 1,4 0-2,-2-1 1,0 4 4,3-6-2,1 4 6,-2 0 0,0 2 1,4 3 4,-1-3 3,-6 4 4,2 0-4,2 0 0,-1 0 4,-1 2-2,-1 1 1,-7 4-5,16-6 1,-8 3 1,-8 3 3,17 0-2,-17 0 4,16 4-6,-7 1 6,2-4 2,-3 3 4,2 2-1,1 2-1,0 3 9,-3 0-3,0-1-4,0 2 0,-2 1-1,5 4 0,-3-4-3,-1-1-4,0 1-2,-1 3 2,-2-2-2,3 0-5,-4-4 4,1 3-3,1 1-5,0 0-12,-4-5-17,4 1-18,-3 5-23,-1-6-27,1 1-25,-2-10-46,3 16-22,-2-9-36,-1-7-156,-1 16-406,1-16 180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9:28:06.8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92D43C-11F2-4848-9F55-52190CE1CD8F}" emma:medium="tactile" emma:mode="ink">
          <msink:context xmlns:msink="http://schemas.microsoft.com/ink/2010/main" type="writingRegion" rotatedBoundingBox="4754,15733 22078,15196 22140,17218 4816,17756"/>
        </emma:interpretation>
      </emma:emma>
    </inkml:annotationXML>
    <inkml:traceGroup>
      <inkml:annotationXML>
        <emma:emma xmlns:emma="http://www.w3.org/2003/04/emma" version="1.0">
          <emma:interpretation id="{18252B6E-4A94-4FD5-BBB2-3EF258B7E6C4}" emma:medium="tactile" emma:mode="ink">
            <msink:context xmlns:msink="http://schemas.microsoft.com/ink/2010/main" type="paragraph" rotatedBoundingBox="4754,15733 22078,15196 22140,17218 4816,17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7FA6BE-0FC4-4C9E-B17C-B141CED846BE}" emma:medium="tactile" emma:mode="ink">
              <msink:context xmlns:msink="http://schemas.microsoft.com/ink/2010/main" type="line" rotatedBoundingBox="4754,15733 22078,15196 22140,17218 4816,17756"/>
            </emma:interpretation>
          </emma:emma>
        </inkml:annotationXML>
        <inkml:traceGroup>
          <inkml:annotationXML>
            <emma:emma xmlns:emma="http://www.w3.org/2003/04/emma" version="1.0">
              <emma:interpretation id="{42E792E9-F4BB-43A1-B620-67260855DC52}" emma:medium="tactile" emma:mode="ink">
                <msink:context xmlns:msink="http://schemas.microsoft.com/ink/2010/main" type="inkWord" rotatedBoundingBox="4757,15855 7879,15758 7926,17287 4805,17384">
                  <msink:destinationLink direction="with" ref="{CC653732-1BBA-49C3-9718-E87670BE3304}"/>
                </msink:context>
              </emma:interpretation>
              <emma:one-of disjunction-type="recognition" id="oneOf0">
                <emma:interpretation id="interp0" emma:lang="en-US" emma:confidence="0">
                  <emma:literal>Goth)</emma:literal>
                </emma:interpretation>
                <emma:interpretation id="interp1" emma:lang="en-US" emma:confidence="0">
                  <emma:literal>Get")</emma:literal>
                </emma:interpretation>
                <emma:interpretation id="interp2" emma:lang="en-US" emma:confidence="0">
                  <emma:literal>Gath)</emma:literal>
                </emma:interpretation>
                <emma:interpretation id="interp3" emma:lang="en-US" emma:confidence="0">
                  <emma:literal>(stay)</emma:literal>
                </emma:interpretation>
                <emma:interpretation id="interp4" emma:lang="en-US" emma:confidence="0">
                  <emma:literal>(star)</emma:literal>
                </emma:interpretation>
              </emma:one-of>
            </emma:emma>
          </inkml:annotationXML>
          <inkml:trace contextRef="#ctx0" brushRef="#br0">390 3465 28,'0'0'146,"0"0"0,0 0-8,0 0 0,0 0-4,0 0-9,0 0-6,0 0-5,0 0-9,0 0-6,0 0-1,0 0-3,0 0-2,0 0-6,0 0-4,0 0 2,0 0-3,0 0-6,0 0-1,0 0-2,0 0-1,0 0-7,0 0-2,0 0-3,0 0-7,0 0-2,0 0-5,0 0 1,0 0 0,0 0-10,0 0-1,0 0-7,0 0-4,0 0 0,0 0-3,0 0-6,0 0 0,0 0-1,0 0-5,0 0 2,0 0-3,0 0 1,0 0-1,0 0-5,0 0 3,-35 10 1,35-10-6,-11 8 8,2-2-5,1 1-1,2-1-2,0 2 7,-2 1-1,0-5 5,8-4-5,-15 20 3,4-9-1,5 5 6,-5-4-2,3 1 5,0 0 0,0-2 5,2 2 2,-3 5-2,3-4 7,1 3-2,-1-1 3,3 2-1,-4-3 1,6 3 2,-5-3-6,1 4 4,3-4 0,-2-1-1,2 4 1,2 0-5,2 0 3,1-3-3,0 3-21,-2-2-2,6 1 0,-4-4 7,1 3-3,6 0 0,-2-2 1,-1 0 0,3-2 1,1 2-3,-2-1 8,-1-2-8,3 0 1,-2-3 3,2-1-2,1 0-1,-4 1 3,0-3 7,1-2-16,2 3 5,-2-2-4,-9-4 3,14 6-1,-6-4-6,-8-2-11,16 2-7,-16-2-15,17 0-18,-17 0-20,14-2-17,-3-3-25,-11 5-20,15-10-30,-8 6-22,2 0-42,-1-3-31,-8 7-143,14-12-434,-14 12 192</inkml:trace>
          <inkml:trace contextRef="#ctx0" brushRef="#br0" timeOffset="495.7134">782 4075 109,'0'0'206,"0"0"-12,0 0-8,0 0-14,0 0-9,0 0-9,0 0-4,-37 16-4,29-7-9,-3 4-13,2 2-5,-2-1-11,-2 7-4,1-1-6,-1 1-9,4 2-7,-2 2-6,2-3-8,3 2-2,-1-1-10,3-5-6,2 6-5,2-8 9,0 3-15,5 1-2,-1-3-6,6-3 0,-2-1-8,4-2 2,-1-3-1,6 4-3,-1-6-1,-2-1-4,3-2-1,3 0-2,-6-3 0,3-3-2,3 2 2,-9-1-4,-11 2 2,19-4 4,-19 4 9,14-6 3,-14 6 4,6-6-5,-6 6-2,0 0-2,0-14-4,0 14 0,0 0 0,0 0-4,-23-14 0,12 10-2,11 4-5,-22-4-6,11 1-13,-3 2-17,14 1-31,-29-2-28,15 2-40,0-1-26,14 1-38,-24 0-38,12 1-18,-5-1-125,17 0-405,-22-1 179</inkml:trace>
          <inkml:trace contextRef="#ctx0" brushRef="#br0" timeOffset="907.6035">941 3911 168,'0'0'244,"0"0"-23,0 0-20,0 0-16,0 0-16,0 0-12,0 0-7,26 13-11,-13-14-11,1 1-2,4 0-18,1-3-7,5 3-13,0-3-5,3 3-9,1-3-6,2 0-9,-10 2-4,9-4-6,-4 2-6,6-1-9,-1 1-11,-10-1-7,-3 3-9,1-6-9,2 3-10,-5-2-8,-1 3-7,-3 1-11,3-5-17,-14 7-14,13-3-23,-13 3-27,11-4-40,-11 4-22,0 0-140,0 0-347,0 0 154</inkml:trace>
          <inkml:trace contextRef="#ctx0" brushRef="#br0" timeOffset="1238.5966">1079 3672 246,'0'0'250,"0"0"-9,0 0-15,-7-9-17,7 9-19,0 0-15,0 0-23,0 0-13,0 0-16,0 0-13,0 0-8,0 0 5,0 0-6,11 45-6,-8-28-5,4 6-5,3-1-6,-7 5-9,3-3-8,2 2-4,-2-1-7,2 1-2,1 0-6,-1-1 4,-3 2-14,6-1-6,-5 2-2,2-3 3,-2-7-5,2 0-5,1 0-15,-4-4-11,1 2-15,3-4-18,-1 1-25,1 0-20,-5-5-25,2 2-27,2-5-31,-2 3-45,-6-8-187,6 8-433,-6-8 192</inkml:trace>
          <inkml:trace contextRef="#ctx0" brushRef="#br0" timeOffset="1634.4169">1874 3516 82,'0'0'192,"0"0"-6,0 0-8,-13-1-17,13 1-12,0 0-8,0 0-11,-17 4-8,17-4-9,-17 11-3,8-7-5,4 7-9,-4 7-5,-5 1-5,1 6-1,-1-4-4,6 0 1,2-1-9,-2 2 3,2 2-2,3-9-4,0 5-4,3-4-8,0 1-4,0 1-7,0-1 0,6-2-6,2-1-8,1 0-16,-3 1-22,8-4-23,-3 0-33,3 1-35,-1-8-45,7-1-48,-3 3-42,0-5-119,4-1-378,-1-4 168</inkml:trace>
          <inkml:trace contextRef="#ctx0" brushRef="#br0" timeOffset="1994.4585">2095 3805 10,'0'0'195,"0"0"-18,0 0-10,0 0-21,0 0-8,0 0-13,0 0-25,0 0 2,0 0-4,15 2-12,-15-2-3,21 3-10,-21-3-5,28-5-7,-11 5-7,0-2-11,-3-1-3,1-1 0,3-1-5,-1 3 0,-8-3-11,8 4 3,-9-4-6,4 1 2,-12 4 3,14-3 2,-14 3 7,14-5-1,-14 5 6,0 0 3,0 0-6,14 0-1,-14 0-3,0 0-8,0 0 4,13 5 7,-13-5 8,6 13 8,-6-13 1,2 17 4,4-8 3,-3 3 5,-3 4-2,3 0 1,0 0-5,0 1 1,-1 0-4,1 3-10,0 0-1,0-4-1,0 4-4,0 0-6,2-2-3,-5 1-3,10 2-1,-4-1-3,2-3-6,-2 1-26,0-3-28,2-1-25,-2-2-33,-1 1-41,1-5-50,3 1-35,-4-1-214,1-3-471,-6-5 209</inkml:trace>
          <inkml:trace contextRef="#ctx0" brushRef="#br0" timeOffset="3493.8351">586 3184 42,'0'0'149,"-6"-8"-7,6 8-6,0 0-13,-8-11-4,8 11-5,0 0-2,-11-7 6,11 7 1,-11-5-4,11 5-2,0 0 1,-12-5-9,12 5-3,-10-4-7,10 4-8,0 0-5,-18-4-8,18 4 4,-19 4-13,19-4-2,-22 5-6,8-3-4,2 5-1,-4-2-3,0 5-7,-2-2-3,2 2-2,-3 1-1,-1 4-3,0-1-3,3 4 3,-3-3 0,2 4-1,1 1-1,-3-1-2,3-3-2,-2 8 0,5-10 4,-4 6-7,5-3 6,1 2-5,-4-1 0,1 3 1,1-2-1,0 6-1,-1-7 1,3 5 0,3-1-3,1-5 3,-3 9-4,2-4-2,-2 0 1,1 8 0,4 0 2,0-3 0,1 3-1,2-2 0,2 9-28,1-11 11,4 14-6,-2-11-2,3 7 3,-1-10-2,2 6 6,2 4-3,5 2 3,-1-2 2,-1-10 2,0 1 0,3 1-3,-2 0 7,6 5-3,-8-4 0,6-4-1,-2-2 1,0 2-6,2-4 5,-2 3 0,3-3 2,0 2-2,-3-2-1,3-3-2,0 3-2,-4-6 3,-1 2 2,4-5-8,-2 1-12,7 1-16,-3-4-19,-1-2-23,-3-2-29,3 2-32,-2-3-41,6-4-44,-1-1-33,-3 0-160,11-7-445,-5 0 197</inkml:trace>
          <inkml:trace contextRef="#ctx0" brushRef="#br0" timeOffset="2598.545">2484 3096 150,'0'0'230,"0"0"-11,0 0-13,0 0-13,0 0-15,0 0-17,0 0-9,0 0-14,0 0-3,12-1-8,-12 1-5,0 0-2,24 9-10,-13-6-4,3-1-1,0 3-14,1 0-11,6 4-4,-4 0-5,6 2-2,2 1-7,1 4 1,-5-1-4,5 3-7,-1 0 0,-2 3-3,12 2-4,-15-1-3,0 0 0,4 10-6,-4-5-2,3 5-2,-3-6-1,1 9-1,-1 0-1,-3 0 3,0-1-5,-3 9-4,-1-10-4,1 10 2,-5-6 0,2 6-10,-5-3 4,-1 1 17,-2 5-10,-3-2-3,3-3 0,-6 6 1,3-7-2,-3 7-5,-2-7-2,-1 2-2,-3-4 2,1-1 0,-5 1-3,2-7-4,5-5 7,-8 0-4,8-1-8,-5 1-5,2-5-11,-5-1-15,3-2-15,1-4-24,0 4-32,-3-4-26,-4-2-27,0-2-30,3-2-20,-3 1-43,-4-2-198,-5-5-484,6-1 216</inkml:trace>
        </inkml:traceGroup>
        <inkml:traceGroup>
          <inkml:annotationXML>
            <emma:emma xmlns:emma="http://www.w3.org/2003/04/emma" version="1.0">
              <emma:interpretation id="{8911A84B-4974-42F7-9031-7F6514B2ED8F}" emma:medium="tactile" emma:mode="ink">
                <msink:context xmlns:msink="http://schemas.microsoft.com/ink/2010/main" type="inkWord" rotatedBoundingBox="8472,15963 10795,15891 10847,17569 8524,17641"/>
              </emma:interpretation>
              <emma:one-of disjunction-type="recognition" id="oneOf1">
                <emma:interpretation id="interp5" emma:lang="en-US" emma:confidence="0">
                  <emma:literal>any</emma:literal>
                </emma:interpretation>
                <emma:interpretation id="interp6" emma:lang="en-US" emma:confidence="0">
                  <emma:literal>an,</emma:literal>
                </emma:interpretation>
                <emma:interpretation id="interp7" emma:lang="en-US" emma:confidence="0">
                  <emma:literal>an',</emma:literal>
                </emma:interpretation>
                <emma:interpretation id="interp8" emma:lang="en-US" emma:confidence="0">
                  <emma:literal>an's</emma:literal>
                </emma:interpretation>
                <emma:interpretation id="interp9" emma:lang="en-US" emma:confidence="0">
                  <emma:literal>com;</emma:literal>
                </emma:interpretation>
              </emma:one-of>
            </emma:emma>
          </inkml:annotationXML>
          <inkml:trace contextRef="#ctx0" brushRef="#br0" timeOffset="5051.9434">3794 3363 196,'0'0'229,"0"0"-19,-8-8-13,8 8-16,0 0-16,0 0-17,14-22-18,-8 15-11,2 0-14,1 0-10,5-4-9,0 3-10,-1 4-7,4-7-3,-3 4-11,3 4-6,-1-2-3,1 3-7,-6-2-4,3 3-3,-14 1-6,23 1-2,-9-1-4,-14 0-1,20 4-3,-14-2-2,-6-2-2,14 1 4,-14-1-5,16 4-3,-16-4 1,8 1-6,-8-1-3,0 0-5,12 2 0,-12-2-5,0 0-2,0 0-4,0 0 0,8 5 1,-8-5 1,0 0 1,0 0 2,0 0 4,0 0 1,0 0 0,0 0 1,0 0 0,0 0 6,0 0 1,-40-6 5,40 6-5,-21 5 4,10-4 6,0 3-4,-1-1 2,-2 0 3,-2 1 4,-1 3 3,0-3 4,3 7-4,-3-3 1,0 2 4,3-3-3,-2 7 1,2-3 2,-3 4 7,0 4-1,0-1 2,1 3 9,2 2 3,0-9 1,0 11 4,-1-2 0,4 2 3,5 0-3,-1-6-3,0 9 2,0-2-5,4 2 1,3-4-3,0 4-7,0-3 3,3-2 0,0 2-10,4-7 7,-3 1-9,6-5-6,1 4 2,-2-4-6,8-3 2,-3 1 1,5-1-13,-2 0-31,11-3-6,-2-3-11,1-1-6,1-1-7,-5-2-7,8-2-7,2-1 0,-2-2-5,10-3-3,-12-1-2,-4-1 1,5-2-3,-5 1 10,1-1-3,-6-2 2,4-2 13,-10 1 5,0 7 5,3-9 2,-5 2 10,-1-4 6,-1 4 12,-4 2 12,-1-1 2,-2 1 17,-3 5 5,0 7 7,3-19 8,0 9 2,-3 10 2,-3-14 11,3 14-4,-3-13-2,3 13-8,-3-13 4,3 13-8,-11-8-1,11 8-4,0 0-2,0 0-2,-21 7-1,21-7-1,-9 8 0,3 1 0,-2-2 0,0 3-4,4-3 4,-1 8-9,-1-3 3,3 1-7,1-3 5,-4 1-2,6-11-3,0 19-5,3-8-4,-3-11-3,8 12-6,-2-8-5,3 2-6,-9-6-10,16 7-4,-4-4-7,-12-3 0,24-4-3,-13 1 3,4-4 1,1 3 2,-7-2-1,-3 0 6,-6 6 3,17-13 2,-9 6 13,-5-4-3,4-1 1,-1 5 3,-3-7 6,2 7 4,-2-4 5,0-1 5,-3 12 7,3-20 3,0 6-1,-1 5 1,-2 9-1,6-22 4,-3 11-2,3-2-5,-3 3 0,4-3 3,0 6-5,4 0-1,-1-5-4,4 3 7,-2-1-8,2 0 1,0-3-5,2 4-4,-2-2-6,3 2-6,-3 3-4,0-4-2,3 2-5,-5-1-2,2 0 1,0-2-5,-1 4 5,-5 0-13,-2 0 13,-6 7 7,14-8-1,-8 1 0,-6 7 10,9-9-2,-9 9 1,5-7-2,-5 7 5,0 0-5,0 0-2,0 0 2,0 0 0,0 0-5,0 0 16,-25-4-7,25 4 10,0 0-3,-22 10-1,22-10 1,-7 7 3,7-7 0,-11 14 5,8-6 1,3-8 7,0 16-2,0-16 8,0 17 0,0-17 0,6 24 5,-1-10 11,1 1-1,3 0 9,-1-1 3,6 3 3,0-1 3,-8 2 3,5-2-1,-2 0 0,2 1 4,-1 0 3,-1 2 1,2-7-4,-2 2-6,-1 4-4,1-6 4,-2 4-1,-3 0 4,-1 1-3,-3-1 2,3-5-6,-3 5 7,0 0-7,-6-2 3,2 0-3,-6-2-5,2 2-2,-1-3-4,0 1-4,-5-2-1,1 2-3,2-3-4,-3-4-2,0 2-13,2-2-16,4 1-14,-4-4-17,12-2-20,-21 1-29,21-1-30,-14 0-35,14 0-40,-9-8-28,9 8-152,-11-14-407,11 14 180</inkml:trace>
          <inkml:trace contextRef="#ctx0" brushRef="#br0" timeOffset="5933.4394">5052 3476 141,'0'0'215,"0"0"-12,-6-11-17,6 11-13,0 0-14,0 0-14,0 0-14,15-19-12,-15 19-11,11-7-14,-3 2-6,-8 5-9,12-9-8,-2 5-4,-10 4-5,14-3-11,-14 3-9,20-4-2,-20 4-2,20 6-7,-12-1-2,7 2-4,-7 0 2,6 0 1,-4 7-2,-1 1 3,-4-1-7,2 1 2,-3 3 0,2 5-4,-3-9 3,0 5-1,-3-9-2,0 9-3,5-4-3,-4 2-2,-1-2 1,-1 0-3,2-7-2,-1-8 2,0 20-3,2-12-1,-2-8-1,-3 13 3,3-13-2,0 0 3,-5 11-2,5-11 0,0 0-3,0 0-9,0 0-7,0 0-2,0 0-9,0 0-1,0 0 2,0 0 0,8-39-3,-7 23-2,4 3-1,-5 3 2,6-2 2,-3 1 3,4-2-1,0-2 8,0-1-2,-1 3 7,2 1-3,-2 1 2,2-3-1,3 3 4,-5 4-2,0-3 4,-6 10-3,9-12 11,-2 1-5,-7 11 6,7-11-2,-7 11 9,7-5-5,-7 5-5,6-9 10,-6 9-5,0 0-1,9-5 7,-9 5-3,0 0 4,13-3 3,-13 3 1,0 0 4,0 0 0,20 1-1,-20-1 1,15 4-3,-7 1 5,2 3-1,-10-8 3,15 15 2,-7-8 1,1 5 0,1-4 12,-7 4-10,5 3-1,-4-4-3,4 4 1,-2-1-5,0-4-1,-2 6 1,0-2-5,2-1 0,-4-1 0,6-3-5,-8 3 1,1-3-7,-1-9-10,7 19-11,-7-12-17,0-7-11,3 11-19,-3-11-22,0 0-14,0 0-23,0 0-30,0 14-38,0-14-175,0 0-392,0 0 174</inkml:trace>
          <inkml:trace contextRef="#ctx0" brushRef="#br0" timeOffset="7112.3786">5260 4000 100,'0'11'260,"0"-11"-16,16 11-11,-7-10-11,9 0-14,2 4-17,9-4-19,-1 3-17,16-2-13,-14-2-11,15 0-14,-5-2-9,4 1-9,1-3-13,0 1-9,0 0-7,0-2-4,-1 5-9,-2-5-3,-3 3-8,-6 0 4,-5 2-11,4-5-7,-4 4-5,-1-5-15,-5 5-17,-2-2-19,-3 0-17,0 2-21,-7-2-31,-3-1-42,4 0-40,-11 4-45,11-6-155,-11 6-404,0 0 179</inkml:trace>
          <inkml:trace contextRef="#ctx0" brushRef="#br0" timeOffset="7580.4706">5617 4335 71,'0'0'204,"0"0"-11,0 0-11,0 0-5,0 0-13,0 0-9,0 0-11,0 0-6,0 0-2,33 1-11,-18-1-9,4-4-3,1 4-18,1-3-8,-1 3-9,5 0-9,-5-1-6,6 1-5,-12 1-8,5 2-3,-5 1-9,0 2-1,-5-5-9,-1 6-9,-8-7-10,14 11-4,-11-5-8,-3-6 4,3 13-7,-3-13 6,-6 21-2,3-13 0,-3 2 3,1 1-2,2-4 1,-2 4-2,5-11-1,-7 12 1,-1-5 1,8-7 0,0 13 2,0-13 9,0 14 6,0-14 4,14 16 3,-8-9 3,2-2-4,0 2 4,-1 2 5,6 0-4,-1-1-5,2 3 13,-3 1-8,2-3 3,-5-2-1,2 5 3,-2 1 0,-2-4 3,4 4 7,-4 1-3,-4-1-1,1 4 0,-6-3 5,1-4 3,-1 7-6,-10 7 8,6-9-8,-10 5-6,1-7 2,2 1 1,-9-2-7,-2 2-4,4-5-3,-2 1 0,-3 0-6,5-6 2,-5 3-10,4-7-11,2 0-22,-7 3-21,10-4-20,-1-5-37,0 3-37,0-5-34,5-1-46,-4 0-49,6-1-169,-3-5-471,6 1 209</inkml:trace>
        </inkml:traceGroup>
        <inkml:traceGroup>
          <inkml:annotationXML>
            <emma:emma xmlns:emma="http://www.w3.org/2003/04/emma" version="1.0">
              <emma:interpretation id="{7D2F8C09-CECC-4DA8-AB05-6163C057981B}" emma:medium="tactile" emma:mode="ink">
                <msink:context xmlns:msink="http://schemas.microsoft.com/ink/2010/main" type="inkWord" rotatedBoundingBox="10046,15877 12317,15806 12352,16926 10080,16996"/>
              </emma:interpretation>
              <emma:one-of disjunction-type="recognition" id="oneOf2">
                <emma:interpretation id="interp10" emma:lang="en-US" emma:confidence="0">
                  <emma:literal>It</emma:literal>
                </emma:interpretation>
                <emma:interpretation id="interp11" emma:lang="en-US" emma:confidence="0">
                  <emma:literal>IT</emma:literal>
                </emma:interpretation>
                <emma:interpretation id="interp12" emma:lang="en-US" emma:confidence="0">
                  <emma:literal>it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IL</emma:literal>
                </emma:interpretation>
              </emma:one-of>
            </emma:emma>
          </inkml:annotationXML>
          <inkml:trace contextRef="#ctx0" brushRef="#br0" timeOffset="6202.2849">5745 3381 56,'0'0'213,"0"0"-12,0 0-23,0 0-6,0 0-10,0 0-1,0 0 8,17 15-6,-17-15 5,5 14-18,-4-4-6,4 2-6,1 0-11,-1 2-12,-2 3-8,3-2-7,-3 1-14,10 5-12,-9-5-5,-1 0-7,2 0-17,-3-6-14,1 5-25,5 0-24,-8-15-25,3 28-27,-3-28-33,1 18-40,-1-18-38,5 15-31,-5-15-143,0 0-384,-5 18 170</inkml:trace>
          <inkml:trace contextRef="#ctx0" brushRef="#br0" timeOffset="7058.217">5790 3307 163,'0'0'255,"0"0"-27,8-14-28,3 10-12,3-3-14,1 0-17,5 1-9,8 0-12,15-7-20,-3 8-5,4-2-16,1 0-10,1 0-3,-2-2-16,3 0 4,-4 2-18,-1-4-10,-9 7-18,6-3-17,-8 3-12,-4-4-20,-9 5-23,6-1-10,-7 1-14,-5-1-18,-2-3-20,2 3-37,-12 4-11,0 0-123,0 0-305,0 0 134</inkml:trace>
          <inkml:trace contextRef="#ctx0" brushRef="#br0" timeOffset="7052.2197">6022 3389 128,'0'0'229,"0"0"-15,0 0-24,0 0-17,0 0-4,0 0-3,0 0-8,16 14 0,-16-14-17,6 17-4,-5-5-16,4 0-8,-3 1-12,-1 2-8,5 3-13,-4 1-7,1-2-6,5 5-19,-5-6-24,2 2-24,-5-2-32,1 0-37,2-2-39,0-2-45,2-3-33,-3 0-154,-2-9-367,0 0 163</inkml:trace>
          <inkml:trace contextRef="#ctx0" brushRef="#br0" timeOffset="8447.973">6924 3880 60,'0'0'274,"0"0"-9,0 0-11,0 0-4,0 0-16,0 0-12,0 0-8,0 0-14,0 0-8,0 0-18,0 0-13,-13-4-15,13 4-15,0 0-15,0 0-4,0 0-5,0 0-5,33 14-8,-18-13-9,4-1 2,3 2-15,7-2-7,13 0-8,-9-2-2,11 1-7,1-2-10,-14 0 2,3 1-9,7 2-2,-8-3-5,-4-3 1,1 3-2,-2 1-3,-8 0-3,-3 1-1,-1-3-15,-4 4-6,-12 0-2,17 0-16,-17 0-10,14 4-13,-14-4-21,0 0-19,14-4-23,-14 4-28,0 0-40,0 0-41,0 0-35,0 0-227,0 0-520,0 0 230</inkml:trace>
          <inkml:trace contextRef="#ctx0" brushRef="#br0" timeOffset="8866.7344">7182 3589 16,'-6'30'211,"6"-30"-5,0 0 2,0 0 6,4 21 4,-4-21-5,5 21-4,-3-6-14,-1 1-3,4 5-14,1 4-4,-1-1-12,1 5-6,2-2-22,7 13-4,-4-7-15,-3-7-7,3 10-10,-3-9-4,0 2-15,2-2-7,-5-1-11,4-1-4,-1 0-7,-1-9-2,-1 0-17,-2 0-14,3-4-17,-3 1-17,-1-1-24,2-4-39,0-1-28,-5-7-26,3 14-41,-3-14-30,5 8-27,-5-8-211,0 0-479,0 0 212</inkml:trace>
        </inkml:traceGroup>
        <inkml:traceGroup>
          <inkml:annotationXML>
            <emma:emma xmlns:emma="http://www.w3.org/2003/04/emma" version="1.0">
              <emma:interpretation id="{2DB67C09-C480-4D8F-B30D-B8836DA53E56}" emma:medium="tactile" emma:mode="ink">
                <msink:context xmlns:msink="http://schemas.microsoft.com/ink/2010/main" type="inkWord" rotatedBoundingBox="13085,15475 18343,15312 18391,16859 13133,17022"/>
              </emma:interpretation>
              <emma:one-of disjunction-type="recognition" id="oneOf3">
                <emma:interpretation id="interp15" emma:lang="en-US" emma:confidence="0">
                  <emma:literal>(ice-in)</emma:literal>
                </emma:interpretation>
                <emma:interpretation id="interp16" emma:lang="en-US" emma:confidence="0">
                  <emma:literal>(ice-is)</emma:literal>
                </emma:interpretation>
                <emma:interpretation id="interp17" emma:lang="en-US" emma:confidence="0">
                  <emma:literal>(ice-ice)</emma:literal>
                </emma:interpretation>
                <emma:interpretation id="interp18" emma:lang="en-US" emma:confidence="0">
                  <emma:literal>(ice-icy)</emma:literal>
                </emma:interpretation>
                <emma:interpretation id="interp19" emma:lang="en-US" emma:confidence="0">
                  <emma:literal>(ic6-ic,)</emma:literal>
                </emma:interpretation>
              </emma:one-of>
            </emma:emma>
          </inkml:annotationXML>
          <inkml:trace contextRef="#ctx0" brushRef="#br0" timeOffset="12161.1739">8601 3151 33,'0'0'195,"0"0"-16,0 0-10,0 0-2,0 0-15,0 0 0,0 0-11,0 0-10,0 0-7,0 0-6,0 0-9,0 0-8,0 0-8,0 0-6,-10-7-8,10 7-7,0 0 11,0 0-9,0 0-8,0 0-7,0 0-5,-25 7-7,16-3-4,0 1-4,-1-2-5,10-3 0,-20 17-6,12-13 0,-1 5-2,-3 4 0,-1-2-2,1-1-1,1 2-1,-2-1-3,5 2 0,-4 0 1,0 4 1,-1-2-1,2 7 2,0-7-2,3 2 2,-1 4-1,0-5-2,1-1 2,-1 10-1,9-11-2,-7 9-1,3-3 3,-1-6 3,-1 10-1,3-6 0,1 1 1,1 5 3,-1-5-2,2-3 1,2 8 5,-1-1-2,4 2 0,-2 0 0,8 1-4,-5-2 2,-1 2-2,-1-3-2,3 0 1,0-2-4,-2-1-1,-2-5-3,5 5-1,-2-4 3,2-4-3,-3 4-1,4-3 1,2-2-4,1 4 1,-1-8-16,3 2-17,3 1-16,1-4-21,0-3-25,1-1-31,3 0-32,4-4-36,4 0-31,-2-4-36,1 3-174,-4-7-457,3-1 203</inkml:trace>
          <inkml:trace contextRef="#ctx0" brushRef="#br0" timeOffset="12827.0018">9090 3191 200,'0'0'225,"-5"-8"-12,5 8-18,0 0-14,0 0-20,0 0-15,0 0-17,-8-11-11,8 11-22,0 0-26,0 0-28,0 0-22,0 0-48,0 0-25,0 0-44,0 0-28,0 0-125,0 0-269,0 0 120</inkml:trace>
          <inkml:trace contextRef="#ctx0" brushRef="#br0" timeOffset="12543.9933">9091 3439 180,'0'0'265,"0"0"-23,0 0-20,0 0-24,0 0-21,0 0-18,0 0-11,0 0 6,0 0-5,0 0-6,3 33-2,0-17-13,-3 0-10,2 7-8,3-5-12,-2 1-5,1 4-11,-1-3-6,4-6-10,1 11-5,-2-8-7,0-1-1,0 0-8,0-2-17,2 2-26,-3-7-23,0-2-27,1 4-32,-6-11-36,6 11-36,-6-11-42,6 8-53,-6-8-142,0 0-422,0 0 186</inkml:trace>
          <inkml:trace contextRef="#ctx0" brushRef="#br0" timeOffset="13306.8754">9593 3294 199,'0'0'226,"7"-12"-9,-2 5-20,3 1-17,-2 0-10,0-4-16,2 5-13,-8 5-12,14-12-14,-3 7-11,-2-1-12,1 2-9,2 3-9,-1-4-8,0 4-8,8 1-4,-19 0-8,20-1-6,-11 2-3,-9-1-6,20 0 0,-9 1-4,-11-1-9,21 0 1,-14 2-10,-7-2-6,0 0-1,14 3 0,-14-3-9,0 0 0,14 0-4,-14 0 1,0 0-2,0 0 1,0 0 0,0 0 8,0 0-8,0 0 2,0 0 3,0 0-1,0 0 4,0 0-1,0 0 0,0 0 1,0 0 2,0 0 5,0 0 4,-35 4 5,35-4 2,-21 1-1,9 2 1,-4 0 3,4 1 2,-2-1 0,-2 4 0,-1-3 4,3 3-1,-1 1 1,1 3 0,-2 0-2,2 0 1,-2-1 3,2 2-2,0-1 2,0 3 5,0-3 1,3 2 1,0 3 6,2-4-1,1 5 1,-1 2 2,4-5 0,-1 5 3,3-1 1,1 0 6,1 0 0,2-3-1,1 3 1,3-4 0,1 2-1,0 2-5,0-2-2,4 0-8,-3-2-1,4 0 1,-1-2-11,4 0 7,0-2-9,-2-2 0,5-1-3,4 0-7,-1-3-18,-1 3-20,1-4-22,6 1-25,-2-4-34,-4 0-33,6 0-49,-5 0-53,3-7-250,-5 5-531,8-5 236</inkml:trace>
          <inkml:trace contextRef="#ctx0" brushRef="#br0" timeOffset="13751.9668">10247 3534 84,'0'0'265,"0"0"-15,0 0-13,0 0-14,0 0-16,0 0-20,0 0-11,0 0-12,-41 11-7,33-2-15,-4 3-13,-2 3-11,-2 2-5,1 4-13,4 3-9,-3-2-4,3 5-9,2-3-9,1 1-10,-5 0-2,9 5-4,-4-8-8,5 3-2,-2 0-3,7-6-5,2 5-7,-2-7-11,4 1-7,0 0-2,4-4-3,1-2-2,1 1-21,-1-3-4,6-1 3,-1-2-2,2-2 2,1-3 4,-2-1 2,-1 2 1,-4-3 1,-12 0 4,22-6 10,-13 2 4,1 0 4,-10 4 4,14-11 2,-14 11 0,7-6 2,-7 6-3,4-13 0,-4 13-3,0 0 1,-10-18-2,10 18-1,-11-14-3,3 8-7,-2-3-12,10 9-17,-19-4-21,6 3-16,3-1-20,-8 1-21,4 1-25,14 0-23,-28 0-38,16 0-9,12 0-21,-20 0-122,20 0-372,-19-4 165</inkml:trace>
          <inkml:trace contextRef="#ctx0" brushRef="#br0" timeOffset="14209.9718">10773 3530 147,'0'0'275,"-6"4"-21,6-4-15,0 0-13,0 0-15,0 0-15,0 0-21,0 0-12,0 0-15,0 0-14,0 0-16,25 6-5,-25-6-17,29-6-12,-12 3-4,4 2-13,5-6-6,-6 6-7,2-1-11,5-2-13,-7 3-8,-2-4-8,3 4-11,-3-2-13,-2 1-13,1-3-17,-3 0-13,-5 0-26,4-1-14,-4 2-22,-9 4-21,19-8-27,-13 2-24,2-2-156,-8 8-371,8-11 165</inkml:trace>
          <inkml:trace contextRef="#ctx0" brushRef="#br0" timeOffset="15397.6182">11369 3057 141,'0'0'265,"0"0"-15,0 0-11,0-12-18,0 12-11,0 0-19,0 0-15,2-21-19,-2 21-14,1-15-19,4 7-9,-5 8-11,8-13-11,-3 6-2,-5 7-7,4-14-5,-4 14-3,5-13-5,-5 13-5,1-10-6,-1 10-9,0 0-6,0 0-5,0 0-10,4-12-1,-4 12-6,0 0-4,0 0-6,0 0-12,0 0-10,0 0-14,-33 15-20,25-8-22,2 1-20,0-2-19,-1 4-27,7-10-37,-3 16-35,3-8-28,0-8-127,3 17-388,4-7 173</inkml:trace>
          <inkml:trace contextRef="#ctx0" brushRef="#br0" timeOffset="15094.2782">11564 3193 40,'0'0'210,"0"0"-17,0 0-10,0 0-16,0 0-9,0 0 8,-8 16 10,8-5-5,0-11-2,0 19-17,-3-5-6,3 2-12,0-2-5,3 4-10,-1 7-14,2-6-10,-1-2-6,2 2-8,-2-1-10,4 3-2,0-6-13,4 8-9,-3-5-16,0 2-19,0-6-25,-1 3-21,0-4-16,0-1-24,4 0-18,-5-3-24,1-4-29,0 2-23,0-3-29,-7-4-150,14 0-376,-14 0 167</inkml:trace>
          <inkml:trace contextRef="#ctx0" brushRef="#br0" timeOffset="15807.393">12305 2981 76,'0'0'245,"0"0"-12,0 0-13,0 0-17,0 0-16,-19-14-8,19 14-22,0 0-13,-26 7-7,26-7-9,-23 11-9,7 0-9,-4 5-4,-2 1-9,2-1-6,0 3-6,1 5-6,2-1-4,0 3-3,-1-5-1,6 4-5,0-1-1,2 0-3,2-2 0,2 1 2,3-2-4,0 1 1,3-4-8,2 1-5,2-1-2,7 4-2,0-7-4,-2 2-7,8 1-6,-3-4-16,2-3-22,3-3-25,-2 1-27,8-1-30,-2 0-36,4-4-40,-1 3-26,-1-7-62,5-5-178,-12 3-469,10-4 208</inkml:trace>
          <inkml:trace contextRef="#ctx0" brushRef="#br0" timeOffset="16128.2104">12501 3402 135,'0'0'212,"0"0"-16,0 0-13,0 0-10,0 0-16,0 0-14,0 0-11,27-3-14,-27 3-14,28-4-5,-13 0-12,3 2-9,2 1-9,-5-6-7,4 5-3,-3-1-8,-2 1-6,0-6 0,-2 5-8,-3 2-3,-9 1 10,19-7-3,-19 7 2,14-3 5,-14 3 1,10-1-2,-10 1 2,0 0-4,0 0-1,14-3-7,-14 3-5,0 0-3,0 0-3,0 0 1,12 11 12,-7-7 5,-5-4 1,4 20 9,1-7 7,-3 2-3,4 1 0,-2 1 1,3 3-5,-4 3-4,5-1-3,-2 3-6,0 4 3,0-4-12,2 1 2,-3 0-6,3-1-5,-2 0-8,2-2-26,-4-9-22,1 5-21,4-5-27,-6 3-32,2-4-33,-2 1-36,2-4-47,-5-10-225,1 12-490,-1-12 217</inkml:trace>
          <inkml:trace contextRef="#ctx0" brushRef="#br0" timeOffset="16774.8889">12979 2639 33,'0'0'220,"13"-2"-4,-13 2-10,9-3-7,-9 3-11,0 0-14,16-4-9,-16 4-13,0 0-14,18 0-14,-18 0-8,21 7-9,-9-3-7,-1 0-11,5 2 2,-2 1-15,1 2-6,-1 3-4,3-5-6,-1 6-3,4 2-6,-3 2-1,7 0-4,-7 1 0,1 3-2,0-2-3,5 2-2,-7 4-2,2 0-6,-2-2 2,-2 3-3,1 1-4,4 5-2,-6 3-5,2 1 3,-7-8 1,6 9-5,-6-7 12,3 6-8,-5-3-8,2 0-4,1 5 3,-1 1 1,-5-10-2,5 1 0,-2-1 2,-1 10 0,1-14-4,-3 3 2,5 10 2,-5-15 0,1 2 2,3 4-6,-7-3-1,3 0 1,0 2-1,-6-4 0,1 3-5,-1 0 4,-2-5 1,1 6-2,1-7-1,-4 5 3,3-6-5,-4 3 4,2-5-6,3 0 2,-4 1 0,1-1 9,-2-4-7,1 2 0,-1 2 0,2-4 1,-4 1-2,2-2 0,1 0-1,-1-2 1,0 2 7,0-8-9,1 2-10,0 2-14,7-9-11,-17 9-12,11-2-21,6-7-14,-8 7-25,8-7-33,-11 1-37,11-1-41,0 0-51,0 0-149,-18-12-449,18 12 198</inkml:trace>
        </inkml:traceGroup>
        <inkml:traceGroup>
          <inkml:annotationXML>
            <emma:emma xmlns:emma="http://www.w3.org/2003/04/emma" version="1.0">
              <emma:interpretation id="{79115B5E-4E49-4E3A-81FB-01F414A07F31}" emma:medium="tactile" emma:mode="ink">
                <msink:context xmlns:msink="http://schemas.microsoft.com/ink/2010/main" type="inkWord" rotatedBoundingBox="18749,15637 22088,15534 22139,17177 18800,17281"/>
              </emma:interpretation>
              <emma:one-of disjunction-type="recognition" id="oneOf4">
                <emma:interpretation id="interp20" emma:lang="en-US" emma:confidence="0">
                  <emma:literal>sinning</emma:literal>
                </emma:interpretation>
                <emma:interpretation id="interp21" emma:lang="en-US" emma:confidence="0">
                  <emma:literal>sinned</emma:literal>
                </emma:interpretation>
                <emma:interpretation id="interp22" emma:lang="en-US" emma:confidence="0">
                  <emma:literal>Sinning</emma:literal>
                </emma:interpretation>
                <emma:interpretation id="interp23" emma:lang="en-US" emma:confidence="0">
                  <emma:literal>sinnii3</emma:literal>
                </emma:interpretation>
                <emma:interpretation id="interp24" emma:lang="en-US" emma:confidence="0">
                  <emma:literal>sinnti3</emma:literal>
                </emma:interpretation>
              </emma:one-of>
            </emma:emma>
          </inkml:annotationXML>
          <inkml:trace contextRef="#ctx0" brushRef="#br0" timeOffset="17911.8446">14340 3024 129,'0'0'190,"0"0"-8,0 0-7,0 0-10,0 0-10,0 0-12,0 0-10,0 0-8,0 0-9,-7-18-10,7 18-2,0 0-9,-7-10-6,7 10-8,0 0-7,-9-9-4,9 9-8,-11-6-7,11 6-7,-17-3-2,17 3-7,-17-5-5,3 6-3,0-1-2,-3 0-6,17 0 0,-25 1-1,12 2-7,1-1 2,-2 1-3,5 1-3,-4 0 1,2 0-1,0 0-3,-3 5-2,2-4 2,-2 6 1,4-6-1,0 4 3,-3-2-7,2 5 6,0-1-1,2 2 1,3 0 4,-1 0 0,3 1 0,-2-2 3,2-1 2,4 3 0,0 0 4,0 1 2,0-15 1,7 22 0,-6-11 1,5 4 1,2-1 5,3 1 0,-1-1-4,-3-1 0,1-1-1,5 0 2,-3 3 0,4-1 0,-4 0 0,2-3-3,2 1 0,7 3 2,-6-1 0,-1-1-1,0-1-1,2-1-2,2 8 0,-2-8-7,-2 2 1,-2-1 0,-1 3-4,3-4 1,-3 0-5,0 1 4,-5-3-6,4 2 2,-4-6-5,0 2 3,-3-1-1,-3-6-1,7 19-3,-7-19 7,3 9-1,-3-9 5,0 0 9,-11 20-11,3-13 1,-6 0 2,-2 1-4,-2-3 1,-1 3-6,-9-3 4,3 3-6,-5-2 3,2-2-6,3-3-18,-1 1-14,6-4-21,1 4-22,2-4-16,0 1-29,0-2-28,4-2-32,4-4-43,-2 3-26,3-4-188,0-2-470,7-4 207</inkml:trace>
          <inkml:trace contextRef="#ctx0" brushRef="#br0" timeOffset="18394.9644">14639 3228 211,'0'0'252,"0"0"-25,0 0-19,7 8-13,-7-8 3,1 13 2,-1-13-8,6 19-7,-4-11-11,3 6-13,1-1-10,-3 4-16,2-3-10,2 3-8,0-2-16,2 2-14,-4-1-2,2-1-12,0 5-7,-1-4-16,2-1-20,-4-5-25,1 3-15,6-2-19,-8-2-21,2-1-27,-5-8-32,12 10-37,-6-6-45,-6-4-52,0 0-153,16 0-428,-16 0 189</inkml:trace>
          <inkml:trace contextRef="#ctx0" brushRef="#br0" timeOffset="18398.9613">14656 2943 59,'0'0'248,"-3"-7"-11,3 7-17,0 0-19,0 0-20,-4-10-20,4 10-29,0 0-31,0 0-38,0 0-43,0 0-43,0 0-45,-7-8-43,7 8-127,0 0-256,0 0 114</inkml:trace>
          <inkml:trace contextRef="#ctx0" brushRef="#br0" timeOffset="18894.0795">14957 3096 21,'3'9'218,"-3"-9"-7,5 17-7,-2-6-5,0 5-12,-1-3-10,-1 6-9,2-5-8,0 6-15,-3-3-6,5-1-14,-3-1-9,2 0-10,-2 0-8,6-1-7,-4-2-10,-1-1-5,5 4-8,-2-8-6,5 3-3,-8-6-10,-3-4-1,14 10-7,-6-7-6,3 1-16,-11-4-11,20 0-3,-20 0-5,22-4-7,-14 1 1,0-5 3,1 2-1,-9 6 1,16-14 0,-9 4-1,1-1 1,-2-1 0,2 0 0,0 0 0,-2-1 1,1 4 1,3-3-1,0 1 2,-4 1 2,3-1-1,-1 1 1,3-1 3,3 0 2,-6 5 1,3 0 6,0-3 3,1-1 3,1 6 6,-4-1 1,-1 1 6,-8 4-3,20-9 4,-14 8-5,-6 1-1,14-6 1,-14 6-4,13 0 5,-13 0-3,0 0 6,15 7 2,-15-7 2,11 11 2,-8-2 3,3 1 5,2 3 7,0-2-2,1 8-4,-2-7-1,-3 5-3,2 2-5,1-4-4,0 6-2,0-3 4,-3 0-12,-1 0-5,4-3-6,-3 2-16,3 7-24,-4-8-28,1 0-31,0-2-37,-1 1-40,0-7-53,0 4-48,-2-1-240,-1-11-544,2 17 241</inkml:trace>
          <inkml:trace contextRef="#ctx0" brushRef="#br0" timeOffset="19465.8853">15664 3162 39,'0'0'298,"0"0"-22,0 0-21,0 0-17,0 0-18,0 0-22,0 0-21,0 0-18,0 0-12,0 0-9,0 0-6,0 0-7,12 31-11,-7-20-9,1-1-8,1 1-7,3 3-4,-2 0-9,2 1-9,1-3-10,-4-1-5,0 1-1,0 0-8,1 3-1,-2-8-9,2 3-14,-2-1-16,-3-3-11,-3-6-13,10 15-12,-10-15-8,3 7-8,-3-7-4,5 11 4,-5-11 3,0 0 8,6 4 5,-6-4 7,0 0-3,0 0-4,0 0 1,0 0 1,0 0-1,14-25 6,-8 13 2,2 1 1,-2-3 2,2 4 1,1-2 0,5 1 4,-1 1 2,1-2 2,1 0-1,-1-1 9,-1 4 7,-2-1 4,4 0 4,1 2 3,-4-3 5,-2 3 8,4 1 6,-5 1 5,0 2 10,-1 1-1,-8 3 3,17-9 5,-17 9 5,10-7 1,-10 7-1,9-3-4,-9 3 6,0 0 1,11-4-12,-11 4-9,0 0 0,0 0-2,0 0-1,17 4 1,-17-4 3,5 11-2,2-1 0,0-2-1,-6 5-3,4 3-4,-1-4 5,0 5-6,2-3-6,-1 1-10,2 1 9,0-2-1,-4 4-14,1-6-19,-1 5-21,2-4-27,-3-2-21,-2 0-27,0-11-31,1 20-29,2-10-30,-3-10-44,3 14-42,-3-14-180,4 12-496,-4-12 220</inkml:trace>
          <inkml:trace contextRef="#ctx0" brushRef="#br0" timeOffset="20843.8828">16053 3792 67,'-18'4'311,"18"-4"-14,0 0-20,-11 1-15,11-1-16,0 0-18,0 0-22,0 0-17,0 0-15,0 0-18,59-1-10,-26 1-13,10 0-15,5-5-12,-1 6-9,1-2-11,5-1-9,-3 3-6,-2-6-10,-2 9-5,5-10 0,-3 5-22,2-7-7,-3 7-12,-5-2-3,1 2-9,-2-8-10,1 6-13,-14-1-15,-5-1-9,4 2-12,-7-1-13,0 1-14,-6-1-19,2 0-17,-4 3-26,-1-1-26,-11 2-28,16-2-37,-16 2-136,0 0-401,0 0 179</inkml:trace>
          <inkml:trace contextRef="#ctx0" brushRef="#br0" timeOffset="21107.9157">16422 4004 187,'0'0'211,"0"0"-4,28 5-15,-28-5-7,21 0-16,-10 0-13,-11 0-11,29 0-12,-12 2-12,0 2-14,-3-1-11,5 2-11,-3-2-5,-2 4-6,1-3-14,-5 3-5,-1 0-7,0-3-16,-3 6-9,-1-6-13,0 7 3,-5-11-15,-5 20-5,0-8-3,-2 0-4,-1 3-4,0-3-2,0 1 5,1 0 1,0-5 3,3 2 0,2 0-3,2-10 4,-5 17 9,5-17 11,5 19-4,-3-12 10,5 0 7,4 4 3,0 0 7,2-3 4,4 3-3,-8-2 1,7-1-1,-5 0-1,3-1 0,-2 4 0,-3-3-1,1 5 1,1-6-2,-5-1 4,0 1-4,-1 0 8,-1 3 6,-4-10 2,7 14 7,-6-6 0,-1-8-7,0 15 1,0-15 6,-1 14 1,1-14-3,-11 14 0,6-9 1,5-5-7,-17 13-6,1-7-7,-2 0 1,2-4-7,-4-1-14,0 4-16,-7-5-23,9 0-27,-9 0-28,-1-5-29,2 3-31,-1-5-45,10 0-22,-3-3-43,-4 0-165,-1-4-450,5-5 200</inkml:trace>
          <inkml:trace contextRef="#ctx0" brushRef="#br0" timeOffset="19714.9847">16407 3121 159,'0'0'261,"0"0"-17,0 0-12,0 0-16,6-7-19,-6 7-10,0 0-3,0 0-4,0 0-15,12 25-4,-8-15-10,0-1-11,-1 2-12,0 3-11,4 2-7,-3-1-12,3-2-9,-1 5-5,0-2-12,0-6-7,-1 9-13,0-6-20,-2 3-30,0-5-29,0 0-33,-1-1-46,-1 1-48,-1-11-58,6 12-54,-6-12-152,0 14-451,0-14 200</inkml:trace>
          <inkml:trace contextRef="#ctx0" brushRef="#br0" timeOffset="20287.8971">16499 3031 276,'0'0'273,"0"0"-13,0 0-11,-3-12-18,3 12-19,0 0-25,0 0-16,23-13-19,-9 6-18,12 4-12,6-2-13,6-3-11,8 0-10,-1 2-14,3 4-14,3-3-15,-1 0-9,-1 1-18,-4-2-15,3 2-19,0-2-13,-3 3-19,-15 1-22,-2-1-18,-2-1-31,2-1-23,-9-1-28,-2 5-35,-6 2-114,-11-1-345,16-1 153</inkml:trace>
          <inkml:trace contextRef="#ctx0" brushRef="#br0" timeOffset="20043.9178">16809 3148 13,'0'0'254,"0"0"-22,0 0-10,0 0 1,0 0-10,12 12-3,-12-12-12,3 16-9,0-5-13,-1-4-14,-1 5-15,4 3-14,-2 0-16,0-1-10,0 0-10,2 2-12,1-2-22,-4 0-26,2 4-24,3-6-32,-4-2-37,1 1-43,0 4-43,0-8-43,-2 2-49,-2-9-126,1 16-389,-1-16 172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03.82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FB588A-B4E3-46A8-9E43-817A670B7318}" emma:medium="tactile" emma:mode="ink">
          <msink:context xmlns:msink="http://schemas.microsoft.com/ink/2010/main" type="writingRegion" rotatedBoundingBox="4669,13386 6052,11710 6817,12342 5434,14017"/>
        </emma:interpretation>
      </emma:emma>
    </inkml:annotationXML>
    <inkml:traceGroup>
      <inkml:annotationXML>
        <emma:emma xmlns:emma="http://www.w3.org/2003/04/emma" version="1.0">
          <emma:interpretation id="{7D087B75-A803-40F9-9BFB-738A6EA73BC0}" emma:medium="tactile" emma:mode="ink">
            <msink:context xmlns:msink="http://schemas.microsoft.com/ink/2010/main" type="paragraph" rotatedBoundingBox="4669,13386 6052,11710 6817,12342 5434,14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C74B49-B93B-4F76-9C56-D2CE1B279309}" emma:medium="tactile" emma:mode="ink">
              <msink:context xmlns:msink="http://schemas.microsoft.com/ink/2010/main" type="line" rotatedBoundingBox="4669,13386 6052,11710 6817,12342 5434,14017"/>
            </emma:interpretation>
          </emma:emma>
        </inkml:annotationXML>
        <inkml:traceGroup>
          <inkml:annotationXML>
            <emma:emma xmlns:emma="http://www.w3.org/2003/04/emma" version="1.0">
              <emma:interpretation id="{AC771522-2731-428D-A2B3-B5C023C53CB7}" emma:medium="tactile" emma:mode="ink">
                <msink:context xmlns:msink="http://schemas.microsoft.com/ink/2010/main" type="inkWord" rotatedBoundingBox="4669,13386 5158,12793 5874,13384 5385,13976"/>
              </emma:interpretation>
              <emma:one-of disjunction-type="recognition" id="oneOf0">
                <emma:interpretation id="interp0" emma:lang="en-US" emma:confidence="0">
                  <emma:literal>?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1318 11883 98,'0'0'104,"0"0"0,-11 16-1,11-16-6,0 0-4,-5 9-5,5-9-1,-9 12-8,1-8-4,8-4-5,-8 10-5,8-10-1,-8 9 0,-2-4-15,10-5-3,-14 8-6,14-8-1,-16 7 1,7-6-10,9-1 1,-18 2-2,18-2-1,-14 4 4,14-4-2,0 0 3,-17 0-7,17 0 9,0 0-10,0 0 5,-17-4-2,17 4-1,-9-9-8,9 9-3,-8-7 6,8 7-12,-6-9 4,6 9-2,-6-15-4,4 4-4,2 11-4,-3-16 4,3 16-5,5-17 7,-5 17-12,0-16 16,0 16-6,1-15-7,2 5 3,-3 10 5,2-14-4,-2 14 4,3-11-6,-3 11 0,6-9 8,-6 9-3,0 0-7,0 0 0,5-12-4,-5 12 7,0 0-9,6-7 0,-6 7 13,0 0-8,8-7-3,-8 7-5,0 0 13,0 0-6,0 0 1,19 2 4,-19-2-4,0 0 0,14 5-1,-14-5 7,0 0-7,9 5 1,-9-5 4,11 2 3,-11-2-10,0 0 8,17 7 4,-17-7-5,6 7-1,-6-7-6,6 5 8,-6-5-2,11 10 1,-11-10 3,10 3-3,-10-3-1,7 7-6,-7-7 3,8 12 7,-3-7-3,-5-5-1,8 13-1,-5-6 2,1 1 0,1 2-2,0 0 1,-5-10 4,6 18-1,-3-9-6,0 2-5,-1-3 7,1 4 3,0 2-2,2-1 3,-4 2 2,4-4-8,-2 4 4,0-1 5,-3 0 4,3 2 1,2-2 0,-5 1 3,2-1-3,-1 4-2,-1-2-4,0-1 14,0 2 0,-1 1-4,1-2 1,0 1 1,-4 5-4,1-4 12,0 4-4,-6 0 2,6 3-2,-2-3-3,-3 3-2,2-10 1,0 0 0,-2 3-1,2-3-3,0 3-1,1-4-1,-4 2 0,1-3 3,5-3-7,-5-2 1,3 0 0,5-8 1,-12 12-2,10-5-2,2-7 0,-6 10 3,6-10 3,-13 7-3,13-7 0,-10 5-3,10-5 1,-11 7-1,11-7-2,0 0 4,-17 2-4,17-2-1,-13 1-1,13-1 1,-14 0 4,14 0-7,0 0 1,-17 0-4,17 0 0,0 0 0,-14-5 0,14 5-3,0 0 3,-14-6 1,14 6 0,0 0 2,-8-7-2,8 7 4,0 0-7,-5-12 6,5 12-5,-7-10 2,7 10-3,0 0-4,-3-12 2,3 12 6,0-14-5,0 14-9,-5-10 2,5 10-2,0 0 3,5-14-4,-5 14 4,1-17-3,-1 17 6,2-13-2,-2 13 5,0 0 4,3-14-13,-3 14 11,0 0 2,4-12-5,-4 12 5,4-7 0,-4 7 5,0 0-1,4-15 1,-4 15 1,3-11-2,-3 11-2,5-10 6,-5 10-4,0 0-2,0 0 4,8-10-6,-8 10 3,0 0-2,0 0 1,3-13 1,-3 13 1,0 0-3,6-5 3,-6 5-3,0 0 1,0 0 7,8-9-6,-8 9 1,0 0-6,12-7 9,-12 7-4,0 0 5,11-7 0,-11 7 2,0 0 2,0 0-4,11-4 2,-11 4-2,0 0 5,0 0-4,11-4 1,-11 4-9,0 0 5,0 0-1,0 0 0,0 0 4,16 8-3,-16-8-3,0 0 3,11 11 2,-11-11-1,9 9-1,-3-6 4,-6-3-5,11 5 4,-6 0-3,-5-5 3,12 10-3,-12-10-1,13 8 7,-6-1 4,0 0 1,-7-7 0,11 11 0,-2-5-2,-3 4-1,-1-5 2,1 3 1,0-1-6,2 1-3,-2-1 1,2 0 3,-2 0-5,-1 4 0,1-4 1,0 1-2,1 2 6,-3-3-3,3 0 1,-1 0-4,2 2 4,-2-6-5,-6-3 8,9 13-1,0-6-2,-1 0 1,-1-2 3,-7-5-3,10 9 1,-6-4-3,-4-5 1,6 9 1,-2-4-2,-4-5-4,13 6 7,-13-6-6,8 5 4,-8-5-3,0 0 1,6 6-3,-6-6-9,0 0-5,0 0-13,17-3-9,-17 3-15,0 0-11,0 0-31,14-7-18,-14 7-38,6-10-34,-6 10-92,3-13-296,-3 13 130</inkml:trace>
          <inkml:trace contextRef="#ctx0" brushRef="#br0" timeOffset="8042.814">1347 12731 53,'0'0'123,"0"0"-5,0 0 1,0 0-4,0 0-8,0 0-7,0 0 2,0 0-4,0 0-13,0 0-4,0 0-11,0 0 4,0 0-4,0 0-9,0 0 1,0 0-8,0 0-7,0 0-1,0 0-7,0 0-5,0 0-3,0 0-2,0 0-7,0 0-3,0 0-2,0 0 2,0 0-1,0 0-4,0 0-2,0 0-2,0 0 0,0 0 5,0 0-4,0 0-3,0 0 8,0 0-8,0 0-3,0 0-3,0 0 1,0 0-3,0 0 3,0 0-2,0 0 2,0 0 3,0 0-5,0 0 2,0 0 1,0 0-4,0 0 8,0 0-7,0 0 0,-3 12-5,3-12-8,0 0 10,0 0-1,0 0 3,0 0 0,-6 7 5,6-7-6,0 0 6,0 0-3,0 0 1,0 0 10,0 0 0,-14 4-3,14-4 10,0 0-4,0 0-1,0 0-1,-14 2 0,14-2 3,0 0-3,-13 1-2,13-1-4,0 0 0,-15 4 1,15-4-4,0 0 4,-13 2 0,13-2-3,0 0-1,-14 2 1,14-2-2,0 0 2,0 0-2,0 0 1,0 0-2,0 0 4,0 0 2,-12 2-6,12-2 1,0 0 0,0 0-3,0 0 2,0 0-7,0 0 5,0 0-2,0 0-1,0 0 5,0 0-3,0 0-3,0 0 5,36 6-7,-36-6-1,18 2-3,-18-2-3,16 5 2,-10-4-3,-6-1 1,21 1 6,-7-2-6,-14 1 5,20 0 0,-20 0 0,20-1-4,-9 0 1,-11 1 4,23-6-1,-15 6 4,-8 0 0,22-3-3,-10 3 4,-12 0-1,16 0 2,-16 0 0,22-2 1,-22 2 0,18 0-6,-18 0 3,10-3-2,-10 3 5,0 0-5,12 0-3,-12 0 1,0 0 7,0 0-7,0 0-6,0 0 7,0 0 0,0 0 4,0 0-4,0 0 2,0 0 2,0 0 3,0 0-1,-25 16-3,13-10 0,12-6 3,-22 8 1,10-6-5,1 2 7,-3 2-4,0-2 7,1-1 2,-2-2 4,2 3 4,-2-1-1,1-3 7,1 0 4,13 0-3,-20 1 8,20-1 2,-17 3 1,17-3 2,-19 0-4,19 0 1,-14-3 1,14 3-4,0 0 0,0 0 3,-16-1-2,16 1 0,0 0-6,0 0-2,-12-3-2,12 3 1,0 0-7,0 0-2,0 0 2,0 0 1,0 0-5,0 0-1,0 0-6,0 0-4,0 0 0,0 0-6,0 0-1,0 0-3,0 0 7,0 0-4,0 0-2,0 0 3,0 0 2,50 3-2,-39-3-2,4 0 1,-15 0 1,27-3-1,-9 0 1,-2 6-2,-2-6 1,-14 3 2,20 0-1,-20 0 3,21-1 0,-12 0-4,-9 1 6,12 1 0,-12-1-1,0 0 0,0 0-2,16-3 4,-16 3-1,0 0 5,0 0 2,0 0 0,0 0 0,0 0 6,0 0 3,12 2 1,-12-2 2,0 0 4,0 0-3,0 0-2,0 0-2,0 0 0,0 0-3,0 0-1,0 0-8,0 0-12,0 0-20,0 0-15,0 0-24,0 0-20,0 0-20,0 0-17,0 0-25,0 0-12,0 0-26,0 0-105,0 0-316,0 0 140</inkml:trace>
        </inkml:traceGroup>
        <inkml:traceGroup>
          <inkml:annotationXML>
            <emma:emma xmlns:emma="http://www.w3.org/2003/04/emma" version="1.0">
              <emma:interpretation id="{B56A542A-6B6C-4726-B089-152D04CFE1AE}" emma:medium="tactile" emma:mode="ink">
                <msink:context xmlns:msink="http://schemas.microsoft.com/ink/2010/main" type="inkWord" rotatedBoundingBox="6116,12280 6370,11973 6817,12342 6563,12649">
                  <msink:destinationLink direction="with" ref="{A3134970-9B62-47F4-A6F7-17D29EF6F3F3}"/>
                </msink:context>
              </emma:interpretation>
              <emma:one-of disjunction-type="recognition" id="oneOf1">
                <emma:interpretation id="interp5" emma:lang="en-US" emma:confidence="1">
                  <emma:literal>: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"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152.108">2250 11104 65,'0'0'146,"0"0"-13,0 0-4,0 0-14,0 0 0,0 0-7,0 0-1,0 0-17,0 0 2,0 0-4,0 0-6,0 0 2,0 0-5,0 0 2,0 0 7,0 0-4,0 0-5,32 24-3,-26-23 5,-6-1-4,20 3-9,-12-3 4,-8 0-10,19 3-5,-9-3-6,-10 0-6,21 1-4,-4-1 0,-6 0-5,4 2-4,-4-2-3,-11 0-4,20 3-3,-7-3 2,-13 0-1,20 0-4,-9-3-2,-11 3 0,23-3-3,-12 3 0,-3-4-2,-8 4 0,19-2-1,-8 1-1,-11 1 0,14-4-4,-14 4 0,12-3-3,-12 3-14,0 0-6,11-4-11,-11 4-14,0 0-19,0 0-20,0 0-29,14 0-23,-14 0-25,0 0-23,0 0-145,0 0-354,0 0 157</inkml:trace>
          <inkml:trace contextRef="#ctx0" brushRef="#br0" timeOffset="1600.5328">2440 11482 56,'0'0'193,"-6"9"-15,6-9-9,0 0-8,0 0-9,0 0-11,0 0-12,0 0-8,0 0-8,0 0-14,0 0-7,0 0-6,0 0-6,0 0 5,0 0 0,14 9-6,-14-9 2,10 5-2,-10-5-1,0 0-2,20 2-5,-8-2-5,2 0-2,0-3-3,-14 3-8,27-4-2,-10 4-10,0 0 1,-8-2-9,-9 2 1,25-2-6,-15-1 3,-10 3-8,17 0-2,-17 0-6,14 0 4,-14 0-4,9-4-1,-9 4 1,0 0 2,0 0 2,14-1-2,-14 1 0,0 0-3,0 0-1,0 0-3,0 0-8,0 0-9,0 0-14,0 0-16,0 0-19,0 0-26,0 0-39,0 0-42,11-4-41,-11 4-39,0 0-125,0 0-398,0 0 176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22.3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F8177A-82C6-4988-A0DE-89A148B34136}" emma:medium="tactile" emma:mode="ink">
          <msink:context xmlns:msink="http://schemas.microsoft.com/ink/2010/main" type="inkDrawing" rotatedBoundingBox="3785,5251 28727,5457 28724,5760 3782,5554" shapeName="Other"/>
        </emma:interpretation>
      </emma:emma>
    </inkml:annotationXML>
    <inkml:trace contextRef="#ctx0" brushRef="#br0">0 190 59,'0'0'79,"0"0"-7,0 0-5,14 4-5,-14-4-6,14-3-2,-14 3 3,20-5-5,-20 5-6,22-6-3,-9 2 5,2 1 8,-1 0-16,2-1-1,1 3-3,-2-2-4,4-5-11,-3 5 6,2-2-4,-1 1-4,2 1-3,8 1 4,-9-2 0,3 3-9,3 0-1,3 1 3,-5 0-7,1-3 1,4 1 0,-1 2-4,-6 0-6,2 0 5,-2 2 4,-3 1 3,4-3-7,-1 0 4,0 2-1,-1-2 4,1 0-4,0 0-4,8 0-3,0-2 7,-3-1 3,8 0-6,-5-1 1,3 1-3,0 0 2,2-2 0,-2 3 0,2-3 7,0 0-11,9 3 3,-13 0 2,2-3-5,-3 3-5,-9 0 7,9 2-1,-11-3-2,0 3 4,1 0 6,-3 0-9,-1 0 1,-14 0 4,20-4 0,-20 4-6,21 4 7,-15-4-11,-6 0 13,23 0-4,-10 0 8,2 0-5,5-4-9,1 4 5,-1-1 5,6-2-4,2-4-5,2 3 9,-2 1-9,0-3 0,5 4 3,-4-5 4,3 3 0,-3 1-3,-1-2-2,-6 3-1,4-2 4,-5 4-4,-1-1 5,-3-1-7,0 2 8,0 0-2,2 2 7,-2-2-8,0 1 1,-4 1-7,4 1 9,0-2-6,0 4 8,3-2-7,1-1-1,5 0 7,2 2 2,0-4 3,2 3-7,1-3 3,12 1 7,-10-1 1,6 0 4,8 0-1,-7 1 6,1-2-1,2 1-2,-2-1-1,1 1 4,1-3-3,1 3-6,0-2 4,2 0 0,0 0-3,0 2-4,-4 0-6,5-2 1,3 2-1,1 0 3,1-2 0,-3 4-2,0-4-5,-3 2 7,3 0-13,-3 0 12,6 0-6,-2 0 0,1-1-6,2 1-2,1 0 0,1 0 0,-1-5-4,4 3-1,0 2 6,-1-5-1,1 5-5,20-2 3,-21 0-1,-1-1 7,-1-3-6,-1 6 8,7 0-7,14-2 8,-24 3 2,2-1-2,-1 0-7,2 0 7,1 4 1,-5-7-7,-1 3 0,3 3 3,-1 1-2,4-4 4,-2 2 0,1-2-2,1 0 1,-1 0 1,-1 0-4,2-2 5,-4 1-3,3-2 1,7 0 3,-5 2 0,2 2-2,1-1 1,0-1-1,-3 0-4,-3-1 3,8 4 5,-7-4-4,-2 4 4,4-2-9,-2 0 2,1 1 5,-1-1-1,1 4-2,2-1 6,-2-2-6,1-2 2,-5 1-3,4 0-2,1 1 4,2-1 2,-5 0 4,6-1-5,-5 1 3,4 0 1,23-3-3,-27 3 3,7 0-6,-3-3 9,19 2-2,-16 1-1,-2-1 2,18-1 2,2-2 0,-23 4 5,27-1 0,-7-2 3,-18 6-4,19-6-4,-17 3-2,19 4 3,-20-4-1,18 0-4,0-1-1,0-2 1,-17 3 4,18 0-2,-1 3-3,-1-2 2,-15-1-5,16 3 6,3-3-2,-4 0 4,0 3-10,1-3 3,-20 0 1,24 2-1,-4 4 0,-20-5 4,1 3-6,24-2-5,-5 1 5,-23-1 8,2 1-9,3 4 2,-1-5-6,1 4 10,-3-1-8,2 1 6,3-3-1,-2 1-2,-2 0 2,20 2-1,-21-1 0,3-2 6,0 1-4,-1-4-5,-2 5 2,1-3 1,-5 0-1,1 3 4,0-3 1,-2 0 0,1 1-4,-3 1 9,3-3-11,-4 2 4,0 0 0,1 1 1,-4-3-3,1 4 5,1-4-6,-2 0 4,2 3-7,0-3 7,1 0-7,2 0 2,1 3-1,2-4 2,-3 0-1,-2 0 5,2 0-1,3 0-3,-3-2 3,3 2-2,-3-2 2,-1 2 1,0 0-6,-1-1 4,2 1-5,-2-2 3,0-2-2,-1 4 0,1-2 4,1 2-2,-7-3-2,0 0 3,4 0-3,0 2-2,-1 1-1,0-2 0,2 1 6,-2-2-1,2 2-3,1 1 1,0-4-3,0 4 12,4-2-7,-7 2 0,8-3-3,-3 3 6,-1-5-5,4 3 1,-3 2 2,3 0 0,-1-2-3,2 0 1,1 2 0,-1-5 0,2 5-1,-1-2-3,1 0-1,-6 2 3,4-3-3,1-1-1,1 4 0,0-3 4,0-1 1,0 4 0,4-4-5,18 3 11,-23-2-12,1 0 6,3 3-1,-3-3 0,-1 2-3,-4-2 6,7-1-6,-1 4 11,1 0-4,-2 0 0,-2-2 5,1-2-4,-1 2-4,-4 0 8,5-3-4,-1 4 4,-2 0 1,1 1 3,3 0-9,0-3 5,-2 3-4,4-2 2,-2 2-5,0-1 9,0-1-6,2 2 1,-1 0 3,-4-2 0,3 2 2,-3-2 1,5 4-5,-7-4 2,5 6 0,-1-4 6,1 2 0,-6-1 1,1-1-2,0 2 2,-2-2-9,-1 3 6,0-3-5,1 2 0,-1 3-2,0-3 5,0 0-4,-1 2 2,-3-4-6,4 2 3,0 2 0,-1-1-2,-2 1 1,2-1 3,3-2-6,-5 2 4,0 0-4,3-2 5,-3 3-3,4-2-3,-4-1 5,5-1 2,1 0 3,4 0-9,-6 0 1,1 0 3,0-3-6,1 3 4,-1 0 0,0 0 4,0 0-8,1 0 4,-1-1-2,0-2 1,-2 2 2,2-2 1,-3 2 4,3 1-4,-4 0 2,-2-2-6,9 1 2,-8-1 3,3 1-4,1-2 3,-3 3 3,7 0 2,-3 3-4,1-7-1,2 4-2,-1 0 8,2 0-9,-2 1 8,-1 2-9,-1-2 6,3 1-5,-5 1 7,2-2-8,0 2 1,-2-2 3,0 5 1,4-5-3,-1 3 3,-1 1-6,-3-3 3,2 3-1,3-1 5,-1 3-4,-3-4 3,5-1-3,-3 2 8,2 1-9,1 1 5,1-3-7,-3 1 3,2 2-2,-1-4 4,1 4-5,-3 2 3,-1-3-3,6 1 5,-2-1 0,-2-1-3,5 1-2,3-1 3,-1 0 1,-2 3 1,5-3-3,-2-1 3,16 2 0,-18-3 1,-1-1-1,2 6-1,1-3 1,18-4-2,-25 2 3,6-1 1,-2 4-4,-3-4 10,5 1-9,-7 3 3,0-3 0,2-1 4,0-2-2,0 4-5,-1-3 1,-1 0 5,2 0-4,-3 0 0,0 4 5,6-4-1,-2 0 1,1 1-3,1-1 0,-3 0 0,4 2 0,-1 0 3,-1-2-5,-2 2 6,3-1-7,0 3 4,-2 1-1,-2-3-1,-1 3 0,2 1 3,-1-1-8,-3 0 5,-2-1-6,1 3 4,1-3-2,-3 2 5,1-4-4,1 3 0,-1-3 0,4 4 1,-1 0 2,-1-5-4,0 4 0,3 0-2,-4-2-1,5 1 5,-2-1-5,-1-2 6,2 1-2,-4-1 1,5 5-5,-2-5 4,-1 1 3,-5 0 3,-1 0-7,-1-2 2,1 1-6,-3 3 7,-7-8 0,-6 4 0,5 0-2,-2 0-2,-2-1 1,2-3 1,1 2-1,-3 1 2,2-5-2,-4 5 1,-1-1-1,2 0 2,3 0-3,-1 1 2,1-5 0,2 2-1,10-2 3,-11 5-1,8-5-7,-9 4 7,2-2-5,-2 2 1,0 0 2,2-2-2,-2 3 1,2-2 7,-8 0-8,1-1 3,-6 4 3,1-2-5,5 1 10,-9-2-2,0 2-2,4-3 6,-7 2-2,0 2 1,1-1-1,-4-1 6,-11 2-3,23-2 0,-23 2 1,18 0 0,-18 0 3,17-3 1,-17 3 0,11-2 2,-11 2-3,0 0-2,0 0 1,17-4 2,-17 4-6,0 0-5,0 0-1,0 0 3,0 0-2,6-5-3,-6 5-6,0 0-8,0 0-10,0 0-13,0 0-17,0 0-20,0 0-25,0 0-41,0-16-32,0 16-102,0 0-291,-8-19 129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57.72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6D80F9-78F1-4F18-8FB9-F0FEBFC463E1}" emma:medium="tactile" emma:mode="ink">
          <msink:context xmlns:msink="http://schemas.microsoft.com/ink/2010/main" type="inkDrawing" rotatedBoundingBox="5375,9893 5439,10144 5420,10149 5356,9897" semanticType="callout" shapeName="Other">
            <msink:sourceLink direction="with" ref="{63FBE469-83C9-405C-A5AB-D321C44283E6}"/>
          </msink:context>
        </emma:interpretation>
      </emma:emma>
    </inkml:annotationXML>
    <inkml:trace contextRef="#ctx0" brushRef="#br0">1394 8856 64,'0'0'79,"0"0"-6,-6 9 8,6-9-12,0 0 11,0 0-10,0 12 6,0-12-11,0 0 7,0 0-5,3 19-3,-3-19-8,0 0 9,0 13 1,0-13-1,0 0-10,1 11 5,-1-11-2,0 0-1,0 0-4,0 0-4,0 11-4,0-11 0,0 0-3,4 11-5,-4-11-8,0 0 7,4 11-5,-4-11-1,2 9-4,-2-9-5,0 0 3,6 16-3,-6-16-4,2 12-3,-2-12 2,4 10 0,-4-10-3,6 11-6,-6-11 4,0 0 1,-3 15-4,3-15 1,0 0-5,3 11 5,-3-11-4,0 0 3,0 0-1,5 11-2,-5-11-1,0 0-3,5 9 1,-5-9-2,0 0 1,6 7 3,-6-7-4,0 0-8,5 10-17,-5-10-7,0 0-15,1 11-15,-1-11-17,0 0-17,3 11-9,-3-11-25,0 0-107,4 14-257,-4-14 114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58.70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FBE469-83C9-405C-A5AB-D321C44283E6}" emma:medium="tactile" emma:mode="ink">
          <msink:context xmlns:msink="http://schemas.microsoft.com/ink/2010/main" type="inkDrawing" rotatedBoundingBox="5448,10744 5499,11086 5476,11090 5424,10748" shapeName="Other">
            <msink:destinationLink direction="with" ref="{116D80F9-78F1-4F18-8FB9-F0FEBFC463E1}"/>
          </msink:context>
        </emma:interpretation>
      </emma:emma>
    </inkml:annotationXML>
    <inkml:trace contextRef="#ctx0" brushRef="#br0">1445 9711 15,'0'0'66,"0"0"-6,0 0-4,0 0 0,0 0-11,0 0 11,0 0-15,0 0-10,0 0 2,0 0 0,0 0-1,0 0-5,0 0-1,0 0 3,0 0-7,5 12-8,-5-12 22,0 0-17,5 10 2,-5-10 2,0 0 1,3 11 1,-3-11-11,1 11 14,-1-11-3,0 0-1,10 12 2,-10-12-11,0 9 6,0-9-10,0 0 4,1 12 0,-1-12-2,8 10 9,-8-10-8,0 0 3,0 19-3,0-19-4,2 10 3,-2-10 0,0 0-3,3 14-4,0-6 7,-3-8-3,3 12-4,-3-12 2,2 10 8,-2-10-1,1 15 0,-1-15-4,2 11 1,-2-11-2,3 13 7,-3-13-4,1 9 0,-1-9-5,0 0 1,0 16-1,0-16-2,0 0 0,2 9-3,-2-9 2,0 0-1,0 14-2,0-14 1,0 0-3,0 11 0,0-11 9,0 0-5,-2 17 1,2-17 0,0 0-4,0 16 5,0-16-5,0 0 6,0 16-1,0-16-7,0 0 2,0 13 0,0-13-8,0 0-17,0 0-22,2 14-25,-2-14-46,0 0-69,0 0-200,-6 8 90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18.8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21C275-DA1D-4B31-9CBB-3CA3381D9B36}" emma:medium="tactile" emma:mode="ink">
          <msink:context xmlns:msink="http://schemas.microsoft.com/ink/2010/main" type="inkDrawing" rotatedBoundingBox="11214,11789 15245,11561 15279,12159 11248,12387" semanticType="callout" shapeName="Other">
            <msink:sourceLink direction="with" ref="{D21FCC5F-69BC-4A5B-99A7-4CC853BC39CF}"/>
            <msink:sourceLink direction="with" ref="{8E703389-E910-4702-95FD-87D2E9C999DA}"/>
          </msink:context>
        </emma:interpretation>
      </emma:emma>
    </inkml:annotationXML>
    <inkml:trace contextRef="#ctx0" brushRef="#br0">0 408 16,'0'0'67,"0"0"4,0 0-9,0 0 0,0 0 4,0 0-2,0 0-10,0 0 3,0 0-7,0 0 5,0 0-14,0 0-6,0 0 5,0 0 2,0 0 7,0 0-10,0 0 7,0 0 6,0 0-14,0 0 6,0 0 4,0 0-6,0 0 7,0 0-1,0 0 6,0 0 6,0 0-4,0 0-4,0 0 1,0 0-2,0 0-4,0 0 1,0 0 1,0 0-2,0 0-2,0 0-3,0 0-5,0 0-2,0 0 1,0 0-3,0 0-2,0 0-5,0 0-2,0 0 1,0 0-1,0 0-6,39-3-2,-39 3 1,14-3-4,-14 3 0,13-1-8,-13 1 5,17 0 2,-17 0-3,20 0 2,-20 0 0,17 0-7,-17 0 0,19 1 2,-8-1-3,0 2-2,1-1 4,1 2-1,-13-3-1,25 0 0,-10 1-1,-2-2-1,-3 2 3,8-1-4,-4 0 2,1 2 2,-1-2-3,2 1 2,-16-1-3,23-1 0,-12 1-2,3 1 1,-1-1 4,-13 0-2,24-1 5,-8-2-3,0 4-1,1-1 0,-6-1 4,7 1-2,1-3-1,0 2 2,-5 1-3,6-2 1,-1 2 0,-1-1 0,3 1-2,-3-3-3,1 3 5,1 0 2,-1-1 0,-2 2-6,-1-1 1,1-1-2,-5-2 5,5 3-2,-4 0 0,2-3 1,-1 3-1,3-1 1,-3 1 1,-14 0-3,25 1 0,-8-1 3,-2-1-4,0 1 2,4-4 0,-5 4 0,1 4-1,1-8 4,3 2-2,1 2 5,-5 0-6,4 0-3,1-1 5,-3-3-6,4 2 5,-3 2-1,0 1 1,0-2 3,1-4-4,-2 4 1,2 1-3,-5 0 0,1 0 1,4 0 4,-3 1-2,2-1 2,-4-1-3,2 2-1,3-2-1,-4 1 0,4 1-2,-4-2 6,4 1-5,-5 0 4,2 0-3,-1 0 2,2 0-2,0-1 2,-1-2 1,3 6-2,-5-6 2,4 1-1,-2 2-1,3 0 4,-5-1-3,3 1-3,0-3 0,0 6 3,0-6-2,-3 3 3,-14 0-2,24 0-6,-9-4 9,-1 4-1,-14 0 0,25-3 2,-11 2-3,2 1-3,-2 0 6,-2-2-1,4 2 0,-16 0-3,25-1 0,-16-2 2,5 2-4,-14 1 3,22 0-5,-10-2 7,7 1 0,-5 1-2,2-3-2,2 2 1,-1 2 1,0-5 0,-1 4-2,0 0 0,1 0 1,-3 0 1,1-1 0,1 1 2,1-2-6,-6 4 4,3-1 1,-14-1-3,26-1 3,-12-1-1,4 2-3,-3-4 5,-1 4-2,-14 0-2,23 0 2,-8-1 1,2 1-3,0-2 2,-3 0 2,3 2 0,-2 0 2,1-2-4,1 2 0,-6-1 0,-11 1 0,31-2-3,-15 0 1,-4 2 3,1-2 0,2 2-1,-15 0-2,28 0 3,-12-5-2,-2 5 0,-2-1 2,4-1 0,1 3-3,-3-1 4,3-1-3,0 1 1,-6 0-1,3-4 0,3 3 3,-1 0-6,0 1 1,1 0 2,-17 0 2,28 1-4,-14-4 3,1 3 0,-1 0 2,5 0-4,-5-3-1,2 3 3,-1-1 0,-1 0-3,-14 1 2,28-2 0,-9 2 0,-5-1-2,1 1 5,4 0-4,-3 0-1,-2-3 2,4 3 1,-2-3-2,1-1 1,-6 4 1,3-3 0,3 2-3,-3-1 4,-14 2 1,24-2-2,-7 4-2,-2-2 4,1-2-6,-2 4 3,3-2 1,0-2-4,2 0 4,-4 1 0,1 4-4,3-8 4,-5 3-2,-2 2 2,4 0 0,-16 0 1,25 0-3,-11 0 1,-14 0 0,21 0 0,-11 0 2,-10 0-1,21-3 0,-10 6-4,2-3 4,-13 0 2,20 0-2,-6-5-1,-14 5-3,22 0 3,-8-2 0,0 2 0,-14 0-3,23 0 4,-6 0-3,-6 0 3,-11 0 1,24 0-4,-10 0 3,-5 0-2,-9 0-2,28 0 3,-15 0 2,2 0-1,-1-4 0,0 8 1,-1-4 1,-13 0-2,23-4-3,-11 4 0,-12 0-2,25 4 2,-15-4 4,-10 0-1,18 0-1,-18 0 0,16-7 1,-16 7 0,15 0-1,-15 0-2,15 0 0,-15 0 1,14 0-2,-14 0 4,0 0 1,18 0-3,-18 0 0,10-4 3,-10 4 1,12-1-4,-12 1-1,12-2 0,-12 2 2,0 0 4,14-5-5,-14 5 3,0 0-2,14 0 2,-14 0-5,0 0 4,0 0-4,13-2 3,-13 2 0,0 0 5,0 0-2,0 0-4,9-4 4,-9 4 1,0 0-2,0 0 2,0 0-1,0 0-3,0 0 0,0 0 1,0 0 0,0 0 3,0 0-4,0 0-3,0 0 3,0 0-3,0 0 4,5-11-3,-5 11-3,0 0-3,0 0 2,0 0-2,0 0-3,0 0 2,0 0 2,0 0-2,0 0-5,-8-22-2,8 22 6,-6-9-6,6 9 1,-8-9-5,8 9 1,-6-11-4,6 11-2,-11-11 2,11 11 3,-11-10-1,2 3 0,1-2-4,0 2 4,-1 0-2,-5-1 0,0-2 2,-3 5 0,3-4 0,0 3-2,0-1 10,1-1-4,-1 2 3,3 0 2,-1-1 3,1 3 0,11 4 2,-17-8 1,9 4-3,-4-2 8,12 6-8,-16-6 6,7 2-3,9 4 5,-11-5-6,11 5 6,-13-4-1,13 4-1,0 0 5,0 0-3,-14-4 0,14 4 1,0 0 0,0 0-2,0 0-1,-11-4 8,11 4-7,0 0 5,0 0 1,0 0-3,0 0-1,0 0 3,0 0-1,0 0 3,0 0-5,0 0-2,0 0 6,0 0-3,0 0-3,0 0-1,0 0-6,0 0 12,0 0-5,0 0-2,0 0 2,0 0 5,0 0-1,0 0 0,0 0-3,0 0-1,0 0 2,0 0 3,0 0 1,0 0-2,0 0-1,24 22 5,-24-22-1,11 5 5,-2 1-8,-9-6 7,11 2-5,0 4 6,-3-3-2,1 1-3,-9-4-1,17 4 0,-8-1-1,-1 3 1,-8-6-6,17 7 1,-9-5 7,-8-2-3,14 6-5,-6-5 4,-8-1 4,14 6-5,-6 0 0,-8-6-4,15 4 3,-5-2 2,-10-2 1,15 5 0,-5-3 3,-10-2 0,17 5-8,-10-2 1,-7-3 3,14 4 5,-4-1-6,-10-3-2,12 1-1,-12-1 1,14 3-3,-14-3 8,0 0-5,0 0-2,14 4 4,-14-4 1,0 0-2,0 0 1,8 3-8,-8-3 5,0 0 2,0 0 0,9 4-3,-9-4 5,0 0-4,0 0 2,10 7 0,-10-7-1,0 0 2,0 0-1,0 0 0,0 0 1,0 0-1,0 0 2,0 0 3,0 0 5,0 0-2,14 0 5,-14 0 4,0 0 0,0 0-3,0 0 2,0 0 2,0 0-1,0 0 5,0 0-1,0 0-4,0 0 2,0 0-1,0 0 0,0 0-4,0 0 3,0 0-4,0 0 0,0 0-1,0 0 2,0 0-4,0 0 4,0 0-2,0 0 0,0 0 1,0 0-4,0 0 2,0 0-2,0 0 0,0 0-5,0 0 3,0 0-4,0 0 2,0 0-3,0 0 2,0 0-1,0 0-1,0 0 0,-6 18 1,6-18-1,0 0 2,0 0-1,-8 15 5,8-15-3,-5 13 5,2-6-2,3-7-1,-6 17 6,1-9-1,5-8 2,-6 19 0,1-12 2,0 2 1,-1 5-1,5-7 4,1-7-1,-8 19-1,2-8 0,-1 3 0,3-3 5,-1-3-6,0 3 2,1-1-1,-2 0-2,2 1 1,-3 2 1,0 0-2,1-1 4,0-1-2,4-2-2,-4 0 1,2 1-1,0-2-2,-2 3-2,6-11 1,-5 17-3,2-11 0,3-6 1,-6 15 1,6-15 4,-5 13-4,5-13-6,-3 10 8,3-10-8,-4 12 5,4-12-5,0 0 2,-2 7 0,2-7 3,0 0-2,0 0 1,-5 12-2,5-12-1,0 0 2,0 0-5,0 0 2,-3 11 1,3-11 0,0 0-3,0 0 1,0 0 1,0 0-1,0 0-1,0 0 3,-6 13-3,6-13-4,0 0 5,0 0-4,0 0 3,0 0 0,0 0 2,0 0-3,0 0-5,0 0-14,0 0-9,0 0-14,0 0-22,0 0-28,0 0-47,0 0-61,0 0-247,0 0-481,0 0 213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19.92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2A43FA-2D3C-40B2-AF23-CC84AA95806C}" emma:medium="tactile" emma:mode="ink">
          <msink:context xmlns:msink="http://schemas.microsoft.com/ink/2010/main" type="writingRegion" rotatedBoundingBox="15844,11146 17551,11217 17510,12192 15803,12120"/>
        </emma:interpretation>
      </emma:emma>
    </inkml:annotationXML>
    <inkml:traceGroup>
      <inkml:annotationXML>
        <emma:emma xmlns:emma="http://www.w3.org/2003/04/emma" version="1.0">
          <emma:interpretation id="{DAB16812-FB87-49CE-92DD-FF6E1EF2EE9C}" emma:medium="tactile" emma:mode="ink">
            <msink:context xmlns:msink="http://schemas.microsoft.com/ink/2010/main" type="paragraph" rotatedBoundingBox="15844,11146 17551,11217 17510,12192 15803,121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13E3BF-F0A7-4A9E-9A7F-8B996BD29C49}" emma:medium="tactile" emma:mode="ink">
              <msink:context xmlns:msink="http://schemas.microsoft.com/ink/2010/main" type="line" rotatedBoundingBox="15844,11146 17551,11217 17510,12192 15803,12120"/>
            </emma:interpretation>
          </emma:emma>
        </inkml:annotationXML>
        <inkml:traceGroup>
          <inkml:annotationXML>
            <emma:emma xmlns:emma="http://www.w3.org/2003/04/emma" version="1.0">
              <emma:interpretation id="{D21FCC5F-69BC-4A5B-99A7-4CC853BC39CF}" emma:medium="tactile" emma:mode="ink">
                <msink:context xmlns:msink="http://schemas.microsoft.com/ink/2010/main" type="inkWord" rotatedBoundingBox="15844,11146 17551,11217 17510,12192 15803,12120">
                  <msink:destinationLink direction="with" ref="{3A21C275-DA1D-4B31-9CBB-3CA3381D9B36}"/>
                </msink:context>
              </emma:interpretation>
              <emma:one-of disjunction-type="recognition" id="oneOf0">
                <emma:interpretation id="interp0" emma:lang="en-US" emma:confidence="0">
                  <emma:literal>(2-1)</emma:literal>
                </emma:interpretation>
                <emma:interpretation id="interp1" emma:lang="en-US" emma:confidence="0">
                  <emma:literal>(n-i)</emma:literal>
                </emma:interpretation>
                <emma:interpretation id="interp2" emma:lang="en-US" emma:confidence="0">
                  <emma:literal>(n-r)</emma:literal>
                </emma:interpretation>
                <emma:interpretation id="interp3" emma:lang="en-US" emma:confidence="0">
                  <emma:literal>(n-n)</emma:literal>
                </emma:interpretation>
                <emma:interpretation id="interp4" emma:lang="en-US" emma:confidence="0">
                  <emma:literal>(7-1)</emma:literal>
                </emma:interpretation>
              </emma:one-of>
            </emma:emma>
          </inkml:annotationXML>
          <inkml:trace contextRef="#ctx0" brushRef="#br0">254-1 53,'0'0'94,"-19"1"-2,19-1-8,0 0 4,0 0-9,-18 6 1,18-6-6,0 0-4,-11 4-1,11-4-4,-11 6 0,11-6-10,-10 7 0,3-5 2,7-2-7,-11 11 11,11-11-9,-13 12 0,6-6 1,0 1-2,3 0 1,-6 0-5,2 0 0,-1 4 3,3-3 2,0 3 0,-1-3 3,1 2-7,0-2 0,3 3-1,-2-3 1,-1 2 3,3 0-3,0 1-1,-2-3 1,0 5 1,-1-1 1,5 3-5,-1-1-2,-1-2 2,1-2-4,1 8-5,-5-6 0,4-1-1,-1 3-3,1 2-2,2-2-1,-1 0-1,-4 4-2,2-4-1,0 5 2,3 1 0,-2-3-2,-2 5 1,4-2 0,-3-1-3,3-1 3,0 1 0,1 6 0,-1-7 3,2-3-1,-2 4-4,-2-2 0,2 2 0,0-3-3,0 0 2,5 2-3,-4 1-2,-1-4-2,7-1 5,-4 0-4,1 0-5,3 1 2,-4 0-1,0-7-1,0 6 0,2-3-4,-2-2-2,0 0 2,3-1-3,-3 1 1,-3-9-3,11 16 4,-5-7-5,-3-2 1,4 0-7,-7-7-12,14 13-18,-8-8-16,-6-5-17,9 7-28,-3-4-30,-6-3-30,14 9-46,-14-9-46,15 0-138,-15 0-415,14-5 184</inkml:trace>
          <inkml:trace contextRef="#ctx0" brushRef="#br0" timeOffset="1275.1135">243 557 47,'0'0'126,"0"0"-9,0 0-7,2-14-2,-2 14-10,0 0-9,0 0-2,4-18-1,-4 18-3,0 0-6,2-11-3,-2 11-7,0 0-6,6-12 1,-6 12-11,5-8-6,-5 8-6,0 0 1,6-10-10,-6 10-1,6-8-4,-6 8 0,0 0-6,10-9 2,-10 9-4,6-7-3,-6 7-1,0 0-2,9-9-4,-9 9 1,6-5-5,-6 5 3,0 0-1,0 0 2,13-6-5,-13 6 0,0 0 3,8-5-1,-8 5-4,0 0 8,0 0-7,14-2 3,-14 2-3,0 0 2,12-1 0,-12 1-3,0 0-1,0 0 4,16 3 2,-16-3-3,0 0 5,14 7 5,-14-7-4,7 5 3,-7-5-2,11 12 5,-8-5-3,4 0 7,-3 0-4,-1 3-1,2 0 10,0-1-3,-2 2-1,2 0 1,-2 1 0,1-3 6,3 8-1,-4-1 3,1-4 1,3 5 2,-6-3-4,1 0 3,2 2 1,-2-2-1,1-2-4,-3 0 1,2 2-2,-2-4 0,0-10-4,1 19 3,1-11-4,-2-8-15,0 17 8,0-17-1,-2 15-2,2-15-3,0 13 1,0-13 0,-1 12 2,1-12-7,0 0 2,0 14 1,0-14 0,0 0-3,0 0 1,-2 11 1,2-11 7,0 0-6,0 0 0,0 0 1,0 0 0,0 0 5,0 0 3,0 0 4,0 0-5,0 0-3,0 0-1,0 0 2,0 0-4,0 0 1,0 0-9,-12-34-4,12 34-6,-5-17-1,5 17-6,-2-14-2,2 14 3,-4-18-2,4 18 2,-2-13-2,2 13 3,-5-17 0,5 17 2,0-16-6,0 16-4,0-16 1,0 16 2,4-18-5,-8 7 5,4 11-3,0-14 4,0 14-1,4-13-5,-4 13 2,0-18 3,0 18 4,3-14-5,-3 14 5,3-13-2,0 5 4,-3 8 4,6-15-2,-1 8-4,-5 7 0,3-8 5,-3 8 0,6-13-4,-6 13-3,6-11 4,-6 11 0,8-8-6,-8 8 5,6-6-7,-6 6 3,7-12 5,-7 12 1,7-4 1,-7 4-2,8-5 5,-8 5-2,0 0-6,11-9 8,-11 9-1,6-7-3,-6 7 5,0 0-3,10-5 1,-10 5 6,0 0 2,0 0-4,12-5-5,-12 5 9,0 0 2,0 0-5,0 0 4,10-2 0,-10 2-1,0 0-1,0 0 1,0 0 3,0 0-6,7-7 2,-7 7 0,0 0-8,0 0 13,0 0-1,13-4-1,-13 4 2,0 0-6,0 0 7,0 0-6,0 0 2,18 5 1,-18-5 7,7 7-11,-7-7 1,0 0 3,7 6 0,-7-6-2,0 0 0,8 4 2,-8-4 1,0 0-5,8 8 1,-8-8 3,6 7 1,-6-7-9,6 7 11,-6-7-5,0 0 9,7 10-7,-7-10 1,4 7 0,-4-7 0,7 13 0,-7-13 1,4 13 1,-4-13 5,5 11-4,-5-11 4,5 12-4,-5-12 4,4 12 3,1-5 3,-5-7 0,2 14 4,-2-14 2,3 13-3,-3-13 6,4 14-2,-2-5 5,-2-9-1,5 14 4,-5-14-5,1 15 5,1-5-3,-2-10-2,0 15 1,3-4-3,-2-2 0,-1-9-6,2 19-1,-2-19 3,3 14 0,-3-14-2,3 13-6,-3-13 1,2 14-2,-2-14 2,0 12-2,0-12-7,3 11 8,-3-11 1,0 0-6,1 18-5,-1-18-12,2 8-7,-2-8-19,0 0-5,5 13-22,-5-13-16,0 0-19,0 0-13,1 8-27,-1-8-27,0 0-86,5 10-272,-5-10 121</inkml:trace>
          <inkml:trace contextRef="#ctx0" brushRef="#br0" timeOffset="1608.9305">905 698 36,'0'0'134,"15"0"-9,-15 0-7,0 0-11,16 0-14,-16 0-8,12-3-9,-12 3-7,16-2-13,-16 2-1,22-2-4,-11 2 2,-11 0-15,23-3-11,-12 3-7,-11 0-10,22-2-14,-13 0-10,2-2-22,1 1-10,-12 3-25,21-4-19,-13 1-59,-8 3-162,14-7 73</inkml:trace>
          <inkml:trace contextRef="#ctx0" brushRef="#br0" timeOffset="2117.6291">1171 417 88,'0'0'157,"-6"-9"-11,6 9-8,0 0-11,0 0-6,0 0-7,0 0-5,0 0-1,0 0-11,0 0-6,0 0-5,0 0-10,0 0-8,0 0-7,0 0-5,0 0-2,0 0 6,0 0-4,0 0 4,0 0 1,0 0 2,0 0-6,0 0-4,8 36 0,-4-29 1,-4-7-2,5 15 2,-3-7 3,-2-8-4,6 19 0,-5-11-4,6 0 1,-3 6-3,-2 2-3,4-3-2,0 1-7,-1 3 2,0-4 1,1 1-5,-3 2 3,3-2-9,-3 0 5,2 0-10,0 2 0,1-2-3,0 0 0,0 0-5,2-1 2,-5-1-2,0 2-2,0-4-3,2 4 2,-2-6-1,0 3-2,-3-11-1,2 15 0,-1-4-1,4-4-3,-5-7-7,3 13-12,-3-13-16,5 13-17,-5-13-17,5 8-16,-5-8-18,0 0-26,4 12-16,-4-12-17,0 0-24,0 0-183,0 0-396,0 0 176</inkml:trace>
          <inkml:trace contextRef="#ctx0" brushRef="#br0" timeOffset="3269.4776">1377 58 99,'0'0'114,"0"0"-7,6 8-9,-6-8 2,0 0-7,5 7-1,-5-7-5,0 0-11,9 7-2,-9-7 2,0 0 1,6 7-4,-6-7 8,8 6-11,-8-6-7,9 4 2,-9-4-1,11 8-1,-6-5-7,-5-3-2,11 9-8,-11-9-3,9 6-1,-9-6-3,9 7-6,-9-7-5,8 8 3,-5-2-13,-3-6 7,8 8 2,-8-8-4,9 12-3,-4-6 3,-5-6-2,11 11-2,-9-4 3,-2-7 1,6 10-5,-1-2-1,-5-8 5,4 12-9,1-5 8,-5-7 0,8 15-2,-4-8 3,-1 0 0,2 4-2,0-2-1,-2 0-1,3-2 2,0 0-2,-6-7-4,8 19 4,-3-10 1,3 0-5,-5 2-3,1 0 3,3-3-3,-1 5 0,0-6-1,-3 2-2,2 1 3,-2 1-5,3-3 2,-6-8-5,8 15 2,-3-5 2,-2 1 3,0-3-4,0 0 2,-3-8 1,6 19 4,-1-11-7,-4-1 2,-1-7-2,5 20-1,-3-13 3,2 3-3,-4-10 0,3 15 0,-1-4 1,-2-11-1,3 15-1,-1-8-2,-2-7 2,1 18 1,2-10-2,-3-8-2,2 14 1,-2-14 0,1 14 1,-1-6 2,0-8-3,5 13 0,-5-13 2,0 18-3,0-18-1,-5 14 3,5-14-7,0 16 5,0-16 4,-1 12-4,1-12 2,-2 14-3,2-14 0,0 15 5,0-15-6,0 14 3,0-14 2,0 0 0,0 0-4,-3 14 4,3-14-2,-1 11-1,1-11 2,0 0-2,-2 15 2,2-15-1,-5 11-1,5-11 7,-1 11-8,1-11 3,0 12 1,0-12 3,-5 10-1,5-10 4,-3 13 0,3-13-4,-5 12 3,5-12-3,-1 11 3,1-11 0,-6 10 2,6-10 1,-5 9 2,5-9 4,0 0-2,-3 14-2,3-14 3,-6 9 4,6-9-4,0 0-1,-5 13-2,5-13 2,0 0-2,-2 14 0,2-14 1,-4 10 0,4-10-1,0 0 2,-2 9-1,2-9 2,0 0-7,0 0 5,-3 12-2,3-12 1,0 0-3,0 0 3,0 0 0,0 0-3,0 0-1,0 0 4,0 0-2,-6 10 0,6-10-3,0 0 2,0 0 2,0 0-5,0 0-1,0 0 1,0 0-4,0 0 1,0 0-1,0 0-1,0 0 1,0 0 5,0 0-8,0 0 1,0 0 0,0 0 3,0 0-2,0 0-5,0 0-9,0 0-12,0 0-12,0 0-13,0 0-19,0 0-33,0 0-44,0 0-64,0 0-68,0 0-144,-20-18-454,13 7 200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01.3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DDC425-DB10-4620-BBE9-BB36A4EFA45A}" emma:medium="tactile" emma:mode="ink">
          <msink:context xmlns:msink="http://schemas.microsoft.com/ink/2010/main" type="writingRegion" rotatedBoundingBox="3875,1146 14843,-1312 15552,1850 4584,4309"/>
        </emma:interpretation>
      </emma:emma>
    </inkml:annotationXML>
    <inkml:traceGroup>
      <inkml:annotationXML>
        <emma:emma xmlns:emma="http://www.w3.org/2003/04/emma" version="1.0">
          <emma:interpretation id="{CECF7949-A8B3-494F-AD4C-6E3B60E97918}" emma:medium="tactile" emma:mode="ink">
            <msink:context xmlns:msink="http://schemas.microsoft.com/ink/2010/main" type="paragraph" rotatedBoundingBox="4007,754 10302,958 10245,2722 3950,2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1CD60E-139C-40DE-BC34-AE18C52DBC2D}" emma:medium="tactile" emma:mode="ink">
              <msink:context xmlns:msink="http://schemas.microsoft.com/ink/2010/main" type="line" rotatedBoundingBox="4007,754 10302,958 10245,2722 3950,2518"/>
            </emma:interpretation>
          </emma:emma>
        </inkml:annotationXML>
        <inkml:traceGroup>
          <inkml:annotationXML>
            <emma:emma xmlns:emma="http://www.w3.org/2003/04/emma" version="1.0">
              <emma:interpretation id="{058F91C9-BB9C-48A7-91F4-BDA0ECE1289B}" emma:medium="tactile" emma:mode="ink">
                <msink:context xmlns:msink="http://schemas.microsoft.com/ink/2010/main" type="inkWord" rotatedBoundingBox="4007,754 10302,958 10245,2722 3950,2518">
                  <msink:destinationLink direction="with" ref="{2CEA0568-270D-4466-A1CE-46B90A74C6B2}"/>
                </msink:context>
              </emma:interpretation>
              <emma:one-of disjunction-type="recognition" id="oneOf0">
                <emma:interpretation id="interp0" emma:lang="en-US" emma:confidence="0">
                  <emma:literal>an-Nant</emma:literal>
                </emma:interpretation>
                <emma:interpretation id="interp1" emma:lang="en-US" emma:confidence="0">
                  <emma:literal>an-Quan</emma:literal>
                </emma:interpretation>
                <emma:interpretation id="interp2" emma:lang="en-US" emma:confidence="0">
                  <emma:literal>=2a_na.</emma:literal>
                </emma:interpretation>
                <emma:interpretation id="interp3" emma:lang="en-US" emma:confidence="0">
                  <emma:literal>=2a.na.</emma:literal>
                </emma:interpretation>
                <emma:interpretation id="interp4" emma:lang="en-US" emma:confidence="0">
                  <emma:literal>=2ana.</emma:literal>
                </emma:interpretation>
              </emma:one-of>
            </emma:emma>
          </inkml:annotationXML>
          <inkml:trace contextRef="#ctx0" brushRef="#br0">3115 0 48,'0'0'74,"0"0"-2,0 0 2,0 0-4,0 0-3,0 0-7,0 0 4,0 0-8,0 0 6,3 16-6,-3-16-1,0 0-7,0 0-1,0 0-2,0 0 7,0 0 5,0 0-3,-5 20-2,5-20 1,0 0-3,0 0 8,0 0-8,-9 10-6,9-10 2,0 0 0,-11 8-8,11-8 3,-9 5-2,9-5 7,-11 3-15,11-3 0,-16 4-7,16-4 0,-14 1 0,14-1-4,-17 2 4,17-2-9,-17-2 4,17 2 0,-17-1 4,17 1-4,-13-2 1,13 2 1,-17-4-4,17 4 1,-11-5-1,11 5 0,-17-9-4,11 3 1,6 6 2,-10-10-5,3 3-3,7 7-2,-8-12-1,3 1-7,5 11 0,-4-15 0,0 8-6,4 7 4,-6-18-3,5 7-3,1 11-1,-3-19 1,3 19 4,0-16-2,0 16-1,0-16 3,0 16 4,0-11-6,0 11 8,0 0-8,0-15 4,0 15-1,0 0-2,0-16 5,0 16-1,3-9 1,-3 9-2,0 0 4,0 0-3,0 0 3,0 0-3,1-14-2,-1 14-1,0 0 1,10-5 2,-10 5 6,0 0-6,9-7 1,-9 7-2,0 0 1,15-1 1,-15 1 2,10-5-4,-10 5 6,14 0-9,-14 0 0,12-1 6,-12 1 2,17 0-1,-17 0-4,14 0 1,-14 0 3,14 0 3,-14 0-7,16 1 4,-16-1 2,17 0 3,-11 5 1,-6-5-7,14 1 6,-14-1-6,14 5 4,-14-5 2,10 3-8,-10-3 3,14 2-1,-14-2 12,11 5-7,-11-5-3,12 5 1,-4-1 0,-8-4-3,9 6 3,-9-6-3,11 5 5,-11-5 4,13 7-6,-6 0 4,0-5-7,-7-2 3,11 8-2,-5-1 2,-6-7-2,11 11 1,-5-6 1,-6-5-5,9 11 5,-9-11 3,11 9-1,-8-2 0,-3-7 0,11 11-2,-8-4-1,-3-7-3,7 13 9,-1-7-7,-2 1-1,-4-7 4,7 12 0,-4-5-3,-3-7 3,6 13-1,2-6-2,-8-7 1,6 13 1,-1-3 1,-5-10-3,6 16-4,-3-9 7,-3-7 1,3 15-7,0-5 3,2 1 0,-5-11 2,3 15-1,0-4-1,-3-1 2,0-10-2,3 19 4,-3-8-2,0 0-2,0 3-3,3-3 0,0 0 3,-3 4 8,0-1-5,0-3-3,4 0-1,-4-11 0,0 24 1,0-10 0,0-3 8,0 6-7,0-1-2,0-2 3,-4-3-3,4 3 3,-3 0-1,0 1-3,0-1 2,0-4 0,3-1 2,-5 5 0,2-3 1,3-11 3,-6 18-1,0-10 0,3 2 7,3-10-11,-5 19 4,2-11-5,3-8 5,-6 14 0,1-4 5,5-10-2,-3 14 0,0-9 1,3-5-2,-6 18 5,2-11 0,4-7-4,-4 15 5,-2-9-2,2 2-3,-2 0 0,6-8 3,-8 16-1,5-9-1,-3 0-4,6-7 0,-8 13 3,8-13-3,-9 13-3,6-8 1,3-5 0,-8 11 4,8-11-6,-9 9 7,9-9-7,-10 9 0,6-2 4,4-7-6,-10 8 5,6 0 1,4-8-2,-16 8 1,11-2 1,-4-1-7,9-5 7,-17 7-2,11-4-1,6-3 3,0 0-3,-14 10-5,14-10 6,-10 5 0,10-5-4,0 0 8,-7 6-7,7-6 1,0 0 2,0 0-3,0 0 5,-14 1-2,14-1 1,0 0-1,0 0-5,0 0 3,-13-11-1,13 11 4,0 0-3,-11-5 1,11 5 2,0 0-5,-15-9-3,15 9-2,-8-5-8,8 5 8,-13-12-8,13 12 3,-7-9-3,0 1-1,7 8-3,-4-11 0,4 11 4,-7-13-3,7 13 1,-6-9 0,0 2 1,6 7 3,-5-14-1,5 14 3,-3-11-4,3 11 6,0-12-7,0 12 2,-3-13 11,3 13-5,0 0-4,3-17 2,-3 17-2,0 0 0,3-14 2,-3 14-7,0 0-5,0-18 7,0 18-2,0 0 0,5-13-5,-5 13 6,0 0-3,6-12 6,-6 12-7,3-7 4,-3 7 2,0 0-1,7-8-3,-7 8 9,0 0-4,0 0 3,0 0-1,0 0-1,3-10 7,-3 10-1,0 0-17,0 0 20,4-8 3,-4 8-3,0 0-3,10-7 8,-10 7-2,0 0 4,0 0-5,0 0 0,11-6 3,-11 6 0,0 0-4,9-6 1,-9 6-7,0 0 9,0 0-3,11-6 2,-11 6-3,0 0 2,0 0 5,0 0-2,0 0-9,0 0 4,12-1-4,-12 1 6,0 0 0,0 0 5,0 0-4,17 0 1,-17 0-4,0 0 2,0 0 5,0 0-4,0 0-5,14 5 2,-14-5-5,0 0 8,0 0 2,11 2-9,-11-2 7,7 6 1,-7-6-2,0 0-3,9 6-2,-9-6 2,0 0 5,11 7-1,-11-7-4,9 7 0,-9-7 6,5 5-3,-5-5-1,0 0-1,9 10-1,-9-10-3,6 8 8,-6-8-3,8 3 2,-8-3-2,6 7 1,-6-7-1,0 0 0,8 12 6,-8-12 1,10 10-4,-10-10-2,6 7-2,-6-7-2,4 8 6,-4-8-2,7 11-1,-7-11-2,6 11 3,-3-3-6,-3-8 9,3 13 2,-3-13 3,5 12-3,-2-5-7,0 0 0,-3-7 4,3 11-2,-3-11-5,6 12 10,-6-12-7,5 11 1,-2-2 2,-3-9 3,3 10-6,-3-10-4,6 9 6,-6-9 6,5 14-7,-5-14 3,3 9-2,-3-9 0,3 10-1,-3-10 1,7 11 4,-7-11 3,3 13-6,1-4-2,-4-9 11,4 10-11,-4-10-4,6 7 4,-6-7 2,3 15-1,-2-7 2,-1-8-3,4 13 3,-4-13 0,3 13-3,-3-13-5,3 10 7,3-2-2,-6-8 5,0 10-9,0-10 0,6 13 4,-1-7 1,-5-6-2,3 12 6,-3-12-6,6 9 2,-6-9 3,3 11-4,-3-11 2,5 12 2,-5-12-3,6 10 7,-6-10-3,6 11-2,-2-4-6,-4-7 1,4 11 3,-4-11-2,6 11-1,-6-11 5,10 7-1,-10-7 4,8 8-9,-8-8 7,9 7 3,-9-7-3,8 6-3,-8-6-1,6 6-4,-6-6 6,11 6 1,-11-6-2,6 2 5,-6-2-6,0 0 4,14 5 6,-14-5-2,0 0 3,16 1-4,-16-1 0,11 3 0,-11-3-3,0 0 2,0 0 1,20-4-1,-20 4-11,8-6-7,-8 6-16,0 0-7,15-7-2,-15 7-13,8-5-8,-8 5-9,9-8-7,-9 8-17,7-7-7,-7 7-103,7-10-217,-7 10 96</inkml:trace>
          <inkml:trace contextRef="#ctx0" brushRef="#br0" timeOffset="2201.6097">4339 84 30,'0'0'145,"0"0"-12,-3-15-2,3 15-13,0 0-7,0 0-7,0 0-26,0 0 13,0 0-2,-4-12-7,4 12-10,0 0-7,0 0-8,0 0-6,-4-11-3,4 11-4,0 0-3,0 0-6,-6-13-5,6 13-4,-7-10 0,7 10 1,-6-8-8,6 8 0,-5-11-1,5 11-5,-9-7-1,9 7-1,-6-11-3,6 11 3,-11-7-4,11 7 0,-8-8 0,8 8 2,-6-10-7,6 10 4,-14-6 1,14 6 2,-9-8-9,9 8 3,-11-6 2,11 6-6,-16-7 8,16 7-7,-11-6 1,11 6 5,-9-4 5,9 4-4,-14-3 2,14 3-2,-11-4-6,11 4 9,-16-3-3,16 3-4,-14-1 3,14 1-4,-14-3 3,14 3-2,0 0 3,-20-1-3,20 1 3,-17 4 4,17-4-6,-17 1-4,17-1 0,-16 3 8,8 0-1,8-3 6,-17 3-5,17-3 3,-15 5 3,10-2-1,5-3 0,-14 6 5,8-1-2,6-5-1,-13 7-4,6-1 11,7-6-9,-10 12 1,10-12-2,-11 12 0,8-6 2,-3 1 0,6-7 6,-8 14-1,2-7-1,3 2 0,-3 1 4,1 2 0,2-2 3,-6 2 2,4-4-1,-1 2 4,-1 2-4,3 2 0,-3-1-1,1 0-1,0 1-5,1-1 0,2-1-2,0 6-2,-3-3 1,3 0-2,-2-6 0,5 7-2,0-1 1,-3-5-3,0 7-3,3-3 1,0-3 1,0 3-1,0-1-1,0-13-2,0 23 2,3-13 6,0-2-10,-3 7 5,3-1-3,-3-14-1,5 19-3,-2-9 3,0 1-5,0-1 4,0-2 0,2 3 0,1-3 0,-3 0-1,4 2 3,-3-1-1,3-3-1,2 2 2,-6-1-2,5 0 3,-2 0-6,2 0 6,1 0-3,-1 1 1,1-1-1,2-4-2,-5 6 4,4-3-4,-6-2 1,-4-4-2,16 7-3,-8-3-2,-8-4 0,14 2 0,-5 2-2,-9-4 1,11 4-6,-11-4 8,20 0-5,-20 0-1,20 3-4,-20-3-1,16-3 0,-5 3-4,-11 0 3,17-4 0,-4 1 3,-6-1 1,-7 4-3,21-6 5,-15 2-1,-6 4-1,20-7 1,-14 3 0,2 0-2,1-3 1,2 0 1,-4 0-1,3 2-9,-3-2 13,4-3-6,-2 3 0,-1 0-1,-2 0-3,5 0 0,-11 7 0,9-13 1,-3 6 1,2-1 4,-2 1-4,1-4 4,-4 3 1,-3 8-1,11-17 1,-11 10 3,0 7 2,6-19-4,-6 19 5,0-14 1,0 3-4,0 11 3,3-15-1,-3 15 2,2-22 0,-2 22 5,0-16 0,0 6 2,0 10 3,0-16 0,0 16 1,0-16 7,0 16-4,0-16 2,0 16-1,0-13 0,0 13 1,-2-13-1,2 13 0,2-13 1,-2 13-2,0 0-2,0-14 3,0 14-3,0 0-1,0-15-2,0 15 4,0 0-1,0 0-3,-2-14-4,2 14 1,0 0 1,2-14 1,-2 14-1,0 0-3,3-14 2,-3 14 2,0 0-2,0-13-1,0 13-2,0 0 3,0 0 2,0-13 0,0 13-3,0 0 0,0 0 0,0 0 0,0 0-1,0-16 1,0 16-2,0 0 1,0 0-2,0 0 4,0 0-3,0 0 0,0 0 0,0 0-1,0-14 3,0 14 0,0 0 2,0 0-1,0 0-1,0 0 4,0 0-3,0 0-4,0 0 4,0 0 2,-11-8-3,11 8 1,0 0-2,0 0 1,0 0 2,-3-10 1,3 10-1,0 0 0,0 0 4,0 0-1,0 0-5,0 0 5,0 0 0,0 0 3,0 0-7,0 0 0,0 0 1,0 0-3,0 0 0,0 0 3,0 0-4,0 0 6,0 0-8,-7-8 0,7 8 2,0 0-1,0 0-1,0 0-3,0 0 5,0 0 2,0 0-1,0 0-1,0 0 2,0 0-3,0 0 0,0 0 2,-7 31-5,0-24 7,7-7 0,0 13 3,0-13-2,-6 15 2,2-5 0,4 2 1,-4-1 1,4-11-2,-6 24 2,0-12-1,6 3 3,-3 0 1,3-1-3,-5-1 3,5 3-1,0-4 0,0 5 3,0-2-5,0-1 0,0 2 4,5-2-1,-2 0-6,-3 4 5,3-7-1,0 4-8,0 0 5,0-3-1,1 4 1,0-4 0,-1 5-1,0 0 1,1-3-2,-1-1-1,0-1-1,-2-2 1,2 5 2,1-5-2,-1 5-1,-3-5 4,6-1 0,-6 1-5,0-10 1,3 16 2,2-6 2,-5-10 4,6 15 2,-3-8 2,0 2 3,-3-9 0,5 10 2,-2-3-2,3 2 1,-6-9-4,8 9 2,-2-3 0,-6-6-2,9 12-2,-4-7 0,-5-5 2,16 6-4,-8-5 0,-8-1 2,17 7-6,-8-5 4,-9-2-3,17 1-1,-17-1 2,23-3 0,-23 3-1,21-1-2,-10 1-2,1-3 1,-12 3 0,17-4 0,-6 1 0,-11 3-1,17-7 1,-7 4 2,-10 3-3,14-9 1,-8 2-3,2 3-2,-8 4 0,12-8 5,-4 1-6,-8 7-3,9-11 1,-3 6 2,-6 5-4,8-16-5,-5 9-3,7-1-1,-6-2-7,-4 10-2,7-16-2,0 8 0,0-1-2,-4 1-3,-3 8-5,6-15 7,0 4-9,-6 11-3,5-13-10,-5 13-8,6-15-6,-3 8-15,-3 7-14,3-11-12,-3 11-27,3-14-30,-3 14-15,0 0-108,-3-16-312,3 16 139</inkml:trace>
          <inkml:trace contextRef="#ctx0" brushRef="#br0" timeOffset="3984.2041">4616 1112 123,'0'0'142,"0"0"-14,6-20-8,-6 20 0,2-13-17,-2 13-11,6-14-1,-3 7-6,-3 7-9,9-12-4,-9 12-2,11-14-5,-5 7-3,-1 0 2,4 2-5,-9 5-8,11-11-1,-1 4-2,-10 7-6,14-7-1,-8 3-6,-6 4-1,14-10-4,-8 6-3,-6 4-5,14-3 1,-14 3-7,14-5-6,-14 5 6,14-4-6,-14 4-3,13-6-4,-13 6 5,14 3 3,-14-3-7,0 0-1,17 0 5,-17 0-2,12 5-4,-12-5 0,11 6 2,-5-3 2,-6-3-6,11 5-1,-11-5 6,13 7-1,-9-2 1,6 0-1,-10-5 7,9 11 0,-4-4-4,-5-7 0,12 15 1,-9-11-2,2 6 1,1-2 1,2-1 1,-2 4-2,1-3 7,0 3-11,0 3 1,-4-3 6,0-2-6,5 4 3,-2 0-5,-6-2 4,3-1 1,0 1-4,0 0 2,-1 2 0,1-2-2,-3-1 3,0 4-1,0-2-3,0-12-1,0 19 3,0-7 0,0-2 2,0-10 2,0 17-2,0-17 0,-5 15-3,5-15-1,0 15 4,-3-6 2,3-9-2,3 13-3,-3-13 5,0 0-5,-3 18-2,3-18 4,0 0-4,0 11-2,0-11 9,0 0-5,0 0-2,0 0 4,-3 9-1,3-9 2,0 0 1,0 0-3,0 0 2,0 0 10,0 0-1,0 0 5,0 0-6,-9 6-1,9-6 3,0 0-8,0 0-5,0 0-6,0 0-5,-4-32-3,4 32-4,-4-15-3,4 15 2,0-17-2,0 17 4,0-17 2,0 17 0,0-17 1,0 17-6,0-17 9,0 17-1,0-15-1,0 3 3,0 12-5,0-14 2,0 14-13,3-16-5,-3 16 2,5-18-4,-5 8-4,0 10-2,3-16 1,0 7 1,-3 9-1,3-17 5,-3 7-9,0 10-1,11-15 7,-8 2-3,-3 5-3,0 8 5,6-18 3,2 11 4,-8 7-2,6-18 10,-6 18 4,3-12-1,-3 12-7,8-12 6,-8 12-4,3-11 8,-3 11 1,6-10-3,-6 10 2,7-10 4,-7 10 1,0 0-6,7-12 3,-7 12 1,10-9-3,-10 9 8,11-7-6,-11 7 3,6-10-1,-6 10-5,8-6 7,-8 6 7,0 0-13,9-8 2,-9 8 1,0 0 8,11-7-2,-11 7-7,12-4 4,-12 4 4,0 0 4,10-6-3,-10 6-3,7-5 4,-7 5-4,11-7 0,-11 7 5,10-3-5,-10 3-2,0 0-2,14-6-1,-14 6 2,12-6 9,-12 6 2,0 0-12,11-4 14,-11 4-3,9-6-12,-9 6 3,0 0 8,0 0 7,0 0-12,11-4 3,-11 4-2,0 0 4,0 0 0,0 0-6,13-1 6,-13 1-6,0 0 2,0 0 4,0 0-6,0 0 1,17 4 0,-17-4 0,0 0 10,8 4-5,-8-4-3,0 0 3,9 7 0,-9-7 4,8 6 0,-8-6-5,9 8-5,-9-8 7,0 0 2,10 8-11,-10-8 10,4 7-9,-4-7-2,6 11 7,-6-11 3,8 4 8,-8-4-1,6 7-10,-6-7 7,0 0 1,7 12 3,-7-12-3,6 7 5,-6-7 0,5 7-14,1 0 4,-6-7 8,0 0-3,6 11-1,-6-11-1,5 11 1,-5-11 2,6 7-8,-6-7 5,3 13 2,-3-13-3,3 9-5,-3-9 9,0 0 1,3 18-8,-3-18 12,0 0-11,0 12-1,0-12 15,0 0-7,2 11-6,-2-11 6,0 0-15,1 14 9,-1-14 1,0 0-2,2 9 5,-2-9-1,0 0-5,0 0 9,0 16-12,0-16 9,3 10 0,-3-10-5,0 0 10,0 16 1,0-16-1,0 0 1,0 16 3,0-16-6,0 11 2,0-11 2,0 0 3,0 13-1,0-13-4,0 11 4,0-11 0,0 0-3,0 15 6,0-15-7,0 10 2,0-10 0,0 0-3,0 18-2,3-11 7,-3-7-9,0 12 3,0-12 3,3 12 1,-3-12-1,0 13 4,0-13 0,0 12 0,0-12-3,0 0 3,0 18 3,0-18 1,0 9-3,0-9 1,0 10 1,0-10-6,0 0 11,3 13-3,-3-13-1,5 8 1,-5-8-3,0 0 4,6 8-2,-6-8 0,7 7-2,-7-7 1,0 0 1,10 5-7,-10-5 1,11 2-3,-11-2-4,0 0 4,10 5-4,-10-5-8,12 2-13,-12-2-18,0 0-13,0 0-22,0 0-25,23-4-38,-23 4-36,11-7-115,-11 7-303,11-14 134</inkml:trace>
          <inkml:trace contextRef="#ctx0" brushRef="#br0" timeOffset="4380.7909">5700 1156 4,'0'0'187,"0"0"-10,0 0-8,0 0-8,0 0-12,0 0-12,0 0-12,0 0-9,14 2-12,-14-2-6,0 0-11,18-2-3,-18 2-13,14 0-9,0 2-5,-14-2-5,21 0-6,-7 0-16,1 3-10,2-3-16,-3 2-16,2-2-15,-1 0-12,3 1-21,-3-2-13,-1 1-18,0-2-32,2 0-18,1 2-88,-6-3-249,-11 3 110</inkml:trace>
          <inkml:trace contextRef="#ctx0" brushRef="#br0" timeOffset="4798.665">6213 769 106,'0'0'175,"0"0"-6,0 0-12,0 0-14,0 0-9,0 0-13,0 0 3,0 0 6,0 0 4,0 0 1,0 0-5,0 0 3,11 33-10,-9-22 4,-2-11-9,5 19 4,-5-6-9,3 1-7,1 2-2,-2-1-5,1 5-1,-1-5-11,1 4 2,0-3-4,-3 8-7,3-1 0,0 2-3,-3-4 1,2-2-5,-1 3-12,-2 4 3,2-2-5,-1 0-4,0 0-7,0 1-9,0-7-4,0 8 15,0-8-20,0 1-4,-1 3 1,2-4 1,-1-3-6,0 0-17,0-6-20,3 3-33,-3-12-27,3 21-38,-3-16-42,0-5-48,2 17-42,-2-17-48,3 12-172,-3-12-505,0 0 223</inkml:trace>
          <inkml:trace contextRef="#ctx0" brushRef="#br0" timeOffset="12344.059">3320 1220 28,'0'0'48,"0"0"-9,0 0 0,0 0 4,0 0-5,0 0 0,0 0-1,0 0-1,0 0 4,0 0-7,0 0 3,0 0-3,0 0-4,0 0-7,0 0 4,0 0-11,0 0 15,0 0-6,0 0 2,0 0-11,0 0 2,0 0-6,0 0 12,0 0-5,0 0-6,0 0 10,0 0-4,0 0 7,0 0-5,0 0-3,0 0 11,0 0-2,0 0-5,0 0 9,0 0-1,0 0 1,0 0 0,0 0-13,0 0 4,0 0 8,0 0-14,0 0 2,0 0 3,0 0-8,0 0 0,0 0-7,0 0 4,0 0-10,0 0 12,0 0-4,0 0-13,0 0 3,0 0-19,0 0-10,0 0-5,0 0-16,0 0-22,0 0-92,0 0-180,0 0 80</inkml:trace>
          <inkml:trace contextRef="#ctx0" brushRef="#br0" timeOffset="-8405.7459">647 188 31,'0'0'81,"0"0"0,0 0 0,0 0-18,0 0-3,0 0 3,0 0-6,0 0-5,0 0-5,0 0 2,0 0-4,0 0 3,0 0-2,0 0-6,0 0 2,0 0 1,0 0-3,0 0-1,0 0-6,0 0-5,0 0 6,0 0-11,0 0 2,0 0 3,0 0-10,0 0 6,0 0-4,0 0 4,-5-16 1,5 16 3,0 0-1,0 0-1,0 0 13,-5-15-20,5 15 7,0 0-5,-6-10 4,6 10-3,0 0-10,-5-11 4,5 11-3,-4-8-1,4 8 2,0 0-8,-5-13 4,5 13 1,0 0-2,-9-10 3,9 10-14,-8-7 19,8 7-6,0 0-3,-9-10 3,9 10 2,-5-8 2,5 8 5,0 0-9,-10-9 4,10 9-2,0 0 2,-10-9-1,10 9-8,-7-7 4,7 7-10,0 0 6,-7-11 1,7 11-6,0 0 8,-10-5-6,10 5-2,-11-6 1,11 6 0,0 0 0,-7-7 3,7 7-8,0 0 5,-8-8-6,8 8 9,0 0 1,0 0-6,-13-3 5,13 3 0,0 0 1,-11-4-4,11 4 0,0 0-2,-17-3-1,17 3 3,0 0-3,-14-2-1,14 2 1,0 0 1,-15-2-4,15 2 1,0 0 0,-14 0 4,14 0-1,0 0-2,0 0 3,-21 0-5,21 0 3,0 0 1,0 0 0,-18-4 5,18 4-4,0 0-4,-16 4 3,16-4 2,0 0-4,0 0 5,-14 0-6,14 0 5,0 0-5,-11 4 5,11-4-4,0 0 5,-12 3 3,12-3-6,0 0 3,-13 4 0,13-4-6,0 0 0,-15 7 0,15-7 5,-13 4-5,13-4-13,-6 6 17,6-6 4,-14 7-2,6-5 3,8-2-7,0 0 0,-14 11 5,14-11 1,-8 3-5,8-3 4,-12 4-4,12-4 0,0 0 2,-11 7-3,11-7-1,-8 5 1,8-5-2,-7 7 2,7-7 7,-8 7-9,8-7 6,-6 7 3,6-7-3,-10 6-4,10-6 1,-11 7 1,11-7-8,-7 8 7,7-8 2,-8 8-3,8-8-2,-8 8 4,8-8-1,-9 10 2,9-10 3,-5 7-5,5-7 3,-9 4-3,9-4 3,0 0 1,-8 11-3,8-11 0,0 0-2,-8 12 1,8-12 0,-6 6 0,6-6 1,-6 7 0,6-7 0,-4 11-3,4-11 3,-7 8 3,7-8 0,-5 9-7,5-9 2,-6 11-2,6-11 5,-6 12-1,6-12-5,-7 11 4,7-11 3,-4 9-2,4-9 1,-7 7 5,7-7-7,-4 10 4,4-10-4,-3 11 5,3-11-5,0 0-3,-7 7 6,7-7-6,0 0 1,-3 14 1,3-14 5,0 0 1,0 0-9,-4 11 1,4-11 1,-5 8 1,5-8 4,0 0 0,-2 16-14,2-16 17,0 0 1,-3 13-6,3-13 1,-1 11-2,1-11-5,0 0 6,-2 17-2,2-17 10,0 0-8,-3 11-3,3-11-2,-2 8 5,2-8 2,-6 8-6,6-8 8,0 0-1,-1 14-1,1-14-1,-2 10-5,2-10 5,0 0-3,0 12 2,0-12 0,0 0 5,-5 15-6,5-15 0,0 14-3,0-14 0,-1 11-1,1-11 11,0 14-6,0-14-2,-2 15 1,2-15 1,0 0-2,0 16 1,0-16-2,2 14 5,-2-14-1,0 11 4,0-11-2,1 14-3,-1-14 3,2 13-6,-2-13 6,3 10-7,-3-10 5,2 14 2,-2-14-4,1 14 0,-1-14 2,3 13-6,-3-13 4,2 16-4,-2-16 5,1 9 1,-1-9 1,5 13-3,-5-13 7,3 11-6,-3-11-1,5 14-4,-5-14 6,6 11 3,-6-11-2,8 11-1,-3-6-4,-5-5 5,3 13-7,-3-13 6,11 13 0,-8-11-5,-3-2 3,8 12 0,-2-8-1,-6-4 1,6 9 2,-6-9-1,8 11-2,-8-11 5,8 7-6,-8-7-1,9 7 6,-9-7 1,14 5 0,-9-2 1,-5-3 1,9 8-4,-9-8 3,14 8-3,-14-8-3,8 6 0,0-3-1,-8-3-1,15 5 2,-9-1 2,-6-4 3,14 3-5,-14-3 8,13 4-8,-13-4-3,15 6 6,-7-5-3,-8-1 2,17 4 2,-17-4 1,17 2-6,-17-2 2,13 1-1,-13-1 3,12 2-2,-12-2 0,10 2-5,-10-2 8,0 0 1,17 2-1,-17-2-3,0 0 1,11 0 3,-11 0-6,0 0 2,0 0 1,20-4-3,-20 4 1,0 0 6,16-2-4,-16 2 6,10-3-8,-10 3 2,10-5-1,-10 5 6,12-7-6,-12 7 0,11-6-1,-11 6-2,11-9 7,-11 9-4,9-9 1,-9 9 0,11-7 1,-6 2-1,-5 5 1,6-11-3,-6 11 0,8-10-1,-8 10 5,8-9-2,-8 9 0,6-13-3,-6 13 2,8-8-2,-8 8-1,6-12 5,-6 12 0,6-8-8,-3 1 1,-3 7 1,5-16 0,0 9 0,-5 7 5,7-14-1,-5 7-1,-2 7-1,6-10 3,-6 10-4,3-14 4,2 7-6,-5 7 2,6-11 1,-6 11-2,3-14 2,2 6 2,-5 8-1,2-14-6,-2 14 5,4-12-5,-4 12-2,6-14 3,-2 7 2,-4 7-5,4-14 4,-4 14-5,2-12 3,-2 12-6,4-15 8,-4 15-1,4-14 4,-4 14-4,3-14-3,-3 14 7,3-14-5,-3 14 5,5-14-2,-5 14-3,0-15 2,0 15 0,1-12 4,-1 12 1,2-14-4,-2 14 13,4-11-6,-4 11-10,2-12 3,-2 12-2,0-12 3,0 12 1,3-13-6,-3 13 3,0 0 6,0-15-5,0 15-4,0-14 4,0 14 4,0-15-4,0 15-3,-3-14-2,3 14 6,0 0 0,6-15-7,-6 15 8,-3-13-2,3 13-3,0-16-5,0 16 3,0 0 1,3-12-1,-3 12-1,2-13 3,-2 13-1,0 0 7,4-10-5,-4 10 0,0 0-1,0 0 0,2-16 3,-2 16 0,0 0-2,0 0 2,-2-12-2,2 12 1,0 0-3,0-14 6,0 14-6,0 0 5,0 0 1,0 0-4,-6-11 3,6 11 0,0 0-5,0 0 8,0-11 0,0 11-1,0 0 3,0 0-4,0-14-3,0 14 7,0 0-7,0 0 12,0 0-11,0 0 8,0-16-2,0 16-8,0 0 7,0 0-4,0 0 8,0 0-5,0 0-1,0 0 2,-6-10 1,6 10-1,0 0 2,0 0 8,0 0-6,0 0 9,0 0-4,0 0-1,0 0-4,0 0 7,0-14-3,0 14 2,0 0-2,0 0 3,0 0-6,0 0 3,0 0 0,0 0 1,0 0-8,0 0-1,0 0 2,0 0-1,0 0 4,0 0-4,0 0 4,0 0-1,0 0-6,0 0 4,-6-10 4,6 10-1,0 0-4,0 0-6,0 0 11,0 0-4,0 0-9,0 0 12,0 0-3,0 0-3,0 0-3,0 0 5,0 0-3,0 0 1,0 0 2,0 0 2,0 0 1,0 0-3,0 0-3,0 0 5,0 0-6,0 0 6,0 0 1,0 0-1,0 0 0,0 0-1,0 0-1,0 0 1,0 0-7,0 0 8,0 0 4,0 0-11,0 0 5,0 0 7,0 0-3,0 0-3,0 0 0,6-13-2,-6 13 1,0 0 6,0 0-2,0 0-5,0 0 7,0 0-5,0 0-2,0 0 7,0 0-2,0 0-4,0 0 0,0 0 1,0 0 2,0 0-1,0 0 1,0 0-3,0 0-7,0 0 5,0 0 2,0 0-7,0 0 1,0 0 5,0 0-4,0 0 1,0 0-1,0 0 5,0 0 0,0 0-6,0 0 5,0 0-2,0 0 1,0 0-5,0 0 2,0 0 5,0 0-2,0 0 2,0 0-5,0 0-3,0 0 8,0 0-2,-8 33-9,8-33 14,0 0-7,-3 16 3,3-16-2,-3 9 3,3-9 2,-3 14-4,3-14 8,-5 13-10,3-3-4,2-10 6,-4 12 0,4-12 0,-3 11-2,3-11 5,-3 14-4,1-5 4,2-9-4,-2 13 6,2-13-7,0 15-1,0-15 4,-3 12-2,3-12-4,-1 14 14,1-14-7,-2 14-1,2-14 0,-1 17 0,1-17-4,-3 14 6,3-14-3,-4 13-3,4-13 4,-3 13-4,3-13 2,-3 12 1,3-12 4,2 15-7,-2-15 4,0 15 3,0-15-4,-2 14 6,2-14-6,-1 13 5,1-13-4,0 12 1,0-12-3,0 0 2,0 19-3,0-19 4,0 10-2,0-10 0,0 0 3,0 15-3,0-15-1,0 0 5,-3 16-8,3-16 2,3 8-1,-3-8 1,1 12 4,-1-12 7,0 0-9,0 14 1,0-14 0,0 0-3,2 16-3,-2-16 7,0 0-1,1 14 1,-1-14 0,3 12 1,-3-12-6,0 10 3,0-10 3,2 11-6,-2-11 8,0 0-8,0 17 4,0-17-1,0 12-2,0-12 4,2 9-4,-2-9 8,3 10-7,-3-10 2,0 0-7,3 16 3,-3-16 0,4 9 6,-4-9-1,2 9-4,-2-9-1,2 10 6,-2-10-3,0 0 2,4 14-1,-4-14 1,0 0 1,2 11 0,-2-11-1,0 0-4,3 13 2,-3-13-3,3 7 0,-3-7 6,0 0-3,0 0-3,0 0 3,0 16 1,0-16 3,0 0 3,8 8-7,-8-8 1,0 0 0,5 11 5,-5-11-7,0 0 5,3 10-2,-3-10-3,0 0 1,6 11-4,-6-11 7,0 0-4,6 7 4,-6-7-5,0 0 5,2 7-7,-2-7 5,0 0 2,9 11-4,-9-11 2,5 5-2,-5-5 2,0 0 3,0 0-3,6 9 3,-6-9 2,0 0 0,11 9-2,-11-9 1,0 0 0,9 5-1,-9-5 2,0 0-4,13 4 4,-13-4-2,0 0-2,12 5 3,-12-5-1,0 0-2,11 3 1,-11-3-2,9 4-2,-9-4 4,11 4 0,-11-4-2,0 0 1,13 0 0,-13 0-5,0 0 4,14 3 5,-14-3-4,14 0 0,-14 0 4,0 0-6,0 0 3,14 0-4,-14 0-1,0 0 3,0 0 2,17-5-5,-17 5 0,0 0 3,0 0 1,0 0 0,0 0-1,0 0-3,11-1 5,-11 1 1,0 0-4,0 0 3,0 0-2,0 0 2,17-1-1,-17 1-5,0 0 4,9-5-2,-9 5 1,0 0-1,10-6 1,-10 6 3,0 0-2,0 0 0,0 0 1,17-1 1,-17 1-6,0 0 3,12-4-4,-12 4-2,0 0 5,0 0 3,9-3-4,-9 3-2,0 0 7,0 0-3,14-4 4,-14 4-2,0 0-5,10-6 6,-10 6-3,0 0 3,9-4-6,-9 4 3,0 0 0,0 0 2,11-6-1,-11 6-3,0 0 6,0 0-4,9-5-4,-9 5 2,0 0 2,0 0 3,0 0-2,0 0-2,8-7-1,-8 7-4,0 0 6,0 0 5,0 0-1,0 0-9,6-7 5,-6 7 2,0 0 0,0 0-3,10-11 3,-10 11-3,0 0 3,8-7 0,-8 7-5,0 0 2,7-4 2,-7 4 1,0 0-1,0 0-2,5-8-1,-5 8 0,0 0 5,0 0-2,0 0 1,0 0-1,0 0-4,0 0 3,0 0-3,0 0 2,0-13-6,0 13-3,0 0 0,0 0-6,0 0 2,0 0-12,0 0-2,2-12-7,-2 12 0,0 0-12,0 0-12,0 0-7,3-12-4,-3 12-23,0 0-6,0 0-21,0 0-106,1-14-244,-1 14 109</inkml:trace>
          <inkml:trace contextRef="#ctx0" brushRef="#br0" timeOffset="-4822.5437">763 1227 61,'0'0'83,"0"0"-1,0 0-12,0 0-5,-1-10-1,1 10-8,0 0-3,0 0-6,0 0 3,0 0-9,0-17 8,0 17-2,0 0-5,0 0-2,0 0-5,0-12 1,0 12-5,0 0 0,0 0-6,0 0 3,1-18-6,-1 18 2,0 0 0,7-12-12,-7 12-1,3-8 0,-3 8-1,0 0 2,4-14-3,-4 14 3,7-9 4,-7 9-3,3-10-2,-3 10 7,0 0-2,4-9 8,-4 9-7,0 0 0,7-11 2,-7 11-1,0 0-3,0 0-3,6-10 4,-6 10-1,0 0-5,5-8 1,-5 8-6,0 0 2,6-8 4,-6 8-7,0 0 3,0 0 3,8-12-4,-8 12-1,0 0-2,0 0-2,9-7 1,-9 7 1,0 0 1,8-7-1,-8 7 0,0 0 1,0 0-6,3-10 10,-3 10-8,0 0 2,0 0-4,6-7 7,-6 7-10,0 0 11,0 0-7,8-4 4,-8 4-3,0 0 5,0 0-6,11-6 5,-11 6 3,0 0-12,9-4 7,-9 4 2,0 0-6,0 0 3,12-5 1,-12 5 1,0 0-1,0 0-4,0 0-7,15 0 9,-15 0 4,0 0-5,0 0-1,0 0 7,10-3 0,-10 3-8,0 0-3,0 0 8,0 0-6,0 0 6,0 0 3,18 1-1,-18-1-4,0 0-1,0 0 5,12 2 4,-12-2-5,0 0 3,0 0-1,8 8-8,-8-8 4,11 3 4,-11-3-7,0 0 8,9 5 0,-9-5-1,8 6-5,-8-6 0,0 0 4,8 8 3,-8-8-3,7 6-2,-7-6-3,10 7 5,-10-7 2,8 7-4,-8-7-7,0 0 7,9 7-1,-9-7 0,5 9 3,-5-9 1,6 7-2,-6-7-9,0 0 7,6 7-4,-6-7-2,0 0 3,8 12-4,-8-12 4,0 0 11,3 7-6,-3-7 0,6 7-1,-6-7-2,0 0 5,2 9-4,-2-9 1,4 10-4,-4-10 4,0 0-4,5 9 5,-5-9-2,0 0 15,2 11-7,-2-11 1,0 0-4,7 10 0,-7-10 0,0 0-4,2 11 4,-2-11 4,3 10-7,-3-10 0,2 10 4,-2-10 1,3 11-8,-3-11 0,3 13 3,-3-13 3,4 9 0,-4-9-12,4 15 8,-4-15 3,0 15-1,0-15-2,0 14-2,0-14-3,0 15 3,1-5 4,-1-10-4,0 12 12,0-12-11,0 0 4,0 17-3,0-17 1,0 10 1,0-10-4,0 16 6,0-16-5,3 8 1,-3-8 5,0 0-4,-3 14 1,3-14-2,0 0-2,0 13-2,0-13 9,0 0-5,0 0 3,0 14-4,0-14 2,0 0-10,0 0 9,0 0-4,-1 13 4,1-13-1,0 0-5,0 12 3,0-12 6,0 0-1,0 0 1,0 12-3,0-12-1,0 0 1,0 0-2,0 0 0,0 0 1,0 0-2,0 0-2,0 0 5,-4 14-3,4-14 8,0 0-4,0 0-2,0 0-3,0 0 5,4 8-4,-4-8-1,0 0 2,0 0-6,0 0 6,0 0-1,0 0 2,0 0-2,0 0 2,0 0-2,0 0 6,0 0-1,0 0 2,0 0 0,0 0 5,0 0 5,0 0 1,0 0 3,0 0-4,0 0 4,0 0 0,0 0-1,0 0-3,0 0 3,0 0-5,0 0-3,0 0 0,0 0-7,0 0 5,0 0-3,0 0 4,0 0-2,0 0 0,0 0-2,0 0-3,0 0 2,0 0-2,0 0 5,0 0-8,0-43 3,0 43 0,0 0 3,0 0-9,0-16 5,0 16-6,0-12 3,0 12-5,0-15 3,0 15-6,0-13-11,0 13 6,0-16-7,0 16-1,0-16 4,0 16 4,0-17 0,0 17 0,1-15 3,-1 15-3,3-18 0,-3 18 3,2-14 1,-2 14 0,1-14-1,-1 14 3,0-11 8,0 11-4,2-12-7,-2 12 8,0 0-2,3-11 1,-3 11-1,0 0 0,0-15 5,0 15 0,0 0 1,0 0-3,0 0 2,0-14-2,0 14 4,0 0-2,0 0 0,0-14 0,0 14 4,0 0-5,2-11 0,-2 11-1,6-12-2,-6 12-2,0-11 6,0 11-1,0 0-3,0-16-3,0 16 10,0 0-1,1-12-2,-1 12 3,0 0-3,5-9 4,-5 9-8,0 0 0,0 0 4,3-11-1,-3 11-2,0 0 7,0 0-8,5-9 10,-5 9-10,0 0 3,0 0-3,0 0-1,0 0 6,0 0-2,8-11 5,-8 11-13,0 0 2,0 0 5,4-8 1,-4 8 2,0 0 0,8-6-6,-8 6 3,0 0-1,0 0-1,0 0 0,0 0 3,9-6 1,-9 6-3,0 0 2,0 0 0,0 0-9,14-1 9,-14 1 0,0 0 4,11-6-3,-11 6 1,10-2-1,-10 2-10,0 0 8,14-8 4,-14 8-5,0 0 1,12-3-3,-12 3-4,8-4 7,-8 4-10,0 0 12,0 0-3,11-7 3,-11 7-4,0 0 0,0 0 4,12-3-3,-12 3 2,0 0 2,0 0 0,0 0-4,10-5 0,-10 5 0,0 0 5,0 0-7,0 0 8,11-6 0,-11 6-7,0 0 10,0 0-4,0 0-2,0 0-1,0 0-1,0 0-1,0 0 3,10-1 5,-10 1-9,0 0-1,0 0-2,0 0 8,0 0-9,0 0 19,0 0-13,0 0 4,0 0-4,16 3-2,-16-3 9,0 0-11,8 5-7,-8-5 10,0 0 5,0 0-6,11 4 1,-11-4 5,0 0 0,0 0 2,9 6 0,-9-6-12,0 0 5,0 0-1,5 8 2,-5-8-1,0 0 5,6 7-2,-6-7 0,9 6 3,-9-6-7,0 0-2,0 0 4,0 13 6,0-13-8,0 0 5,5 8-3,-5-8 5,3 9-1,-3-9 0,0 0 0,5 8-1,-5-8 0,0 0-5,4 9 3,-4-9-2,0 0 2,7 9 1,-7-9-1,0 0 1,4 7 1,-4-7 2,0 0 1,0 0 4,3 11-12,-3-11 1,0 0 6,0 0-5,4 11 0,-4-11 3,0 0-1,0 0 0,0 0-1,6 10 3,-6-10 0,0 0-2,0 0 3,4 5-3,-4-5 1,0 0 2,0 0 1,0 0 0,4 11-8,-4-11-4,0 0 7,0 0 3,1 10-3,-1-10-3,0 0-5,0 0 13,3 11-2,-3-11-1,0 0 8,0 0-15,2 12 9,-2-12-6,0 0 5,0 13-5,0-13 2,0 0 3,3 12-3,-3-12 1,0 0-1,0 0 3,0 0 1,-3 14-2,3-14 4,0 0-8,0 0 11,0 0-10,-2 12 4,2-12-2,0 0-7,0 0 6,0 0 1,0 0 5,-3 17-2,3-17-3,0 0-1,0 0 0,0 0 0,0 0-3,3 12 0,-3-12 2,0 0 7,0 0-20,0 0 13,-4 14 12,4-14-9,0 0 2,0 0 1,0 14-4,0-14 1,0 0 1,-4 8 8,4-8-9,0 0 2,-4 7-4,4-7-1,0 0 4,0 0-2,-8 8-7,8-8 12,0 0-3,0 0-2,-2 14-2,2-14 1,0 0 2,0 0-2,0 0 6,0 0-6,-3 11 0,3-11 3,0 0-8,0 0 1,0 0 6,0 0-2,0 0 1,0 0-4,-1 11 10,1-11-3,0 0-3,0 0 1,0 12-7,0-12 7,0 0-2,0 0 2,0 16 1,0-16-5,0 0 1,0 0 5,0 0-3,0 12 1,0-12-5,0 0 2,0 0-1,0 14 10,0-14-7,0 0 15,0 0-16,1 14 0,-1-14-3,0 0 4,3 9-2,-3-9 5,0 0-13,0 0 10,0 14 3,0-14-2,0 0-2,0 0 7,0 18-15,0-18 9,7 4-1,-7-4-1,0 0 3,3 10 0,-3-10 3,0 0-7,0 0 3,0 0 0,0 0-2,4 8 7,-4-8-9,0 0 2,0 0 5,4 10-6,-4-10 6,0 0 4,4 7-11,-4-7 7,0 0-1,0 0-5,8 9 1,-8-9-2,0 0 4,0 0 6,0 0 2,0 0-10,0 0 5,0 0-2,2 10-3,-2-10-5,0 0 5,0 0 7,0 0 3,7 5-6,-7-5 2,0 0 5,0 0-5,0 0 4,0 0 0,18 0 0,-18 0 0,0 0-3,0 0-2,17 0 5,-17 0-6,0 0 4,14 2-16,-14-2 10,0 0 0,14-3 5,-14 3-2,0 0-11,14 0 9,-14 0 3,0 0-6,14-4 4,-14 4 0,0 0 0,12-5-2,-12 5-6,0 0 3,0 0 3,0 0-2,16-2 1,-16 2 2,0 0-2,0 0 3,0 0 0,0 0-2,0 0 0,0 0-10,0 0-4,0 0-9,0 0-17,0 0-15,11-5-22,-11 5-21,3-7-24,-3 7-100,0 0-240,6-17 106</inkml:trace>
          <inkml:trace contextRef="#ctx0" brushRef="#br0" timeOffset="-3152.1216">1777 246 44,'0'0'125,"0"0"1,0 0-3,0 0-4,0 0-6,0 0-1,0 0-6,0 0-3,0 0-3,0 0-3,0 0-14,0 0 0,0 0-10,0 0-4,0 0-10,0 0-3,0 0-9,0 0-6,0 0-1,0 0-3,0 0-4,0 0-4,0 0-4,0 0-1,0 0-5,0 0-2,0 0 2,0 0-2,0 0-7,0 0 1,0 0 2,0 0-1,0 0-4,17 17 7,-17-17-4,10 4 4,-10-4-2,7 7 1,-7-7 1,11 9 1,-5-7-7,-6-2 7,14 7-7,-6-7 5,-8 0-1,16 5 0,-7-3 2,-9-2 2,20 0-1,-9 0 1,2 4-3,4-4-1,-3 1-2,0-2-1,3 1-3,-4 1 5,4-2-3,-8 2 0,-9-1-1,20 2-2,-6-2 5,-14 0-2,17-2-3,-17 2-1,14 0 4,-14 0-8,0 0 3,18 0 3,-18 0 0,0 0-1,12-1 0,-12 1 1,0 0-1,0 0 1,0 0 3,14 1-4,-14-1 1,0 0 1,0 0-2,0 0-1,0 0-1,12 2 0,-12-2 0,0 0 1,0 0-1,0 0 2,0 0-6,11-7-9,-11 7-13,0 0-10,0 0-25,0 0-12,0 0-22,0 0-27,0 0-34,17 0-30,-17 0-111,0 0-318,0 0 140</inkml:trace>
          <inkml:trace contextRef="#ctx0" brushRef="#br0" timeOffset="-2441.4609">1973 609 69,'0'0'114,"0"0"-3,0 0 0,0 0-15,0 0-6,0 0 4,0 0-6,0 0 0,0 0-9,0 0-1,0 0-11,0 0-4,0 0-4,0 0 1,3 10-1,-3-10-2,0 0 8,0 0-2,14 5-1,-14-5-5,8 3 0,-8-3-2,13 3-7,-13-3-3,14 1 0,-14-1-2,14 4-5,-14-4-6,20 3 3,-11-3-6,-9 0 0,21 4-2,-11-2 1,-10-2-6,21 1 2,-12-1-7,-9 0-1,23 0 2,-12 4-4,-11-4 0,21-4-1,-12 8-3,-9-4 4,17 0-8,-17 0 4,11 1-2,-11-1 0,0 0-1,14 0-2,-14 0-1,0 0 3,0 0-3,0 0 4,19-1-1,-19 1 2,0 0 5,0 0 7,0 0 4,0 0 2,10 2 0,-10-2-7,0 0 5,0 0-6,0 0 3,0 0-7,13-2-1,-13 2 5,0 0-9,0 0 3,16-5-4,-16 5-3,0 0 4,0 0-7,0 0-2,9-6 2,-9 6-1,0 0-7,0 0-7,0 0-7,0 0-20,0 0-18,0 0-22,0 0-21,0 0-17,0 0-25,0 0-26,0 0-158,0 0-353,0 0 157</inkml:trace>
        </inkml:traceGroup>
      </inkml:traceGroup>
    </inkml:traceGroup>
    <inkml:traceGroup>
      <inkml:annotationXML>
        <emma:emma xmlns:emma="http://www.w3.org/2003/04/emma" version="1.0">
          <emma:interpretation id="{D7D00F1B-10B8-4959-A425-9A898A83492A}" emma:medium="tactile" emma:mode="ink">
            <msink:context xmlns:msink="http://schemas.microsoft.com/ink/2010/main" type="paragraph" rotatedBoundingBox="9019,1757 15219,367 15552,1850 9352,32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2DC282-CCF1-43F4-A9F1-4E8D6B970B5C}" emma:medium="tactile" emma:mode="ink">
              <msink:context xmlns:msink="http://schemas.microsoft.com/ink/2010/main" type="line" rotatedBoundingBox="9019,1757 15219,367 15552,1850 9352,3240"/>
            </emma:interpretation>
          </emma:emma>
        </inkml:annotationXML>
        <inkml:traceGroup>
          <inkml:annotationXML>
            <emma:emma xmlns:emma="http://www.w3.org/2003/04/emma" version="1.0">
              <emma:interpretation id="{577159DD-8EAA-4058-A9BD-4C7AE9022F18}" emma:medium="tactile" emma:mode="ink">
                <msink:context xmlns:msink="http://schemas.microsoft.com/ink/2010/main" type="inkWord" rotatedBoundingBox="9019,1757 10662,1389 10972,2773 9330,3141">
                  <msink:destinationLink direction="with" ref="{F6D5CB19-61B4-4452-99CA-0D888748491A}"/>
                </msink:context>
              </emma:interpretation>
              <emma:one-of disjunction-type="recognition" id="oneOf1">
                <emma:interpretation id="interp5" emma:lang="en-US" emma:confidence="0">
                  <emma:literal>...0.</emma:literal>
                </emma:interpretation>
                <emma:interpretation id="interp6" emma:lang="en-US" emma:confidence="0">
                  <emma:literal>.00.</emma:literal>
                </emma:interpretation>
                <emma:interpretation id="interp7" emma:lang="en-US" emma:confidence="0">
                  <emma:literal>.08.</emma:literal>
                </emma:interpretation>
                <emma:interpretation id="interp8" emma:lang="en-US" emma:confidence="0">
                  <emma:literal>.08..</emma:literal>
                </emma:interpretation>
                <emma:interpretation id="interp9" emma:lang="en-US" emma:confidence="0">
                  <emma:literal>.08,</emma:literal>
                </emma:interpretation>
              </emma:one-of>
            </emma:emma>
          </inkml:annotationXML>
          <inkml:trace contextRef="#ctx0" brushRef="#br0" timeOffset="154040.0707">6352 613 13,'0'0'29,"0"-14"-7,0 14 3,0 0-5,-3-12-4,3 12 3,0 0 5,-3-14-11,3 14 6,0 0-4,-5-8-2,5 8-3,0 0-1,0 0 0,-9-11 2,9 11-4,0 0-3,0 0 2,-5-7 0,5 7-9,0 0 8,0 0-3,0 0 4,-15-6-7,15 6 0,0 0-1,0 0 4,-14 2-4,14-2 7,-14 5-8,14-5 6,-13 3-3,13-3 1,-12 4-2,12-4 3,-13 6-4,13-6 2,-15 7-3,13-2 6,2-5-1,-16 7-1,12-4-4,4-3 3,-16 11 2,13-4-5,3-7-1,-9 11 0,1-7 0,8-4 6,-11 11-3,8-5 6,3-6-5,-11 11-1,8-4 5,3-7-10,-12 12 8,7-8-1,5-4-3,-9 14 2,2-7 0,7-7-4,-11 12 6,8-5-3,3-7 0,-11 14 2,8-9 3,-6 5-3,9-10 5,-9 14-5,5-4 1,0-3-4,4-7 2,-8 16-4,6-7 2,2-9 4,-7 14 1,4-3 1,3-11-10,-4 15 6,1-8-7,3-7 13,0 18-4,0-18 0,-3 14 3,0-3-2,3-11-3,0 15 2,0-15 1,-1 17-3,-3-7 4,4-10 1,4 16-10,-4-7 7,0-9-1,-4 14 2,4-14-3,0 18 5,0-18-5,0 14 8,4-7-11,-4-7 1,1 15 0,-1-15 7,0 14-3,0-14 3,3 14-9,-3-14 3,2 14 5,-2-14-6,1 13 1,-1-13 0,3 13 3,-3-13 0,0 16 0,0-16 1,0 14 0,0-14-10,-3 15 11,3-15-4,-1 13-5,1-13 8,-2 13-1,2-13 2,-3 12-5,3-12-4,-1 13 10,1-13-7,-4 15 4,4-15 1,0 11-6,0-11 0,0 14 9,0-14-4,0 0-2,0 18-3,0-18 6,0 12-6,0-12 6,0 13-3,0-13 2,-6 12-1,6-12 0,0 0 1,0 15-1,0-15-2,0 11-2,0-11 3,0 0 0,-3 14 4,3-14-3,0 0-6,0 14 7,0-14-2,0 0 1,-2 13-1,2-13 0,-1 11 3,1-11-2,0 0 1,0 17 1,0-17-2,1 13 2,-1-13 0,2 12-2,-2-12-4,3 11 4,-3-11-1,0 17-1,0-17 3,6 12-1,-6-12 0,4 10-1,-4-10-2,4 14 2,-4-14 1,6 12-1,-2-7-2,-4-5-1,3 9 8,-3-9-8,7 11 3,-7-11 1,4 12 1,-4-12-5,3 9 3,-3-9 5,3 12-9,-3-12 6,6 11-2,-6-11 5,2 8-5,-2-8 3,4 13-4,-4-13 5,2 7 5,-2-7-6,6 11-4,-6-11 4,9 10 1,-6-3-2,-3-7 0,8 13 4,-2-9 0,-6-4 1,8 8 3,-8-8-6,10 11 10,-10-11-5,11 8 1,-8-2-5,-3-6-3,11 8 1,-11-8-2,9 10 5,-3-5-4,-6-5 4,11 7-3,-8 0 3,-3-7-4,13 7 2,-13-7 2,12 5-6,-12-5 1,9 9 8,-9-9-5,11 5-3,-6-2 5,-5-3 2,11 4 5,-11-4-6,11 4 4,-11-4-4,12 3 6,-12-3 3,11 4-9,-11-4 4,13 2 6,-13-2-2,10 4-6,-10-4 3,0 0 4,18-3 2,-18 3-3,0 0-4,15-1 0,-15 1 3,14-3-6,-14 3 11,14-3-10,-4 2-4,-10 1-1,14-3 2,-14 3-8,14-3 4,-14 3-1,17-5 6,-5 3 5,-12 2-4,16-4-21,-10 1 17,-6 3 3,17-5-3,-17 5 3,14-7-1,-5 3 1,-9 4-9,11-3 2,-3-4-2,-8 7 9,0 0-10,14-7 9,-14 7-2,8-12 1,-8 12 0,9-11 1,-6 5-1,5-1-5,-8 7 4,10-13-3,-3 6 0,-7 7-3,10-14-2,-3 4 8,0 2-5,-3-2-7,3 2 6,-1-1 6,2-5-4,-5 3 0,3 4 1,0-7 1,0 7 0,-6 7 2,8-16-2,-2 9-2,-1-2-2,-5 9 1,5-17-13,-2 9 17,-3 8-3,1-16 1,3 8-1,0-1 13,-4 9-11,5-16-4,-5 16 10,3-14-7,0 3 1,-3 11-9,2-17 6,4 9-2,-3 0 3,-3 8-6,9-18 2,-7 10-2,1 0 3,-3 8 6,6-17 5,-3 8-3,-3 9-9,5-14-13,-2 7 19,-3 7-7,0 0 4,0-18 1,0 18-2,3-13 1,-3 13 2,-3-14 4,3 14-7,0-17 4,0 17 19,0-14-26,3 4 6,-3 10-8,-3-15 6,3 15-1,3-19 3,-3 19-7,0-20 4,0 11 3,0 9-7,3-16-3,-3 16 12,0-20-2,0 20-5,-6-19 6,6 11-4,0 8 2,-3-18 0,3 18 11,-5-18-14,2 9 1,0 0 0,3 9 1,-6-17 4,4 6-3,2 11 4,-4-18-5,2 10 1,2 8 2,-5-19 3,5 19-1,2-15 2,-2 15 1,0-17-9,-2 7-1,2 10 7,-4-20-2,1 10-6,3 10 3,0-19-3,-2 10 5,2 9 1,-5-19-5,4 11-7,1 8 12,-2-18-5,-1 7-3,3 11 4,-4-19 3,4 19-8,-4-20 15,4 11-5,0 9-2,0-21-4,-1 12 0,1 9 6,0-19-6,-3 10-7,3 9 7,0-21 10,0 21-12,-2-19 5,1 9 3,1 10-9,-2-15 0,2 15 4,-5-16 6,2 7-3,3 9 2,-3-12-7,3 12-4,-8-15 5,8 15 3,-4-15-7,4 15 6,-5-14 6,5 14 0,-5-11-4,5 11-8,-7-9 10,7 9-9,-5-12 9,5 12-4,0 0 1,-6-11-6,6 11 10,0 0-9,-8-9 8,8 9-6,0 0 1,0 0-3,-9-9 6,9 9-2,0 0 0,-8-9-1,8 9 2,-10-3 3,10 3 0,0 0-3,-10-6-6,10 6 3,0 0 7,-15-5-5,15 5-2,0 0-1,-12-2 4,12 2-4,0 0 11,-8-5-11,8 5 10,0 0-7,-12-7 6,12 7-4,0 0-4,0 0-1,-14-3 5,14 3 1,0 0-4,0 0 2,-14-2-2,14 2-1,0 0 5,0 0-10,0 0 2,-16 0-2,16 0 0,0 0 4,0 0-5,-11 5-18,11-5 7,0 0-9,-3 14-5,3-14-12,-6 7-3,6-7-47,-3 12-104,1-1 46</inkml:trace>
          <inkml:trace contextRef="#ctx0" brushRef="#br0" timeOffset="154541.2983">6277 1368 59,'0'0'62,"3"-8"-3,-3 8-13,0 0 2,5-8-10,-5 8 7,0 0-5,0 0-12,3-11 11,-3 11-11,0 0-2,0 0-4,0 0 1,3-8-3,-3 8-3,0 0-1,0 0-6,8-10 5,-8 10-5,0 0-9,0 0 8,8-11 5,-8 11-18,5-4 3,-5 4-6,0 0-13,10-4-7,-10 4-16,0 0-5,0 0-40,0 0-95,0 0 42</inkml:trace>
          <inkml:trace contextRef="#ctx0" brushRef="#br0" timeOffset="158289.9139">6218 1852 21,'8'-8'39,"-8"8"-4,11-5 1,-11 5-4,17-3-1,-6-1-6,1 1-2,-12 3-4,28-2 0,-14-2-1,2 3-4,4-3-3,-6 2-2,6 1 5,1-3-6,-1 1 3,0 1-5,4 0 2,-6-2 1,2 1-6,-4 3 2,-2-4 2,5 3 7,-8-1-13,0 0 0,-11 2-1,17-3 4,-17 3-5,14-2 1,-14 2-7,12-4 13,-12 4-8,0 0 2,13-1 2,-13 1-6,0 0 3,0 0-6,0 0 3,0 0 2,0 0-1,0 0 0,0 0 3,0 0-3,0 0 6,-22 22-3,11-16 4,-3-1-6,-2 0 2,-2 2 0,-3 2-11,1-4 12,3-1 3,-2 2-6,2 1-1,3-6 7,3 3-6,11-4 13,-15 3-1,15-3 9,-14 4 2,14-4 9,-11 3 12,11-3 0,0 0 6,0 0-11,0 0 1,0 0-14,0 0 1,0 0 2,-13-10 0,13 10-14,0 0 7,0 0-5,0 0 3,0 0-4,0 0-4,0 0-3,24-19-5,-24 19 7,14-4-7,-14 4 0,15-4-4,-10-1-1,-5 5 10,20-1-6,-20 1 5,16-4-13,-16 4 8,14-2-2,-14 2-1,9-4 5,-9 4-9,0 0 7,0 0-1,13-1 2,-13 1-4,0 0 7,0 0-8,0 0 2,0 0-3,0 0-1,0 0 5,0 0-10,0 0 3,-36-4 5,36 4-7,-22-3-1,8 3 2,14 0 8,-22 0 6,22 0-9,-19-2 0,19 2-19,-14 0 16,14 0 2,0 0 0,-12 2 12,12-2-8,0 0-6,0 0-2,0 0 6,0 0 0,0 0-6,0 0 6,0 0-4,0 0 7,0 0-4,30-15 2,-30 15-3,20-5 6,-9 2-2,-11 3 2,17-6 1,-8 5-3,-9 1 3,14-6-6,-14 6 0,0 0 3,10-3-5,-10 3 7,0 0 1,12-2-7,-12 2 8,0 0-8,0 0 4,0 0-7,0 0 5,0 0 4,0 0-7,0 0 3,-42 4 1,28-4-2,0 4 3,3-1-1,11-3-6,-20 3 8,10-1-6,10-2 6,-12 2-2,12-2 4,0 0 3,-14 3-16,14-3 14,0 0-1,0 0-4,0 0-2,0 0 5,0 0 5,0 0-6,0 0-7,0 0 4,0 0-7,0 0-2,0 0 2,0 0-1,0 0-4,0 0-1,0 0 0,0 0 2,0 0-13,0 0 4,0 0 2,0 0 3,0 0 0,0 0-3,0 0 8,0 0-6,0 0 1,0 0 1,0 0-4,0 0 7,0 0 6,0 0 1,36-9 1,-36 9-3,0 0 6,0 0 2,0 0-6,0 0 1,0 0-1,0 0 1,0 0 0,0 0 6,0 0-5,0 0 4,0 0-12,0 0 11,0 0-1,0 0 0,0 0 0,0 0-5,0 0-3,0 0 9,0 0 2,0 0-5,-34-8 3,34 8-4,0 0 8,0 0-2,-19 1 1,19-1-5,0 0 9,0 0-9,-14-1 3,14 1 6,0 0-1,0 0-2,0 0 5,0 0 1,-11-4-2,11 4 1,0 0-3,0 0 0,-5-12 4,5 12 2,0 0 1,0 0-7,0 0-5,0 0 7,6-20-1,-6 20 2,0 0-5,10-7-2,-10 7 1,9-5 0,-9 5 5,11-6-3,-11 6-2,14-5 1,-14 5-5,16-3 7,-16 3-3,11-4-1,-2 1 0,-9 3 5,11-6-3,-11 6-1,12-10-5,-7 3 11,-5 7-10,14-9 7,-8 1-6,-1-2 1,-5 10-5,9-19 13,-6 7-8,2 1-5,-3-5 5,-1 7-2,4-7-5,-4 6 8,2-5 7,1 1-11,-4 0 3,6 0-8,-2-1 8,-2 1 1,1 0-3,2 0 2,-5 2-1,4 0 4,0 1-6,0-5 7,-2 4-11,-2 0 3,6 2 4,-3-2-7,0 2 8,0 1-6,-3 9 7,5-20-4,1 12 0,-3-2 4,-3 10-5,5-15 4,-3 4-6,2 3 6,-4 8-8,7-18 8,-4 7-1,0 3-1,-3 8 2,4-18 4,0 9-3,-4 9-5,6-18 4,-5 9-2,-1 9-3,3-18 7,4 10-3,-4-3-2,0 1 5,3-1-3,-1 4-3,-2-5 0,0 2 1,2 0 2,1 0-1,0 2-2,0-5 3,-1 3-4,-2 2 5,-3 8-12,6-20 4,-6 11 7,0 9 1,4-21-4,-1 11 0,-2 1-4,-1 9 3,0-18 0,0 7-5,0 11 4,3-18 0,-3 18 7,-4-18-4,4 18-3,-3-18 0,-1 9-2,4 9-1,0-13-2,0 13 9,-6-19 1,3 12-1,3 7-13,-8-14 14,8 14-7,-4-15-3,-1 5 4,2 2-2,3 8 5,-13-17-1,7 10 1,-3 0 3,9 7-4,-10-17-8,3 8 10,-1 2-5,5-2 2,-3 0 3,-2 0 3,8 9-4,-13-17 4,7 9-7,0 1 5,6 7 2,-14-15-6,9 7 1,0 0 2,1-2 1,4 10-1,-8-14-6,3 6-1,5 8 7,-11-14-2,8 6 1,3 8 2,-9-15-3,1 9-9,8 6 0,-11-14 4,5 7-2,6 7 4,-8-14-1,2 8-1,6 6 7,-11-13-9,11 13 1,-9-9 1,3 2 7,6 7-5,-8-12 1,8 12 3,-6-10 2,6 10-5,-8-7-3,8 7 3,0 0 7,-8-8-5,8 8 1,0 0 1,-8-7-4,8 7 3,0 0-2,-9-6-4,9 6-9,0 0 4</inkml:trace>
          <inkml:trace contextRef="#ctx0" brushRef="#br0" timeOffset="161149.1714">6038 1384 2,'6'10'1,"-6"-10"3,4 13-3,-4-13 5,4 12-9,-4-12 4,3 13 0,-3-13 2,3 13 0,-3-13-3,6 13-1,-4-4 2,-2-9 0,4 16 1,-4-16-2,2 12-1,-2-3 6,6-2-1,-6-7-3,5 19-4,-5-19 3,0 15 2,1-5-3,-1-10 4,2 14-4,-1-4 4,-1-10-4,0 11 4,0-11 0,3 13-1,-3-13 0,2 11 2,-2-11-4,3 8 5,-3-8 1,3 12 0,-3-12 1,0 0-5,6 13 2,-6-13-5,4 7 8,-4-7-4,4 11 1,-4-11 1,7 8-5,-7-8 9,3 7-10,-3-7 3,6 11 1,-6-11 1,5 7-3,-5-7 11,9 11-4,-9-11-1,11 7-6,-11-7 5,8 8 3,-8-8-1,9 7 1,-9-7 6,11 8-1,-5-3-4,-6-5 0,9 5 4,-9-5 1,13 7-7,-13-7-3,14 6 1,-14-6 5,14 6-5,-8-3-1,-6-3 1,17 7 0,-9-6 2,3 3-2,-2-1 3,-9-3-4,20 7-4,-6-3 3,-4-4 1,1 3-4,-11-3-2,18 4 7,-10-2-3,5 0 2,-13-2-3,17 3 3,-9-3-2,-8 0 0,17 0-2,-17 0-4,14 0 0,-14 0 5,0 0-4,20 0 4,-20 0-1,12 0 1,-12 0-4,10-5 4,-10 5 1,12-2-5,-12 2 9,11-7-7,-11 7 5,11-2-2,-11 2 0,14-7 1,-14 7-7,14-7 5,-1 1-4,-6 0 8,1 1-5,0 1-3,0-2 5,-1 0 2,9-3-8,-8 4 6,-2-2-12,5 0 9,-5-3 3,2 5 0,0-2 0,0-4 1,-1 4-4,-4-1-2,-3 8 6,10-17-2,-4 10-7,-1 0 22,-5 7-18,6-19-1,-3 11 0,3 1 5,-1-3-1,-2 2 0,0-1-2,3 0-2,-3 0 2,2 0 5,1 0-5,-3 0 0,-3 9 1,7-14 1,-3 6 4,-4 8-7,7-15-1,0 8 0,-3 0-1,-4 7 5,6-15-10,-2 6 14,-4 9-2,7-15-7,-6 6 3,-1 9 5,6-17-3,-4 10-3,4-2-1,-6 9 8,5-16-7,-4 6 0,-1 10 6,5-16-3,-5 8-4,0 8 2,3-17-3,-3 17-5,5-17 7,-5 17-4,1-15 2,1 8 4,-2 7 1,2-18-1,-2 18 0,3-14 1,-3 14-4,1-14-2,-1 14 4,3-16 0,-3 16-1,3-14-2,-3 14 6,0-14 0,0 14-2,0-15 4,0 15-6,0-15 2,0 15 7,0-14-7,0 14-7,0-15 8,0 15-2,0-15-4,0 15 2,0-14 4,0 14-1,4-15-4,-4 15 3,0-14-1,0 14 6,-4-14 0,4 14-8,0-16 3,0 16-6,-3-10 7,3 10 0,-3-15 0,3 15 1,-6-10-2,6 10 1,-3-12-2,3 12 8,-8-11-3,8 11-3,-9-11 4,6 4-13,3 7 11,-7-14-3,7 14-3,-7-10 1,0 2-3,7 8 5,-7-10-1,7 10 3,-7-10-1,7 10-2,-7-10-1,7 10-2,-7-11 4,7 11 1,-6-8 3,6 8-6,-8-12 2,8 12-2,-6-13 5,6 13 3,-8-10-6,2 5-4,6 5 2,-8-10 2,8 10-4,-12-14 3,6 9-4,6 5 6,-14-14-3,9 7 3,-3 0 1,8 7 2,-14-15-3,8 7-9,-2 1 8,0 0-2,-1 0 5,4 0-2,-2 0-1,-1-4-3,8 11 1,-14-12-1,8 5 2,-2 1 1,-2 1 0,10 5-1,-10-14 3,3 10-4,7 4 2,-12-11 1,12 11 0,-14-10-3,14 10-7,-14-5 7,9-1 1,5 6-6,0 0 8,-15-6 2,15 6-7,-8-6 2,8 6 2,0 0 1,-10-5-10,10 5 9,0 0 3,-10-3-4,10 3 2,0 0-6,0 0 7,-19 0-5,19 0 3,0 0-2,-16 1-1,16-1 0,-18 0 6,18 0-6,-18 2-1,18-2 11,-14 0-9,14 0 6,-15 2 0,15-2-4,-14 2-1,14-2-6,-14 6 1,14-6 6,-10 1 5,10-1-5,0 0 0,0 0 4,-15 1 0,15-1-4,0 0-2,0 0 4,-9 4-2,9-4 0,0 0-1,0 0 2,0 0-5,0 0-2,0 0 6,-13 1 3,13-1 0,0 0-3,0 0-3,-14 3-1,14-3 4,0 0 2,-8 4-5,8-4-5,-12 4 10,12-4 5,0 0-8,-14 7-1,14-7 6,0 0-5,-13 3 0,13-3-4,-7 4 3,7-4 4,-8 7 3,8-7-6,-8 7 2,8-7 2,-11 8-10,11-8 9,-6 7-1,6-7-2,-8 7-1,8-7 4,-6 11-4,6-11 4,-8 11-4,8-11-2,-9 11 1,6-2 6,-2-2 1,5-7-2,-9 16 1,6-8 0,-4 0 0,3 1-2,4-9-5,-7 16-2,4-9 4,-1 3 4,4-10 2,-7 15-2,4-8-7,-3 0 2,6-7 4,-5 16 6,2-8-4,3-8-5,-6 17 2,3-9 3,3-8 0,-8 18-1,7-10-4,-3 2-3,4-10 8,-9 15-4,6-8 0,-2 4 1,5-11 2,-7 14-1,7-14-4,-4 16 0,0-7 5,4-9-9,-10 11 9,10-4-3,0-7 5,-3 12-1,3-12-7,0 0 4,-3 14-1,3-14 0,0 0 6,-5 14 0,5-14-1,0 0-4,-1 9 0,1-9 1,0 0 0,0 16 3,0-16-7,-2 10 3,2-10-4,0 0 5,-3 16 5,3-16-9,0 0 2,-3 14 2,3-14-3,0 0 7,0 14-2,0-14-6,-3 11-6,3-11 10,0 0 5,3 14-1,-3-14-7,0 13 0,0-13 8,0 11-7,0-11-6,0 12 7,0-12-2,0 0 7,0 15-5,0-15-2,0 14 3,0-14-2,0 11-1,0-11 0,0 13 0,0-13 11,0 14-6,0-14 0,0 17-2,0-17 8,0 14-10,0-14 4,-3 11-8,3-11 6,0 12-3,0-12 7,0 0-6,0 15 1,0-15 2,0 13-2,0-13-3,3 13 3,-3-13 1,0 0 1,0 14-2,0-14 3,3 9-3,-3-9-5,5 9 11,-5-9-7,3 10 5,-3-10-7,3 11 1,-3-11 3,3 13-1,-3-13 3,3 12-6,-3-12 2,5 11 7,0-4 0,-5-7-2,4 12-5,0-5 3,-4-7-3,7 9 0,-7-9 1,7 16 3,-4-13-2,-3-3 4,7 12-2,-7-12 1,5 10-6,0-3 0,-5-7 2,6 8 0,-6-8-2,6 12 1,-6-12-1,6 10-5,-6-10 13,2 8-6,-2-8-1,6 10 2,-6-10 0,3 8 1,-3-8-2,5 11 1,-5-11-2,6 10 4,-6-10-9,3 11 1,-3-11-7,10 8 15,-10-8-1,4 8 2,3-1-3,-7-7-3,11 9 7,-8-4-5,-3-5 0,9 7 1,-9-7 1,9 12-4,-9-12 6,8 7-5,-2-4 5,-6-3-4,8 8-4,-8-8-1,6 6 6,-6-6 0,8 8 6,-8-8-10,6 6 5,-6-6-1,0 0-1,8 7 7,-8-7-11,6 7 5,-6-7-2,0 0 2,7 7 2,-7-7-2,0 0 1,9 7 1,-9-7-5,11 3 4,-11-3-2,9 6-3,-9-6 4,14 5-2,-14-5 10,13 3-10,-13-3 10,14 2-9,-14-2 0,11 4 6,-11-4-3,14 1-12,-14-1 9,0 0 3,14 4-3,-14-4 0,0 0-4,12 0 9,-12 0-9,11 3 4,-11-3 5,0 0-1,0 0 4,16 0-9,-16 0 0,0 0-8,14 4 8,-14-4 3,0 0-1,0 0-1,17 0 0,-17 0 0,0 0-3,0 0 4,9 2 3,-9-2-2,0 0-1,0 0 6,0 0 3,0 0-5,0 0 10,0 0-4,0 0-2,0 0 3,0 0 5,0 0-7,14-2 5,-14 2-11,0 0 6,0 0-5,0 0-1,0 0-18,3-16-12,-3 16-20,0 0-42,0 0-96,-17-19 43</inkml:trace>
          <inkml:trace contextRef="#ctx0" brushRef="#br0" timeOffset="162752.2446">6721 1735 8,'0'0'8,"0"0"-4,0 0-8,0 0-3,0 0 1</inkml:trace>
          <inkml:trace contextRef="#ctx0" brushRef="#br0" timeOffset="162022.116">5225 1555 7,'0'0'15,"0"0"4,0 0-12,0 0 6,0 0-7,0 0 3,0 0 4,0 0-8,0 0-1,0 0 7,0 0-2,0 0-3,0 0-1,0 0 3,0 0-3,0 0-5,0 0 4,0 0 1,0 0-7,0 0 2,0 0-2,0 0-10,0 0 2,0 0-12,0 0-22,0 0 10</inkml:trace>
          <inkml:trace contextRef="#ctx0" brushRef="#br0" timeOffset="11161.1173">5591 1837 110,'0'0'109,"0"0"1,0 0-9,0 0-2,0 0-12,0 0 4,0 0-13,0 0-9,0 0 0,0 0-7,0 0-9,0 0-1,0 0-1,0 0-4,0 0-4,0 0-4,0 0-9,0 0 7,0 0 3,0 0 2,0 0-11,0 0 0,0 0 0,0 0-5,0 0-2,0 0 0,0 0 0,0 0 1,0 0 1,0 0 3,0 0 1,0 0-1,0 0 1,0 0-5,0 0-1,0 0 4,0 0-1,0 0-2,0 0 1,0 0 2,0 0 0,0 0 2,0 0 0,0 0-1,0 0 1,0 0-5,0 0 3,0 0 0,0 0 5,0 0-4,0 0 1,0 0 0,0 0-1,0 0 1,0 0 2,0 0 0,0 0-3,0 0-1,0 0-3,0 0-1,0 0-2,0 0 2,0 0-1,0 0 1,0 0-4,0 0 0,0 0 3,0 0-4,0 0-6,0 0 0,0 0 0,0 0-1,0 0-3,0 0 0,0 0-1,0 0-4,0 0 1,0 0 0,0 0 0,0 0 5,0 0-7,0 0 5,0 0-2,0 0 1,0 0-2,0 0 1,0 0 5,0 0-4,0 0 4,0 0-1,0 0 2,0 0 1,0 0 0,0 0 2,0 0 1,0 0 3,0 0-1,0 0 1,0 0 1,0 0 1,0 0-2,0 0 13,0 0-9,0 0 0,0 0 2,0 0-2,0 0-3,0 0 2,0 0 2,0 0-3,0 0-3,0 0 1,0 0 1,0 0-3,0 0-2,0 0 0,0 0-3,0 0 1,0 0-5,0 0 1,0 0-4,0 0 3,0 0-5,0 0 7,0 0-7,0 0 2,0 0-6,0 0-8,0 0-9,0 0-8,0 0-16,0 0-12,0 0-17,0 0-23,0 0-41,0 0-47,0 0-40,0 0-215,0 0-474,11-33 211</inkml:trace>
        </inkml:traceGroup>
        <inkml:traceGroup>
          <inkml:annotationXML>
            <emma:emma xmlns:emma="http://www.w3.org/2003/04/emma" version="1.0">
              <emma:interpretation id="{2D07D082-467F-4D8A-BE7B-2061A5387121}" emma:medium="tactile" emma:mode="ink">
                <msink:context xmlns:msink="http://schemas.microsoft.com/ink/2010/main" type="inkWord" rotatedBoundingBox="12270,1509 12858,1378 13088,2403 12500,2535"/>
              </emma:interpretation>
              <emma:one-of disjunction-type="recognition" id="oneOf2">
                <emma:interpretation id="interp10" emma:lang="en-US" emma:confidence="1">
                  <emma:literal>;</emma:literal>
                </emma:interpretation>
                <emma:interpretation id="interp11" emma:lang="en-US" emma:confidence="0">
                  <emma:literal>j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"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7328.1841">8836 412 94,'-8'-7'196,"8"7"-5,0 0-6,-6-12-4,6 12-4,0 0-4,0 0-11,-2-13-5,2 13-7,0 0-6,0 0-8,-1-12-9,1 12-7,0 0-7,0 0-11,0 0-6,0-14-10,0 14-10,0 0-4,0 0-9,0 0 2,0 0-18,0 0-7,0 0-9,0 0-19,0 0-24,0 0-24,0 0-36,0 0-39,0 0-43,0 0-24,0 0-20,0 0-16,0 0-124,0 0-364,-17 32 162</inkml:trace>
          <inkml:trace contextRef="#ctx0" brushRef="#br0" timeOffset="17552.0566">9002 907 8,'5'15'179,"-5"-4"-9,0 0-3,0-11-10,0 22-8,-1-7-10,-3-1-4,1 0-2,-1 5-17,0-1-7,-2 1-14,-3 5-9,1-1-4,-6 1-9,3-1-8,-7 2-12,-7 10-35,-5-1-33,-7 0-28,-8 5-40,-18 5-52,-2 1-142,-7-1-299,2-5 133</inkml:trace>
        </inkml:traceGroup>
        <inkml:traceGroup>
          <inkml:annotationXML>
            <emma:emma xmlns:emma="http://www.w3.org/2003/04/emma" version="1.0">
              <emma:interpretation id="{885B297F-F8B6-46ED-A779-D1056A4E290E}" emma:medium="tactile" emma:mode="ink">
                <msink:context xmlns:msink="http://schemas.microsoft.com/ink/2010/main" type="inkWord" rotatedBoundingBox="14520,1050 15332,868 15466,1467 14654,1649"/>
              </emma:interpretation>
              <emma:one-of disjunction-type="recognition" id="oneOf3">
                <emma:interpretation id="interp15" emma:lang="en-US" emma:confidence="1">
                  <emma:literal>a</emma:literal>
                </emma:interpretation>
                <emma:interpretation id="interp16" emma:lang="en-US" emma:confidence="0">
                  <emma:literal>A</emma:literal>
                </emma:interpretation>
                <emma:interpretation id="interp17" emma:lang="en-US" emma:confidence="0">
                  <emma:literal>q</emma:literal>
                </emma:interpretation>
                <emma:interpretation id="interp18" emma:lang="en-US" emma:confidence="0">
                  <emma:literal>9</emma:literal>
                </emma:interpretation>
                <emma:interpretation id="interp1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9751.9818">11070 106 8,'0'0'120,"0"0"-8,3-8-27,-3 8 16,0 0-15,0 0 13,0 0-7,0 0-7,0 0-4,0 0-2,0 0-14,4-13 0,-4 13-10,0 0-3,0 0-7,0 0 1,0 0-6,0 0-1,0 0-5,-10-18-2,10 18 1,0 0-4,-3-10-6,3 10-3,0 0 4,-11-11-14,11 11 16,-4-9-9,4 9 1,-7-7-2,7 7-3,-11-10-3,11 10-11,-7-9 13,7 9-3,-10-5 6,10 5-10,-12-9-2,4 5 3,8 4 0,-12-5-1,12 5-6,-13-5 2,13 5 4,-12-8-5,12 8 3,-11-4-3,11 4 3,-14-7-2,14 7 1,-14-3-5,14 3 2,-14-5 3,14 5 3,-14-2 0,14 2-5,-13-1 4,13 1-2,-15 0-2,15 0 3,-16-4-4,16 4 3,-15 4-3,15-4-2,-14 1 6,14-1-6,-18 1 0,18-1 1,-14 7 4,5-2 1,0 0 2,-4 2-1,4-1-2,-2 1 4,0 0 5,-1 2 6,1-1 0,0 5 5,-2-2-5,6-4-1,-6 5 4,2-4-3,3 3-2,1 2 2,0-1 5,1-2-6,2-1 4,-1 0-1,0 2 0,4 0-4,-2 3 0,3-14 2,-4 20-4,3-9-3,1-1 7,0-10-11,0 24 7,-2-10-1,4-4-6,-1 1 4,3 2-3,-4-13-2,3 17 2,1-8-3,-2 0-4,-2-9 1,5 16 5,-4-5-2,2-3-3,2 3 4,0-3-2,-5-8 3,7 14-4,-4-6 1,-3-8-3,11 10 7,-3-2-4,-2-3 2,-6-5 0,16 12-2,-8-5 1,-1-2-1,3-2-4,-5 5-5,-5-8 10,17 7 2,-10-5-5,3 2-2,1-1 3,-11-3-7,20 2-2,-20-2-2,22-2-10,-13 2-1,-9 0-1,23-2 1,-9 1-7,-3-1 2,2-3-4,1 1 10,-3 0-2,0-2-1,0 2 2,1-2 2,-3 1 6,1-2-7,-1 2 8,0-2 2,-1 0-4,0 1-1,-8 6-4,12-11 2,-5 3 1,-1-1-1,2 4-13,-2-6 3,0 4 3,-3-1-7,-3 8 12,13-22-4,-7 15-4,-1-2 2,-2 0 1,-3 9-5,6-14 4,-1 6 10,-5 8-1,7-14-7,-4 6 10,-3 8 9,4-15-7,-4 15 3,1-17 2,1 9-2,-2 8 1,4-16-5,-4 16 4,2-15 1,-1 7 2,-1 8 6,0-15-11,0 15 3,4-11 0,-4 11 1,0-15-3,0 15 7,0 0 1,-4-18 6,4 18-3,0 0 4,0 0 4,0-11-3,0 11-6,0 0 4,0 0-4,-1-15-2,1 15 6,0 0 1,0 0 2,0 0 6,-2-13-2,2 13 5,0 0 4,0 0 1,0 0-3,0 0 7,0 0-3,0 0 4,0-13-1,0 13 5,0 0-2,0 0 2,0 0-4,0 0 1,0 0-3,0 0-4,0 0 2,0 0-3,0 0-2,0 0-6,0 0-4,0 0 3,0 0-5,0 0 2,0 0-3,0 0-5,0 0 0,0 0 2,0 0-1,0 0-1,0 0 0,0 0 1,0 0 1,0 0-1,0 0-4,0 0 2,-6 34 0,6-34 3,-5 15 2,5-15-2,-1 18 1,1-10 1,0-8 1,0 18-2,0-4 5,-2-2 0,2 2 0,0-14 2,0 20 1,2-11-5,-4 7-1,2-16 5,0 24-4,0-14-2,0 2 6,2 2-6,-1 0 1,3-3 0,-4 3-4,3-3 5,-2-3-2,2 4 5,0-2-2,1 0-1,-1 1-1,1-3-1,3 0 0,-7-8 4,10 15-5,-3-8-4,-1-1 8,2 2 0,0-2-7,-2 1 0,5-3 4,-11-4-1,17 6-3,-8 0 7,-1-5-8,-8-1 5,15 7 1,-5-6-2,-10-1-3,19 0 1,-19 0 1,21-2-1,-13-1-1,3-3 6,-2 1-4,2 1-1,3 1 5,-1-1-7,-4 0-1,-1-1 1,6-2-1,-6 1 7,-1-2-9,-7 8 4,18-12-6,-12 7 4,0-4-2,2 2 1,-8 7 2,11-10-2,-8 2-2,-3 8 2,8-10-2,-8 10-4,6-15 5,-5 8-3,-1 7-8,2-11 2,-2 11-4,3-14-4,-3 14-1,2-14-3,-2 14-10,0-12-7,0 12-6,1-11 6,-1 11-19,0 0-5,0 0-14,0-17-4,0 17-22,0 0-1,0 0-10,-3-12-20,3 12-72,0 0-224,0 0 99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9:25.9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FE6F99-5B77-4B0F-A157-63FD7F779D27}" emma:medium="tactile" emma:mode="ink">
          <msink:context xmlns:msink="http://schemas.microsoft.com/ink/2010/main" type="writingRegion" rotatedBoundingBox="6869,6039 10854,7187 10564,8192 6580,7044"/>
        </emma:interpretation>
      </emma:emma>
    </inkml:annotationXML>
    <inkml:traceGroup>
      <inkml:annotationXML>
        <emma:emma xmlns:emma="http://www.w3.org/2003/04/emma" version="1.0">
          <emma:interpretation id="{151AF6BD-8B57-4247-BC64-B2D2FFEB23AE}" emma:medium="tactile" emma:mode="ink">
            <msink:context xmlns:msink="http://schemas.microsoft.com/ink/2010/main" type="paragraph" rotatedBoundingBox="6869,6039 10854,7187 10564,8192 6580,7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1A09B6-BDE7-42C9-A42C-88E2E5473717}" emma:medium="tactile" emma:mode="ink">
              <msink:context xmlns:msink="http://schemas.microsoft.com/ink/2010/main" type="line" rotatedBoundingBox="6869,6039 10854,7187 10564,8192 6580,7044"/>
            </emma:interpretation>
          </emma:emma>
        </inkml:annotationXML>
        <inkml:traceGroup>
          <inkml:annotationXML>
            <emma:emma xmlns:emma="http://www.w3.org/2003/04/emma" version="1.0">
              <emma:interpretation id="{BB758DB8-03F6-40E3-9992-ED1214FF5730}" emma:medium="tactile" emma:mode="ink">
                <msink:context xmlns:msink="http://schemas.microsoft.com/ink/2010/main" type="inkWord" rotatedBoundingBox="6801,6277 8084,6647 7863,7414 6580,7044"/>
              </emma:interpretation>
              <emma:one-of disjunction-type="recognition" id="oneOf0">
                <emma:interpretation id="interp0" emma:lang="en-US" emma:confidence="0">
                  <emma:literal>3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*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3724 5630 67,'0'0'124,"-11"7"-4,4-1-10,7-6-7,-10 7 1,10-7-9,-10 9-10,-1-5-6,11-4-1,-14 7 1,14-7-12,-15 6-5,15-6-5,-14 2-3,14-2-3,-14 5-7,1-5 0,13 0-6,-17 0-4,17 0-2,-17-2-3,3 1-1,14 1-4,-17-6 4,7 5-6,-4-3-3,14 4 0,-17-10-7,8 7 8,-2-3-5,11 6 1,-14-13 0,5 8 5,1-4-7,2 2-3,6 7-2,-10-12-1,6 5 1,4 7-1,-3-17-3,3 17 0,-4-14 0,4 14 0,4-16-2,-4 16 3,4-14-4,-4 14 1,6-14-2,-6 14 1,7-12 4,-7 12-9,6-8 2,-6 8 2,11-10-1,-11 10-3,6-7 5,-6 7-2,14-4-3,-14 4 2,8-6 0,-8 6 0,12-2 2,-12 2 2,17-6-1,-7 5-4,-10 1-2,17 0 4,-17 0-5,20-2 7,-20 2-6,20 2 6,-12-1-5,-8-1 1,20 2 4,-7 2 4,-13-4-3,17 7 0,-6-5 0,-2 1-1,-1 1 0,-2 2 5,5 0-5,-5 1-2,1-2 6,0 3-3,3 0 1,-4-2-5,-1 2 1,1 2 0,0-2 2,-1 3 0,4 1 4,-3-3-6,-1 2 1,1 0 4,1-1 1,-4 1 2,1-3 1,3 7 1,-4-4 1,-3 2-1,3 3 0,0-4 0,-2 4 1,-2-1 2,1-2 0,1 5 2,-2 0-3,-2-4 1,0 5 1,0-2 2,-4 5-3,3 3 2,-3-7-2,-2 0 0,1-3-1,-4 7 1,1 0-2,2-6 0,1-2-2,2 3 4,-8-3-5,7-1 3,0 1-6,0-1 3,-2-4 1,1 0-1,2 0-3,-5-1-2,5-1 3,-4 0-1,3-3-2,0 2 4,0 1-4,-3-2 1,-1-2-2,11-3 2,-15 7-4,4-3 1,11-4 1,-13 4 1,13-4-2,-14 0 3,14 0-1,0 0-1,-20-6-1,20 6 1,-14-2-4,14 2 5,-11-5-3,11 5 0,-9-7 2,9 7-4,-11-9 3,11 9-1,-6-7-4,6 7 6,-6-8-1,6 8-3,0 0 2,-8-10 0,8 10-1,-6-8 4,6 8-6,0 0 3,-4-11-2,4 11-6,0 0 1,0-16-2,0 16-1,-3-13 1,3 13-1,0 0 0,7-15 4,-7 15 1,3-12 0,-3 12 0,3-11-3,-3 11 1,8-9 10,-8 9-9,6-7 0,-6 7 2,0 0 0,6-8 2,-6 8 2,0 0-3,0 0 7,8-10-5,-8 10 1,0 0-1,0 0-2,0 0 3,0 0-5,0 0 7,6-7-5,-6 7 2,0 0-3,0 0 6,0 0 0,0 0 1,0 0 4,0 0-2,20 6 7,-20-6 3,14 1 1,-14-1 1,10 3 2,-10-3 3,11 4 1,-11-4-1,14 6 1,-5-2-6,-9-4 0,11 8-3,-2-5 3,-3 3 0,5-1-3,-1 1 2,-3 1 0,0 2 2,0-1-1,6 2 1,-2 1-3,-5 4 1,5-5-2,-2 4 5,2-2-2,-1 3 3,-4-3 0,2-1-1,4 2-2,-7 2-1,4-3-1,-1 1-1,-2-2 0,5 0 0,-2 4-2,-2-6-1,-4 0 0,4 1-4,0-2 1,-1-1-3,2 1 1,-5-1 4,-3-7-7,11 11-6,-5-3-8,0-2-8,-6-6-9,5 8-6,-5-8-10,6 7-11,-6-7-9,9 3-13,-9-3-15,0 0-16,0 0-30,17 1-23,-17-1-35,0 0-114,15-7-334,-15 7 148</inkml:trace>
          <inkml:trace contextRef="#ctx0" brushRef="#br0" timeOffset="-1824.8765">2602 5995 157,'0'0'186,"0"0"-12,0 0-10,0 0-10,0 0-13,0 0-3,0 0-12,0 0-2,0 0-5,0 0-7,0 0-3,0 0-14,0 0 0,0 0-5,0 0-5,0 0-3,0 0-5,0 0-8,0 0-7,0 0-2,0 0-7,0 0-5,0 0-1,0 0-7,0 0-1,35 4-8,-24-2 0,-11-2-6,20 0-6,-5 0 3,-1 4-3,-14-4-2,21 0-1,-12 0-1,-9 0-7,25 0-13,-25 0-8,12 0-11,-12 0-14,14 0-17,-14 0-19,11 0-32,-11 0-21,0 0-21,0 0-27,0 0-26,20 0-114,-20 0-339,0 0 150</inkml:trace>
        </inkml:traceGroup>
        <inkml:traceGroup>
          <inkml:annotationXML>
            <emma:emma xmlns:emma="http://www.w3.org/2003/04/emma" version="1.0">
              <emma:interpretation id="{601017E3-6CD0-4AC5-8A60-9DBD33320774}" emma:medium="tactile" emma:mode="ink">
                <msink:context xmlns:msink="http://schemas.microsoft.com/ink/2010/main" type="inkWord" rotatedBoundingBox="8532,6518 9794,6882 9512,7860 8250,7496"/>
              </emma:interpretation>
              <emma:one-of disjunction-type="recognition" id="oneOf1">
                <emma:interpretation id="interp5" emma:lang="en-US" emma:confidence="1">
                  <emma:literal>an</emma:literal>
                </emma:interpretation>
                <emma:interpretation id="interp6" emma:lang="en-US" emma:confidence="0">
                  <emma:literal>a,</emma:literal>
                </emma:interpretation>
                <emma:interpretation id="interp7" emma:lang="en-US" emma:confidence="0">
                  <emma:literal>An</emma:literal>
                </emma:interpretation>
                <emma:interpretation id="interp8" emma:lang="en-US" emma:confidence="0">
                  <emma:literal>am</emma:literal>
                </emma:interpretation>
                <emma:interpretation id="interp9" emma:lang="en-US" emma:confidence="0">
                  <emma:literal>ar</emma:literal>
                </emma:interpretation>
              </emma:one-of>
            </emma:emma>
          </inkml:annotationXML>
          <inkml:trace contextRef="#ctx0" brushRef="#br0" timeOffset="1677.6689">4803 5685 58,'0'0'114,"0"0"-2,0-12-2,0 12-18,0 0-7,0 0-3,0 0-1,3-11-7,-3 11-7,0 0-3,0 0-7,0 0-7,0 0-4,-6-18-10,6 18-2,0 0-2,-5-12-3,5 12-4,-6-9 3,6 9-6,-3-11 0,3 11-4,-4-11 0,4 11 0,-4-11 1,4 11-2,-10-10 0,10 10 5,-3-13-2,3 13 2,-6-10 2,6 10 1,-8-8 9,8 8-15,0 0 1,-9-9-6,9 9 3,-8-5-6,8 5-2,0 0 3,-12-4-2,12 4-6,-11-3 5,11 3-2,0 0 1,-17-4-2,17 4 2,0 0-8,0 0 4,-21 4-1,21-4 1,-9 3-6,9-3 7,-11 5 1,11-5 2,-11 7 3,5-1 2,6-6 0,-14 11 3,5-4 2,2 0-1,3 0 1,-6 3 0,1-3 2,-2 6 5,5-2-5,-5 1 5,2 2 4,-2-5-3,2 3 7,1 0-5,1-1-4,0 3 3,-3-3-1,1 1 4,7 2-6,-4 0-3,0-3-1,0 4 4,1-4-1,2 5-3,3-7 1,-6 3 1,3-1-6,1-1 3,1 5-6,-4-1 1,5-5-3,-3 8 1,3-6 1,0-11-6,-3 23 5,3-13-7,3 4 2,-3-4 2,0-10-4,3 20 2,-3-20-3,5 15 2,-4-8 0,-1-7-3,5 14 1,1-8 2,-3 1-2,-3-7-3,8 12 1,1-11 2,-9-1 4,8 10-4,1-6-5,-9-4 0,14 6-5,-14-6-4,14 4-7,-14-4-4,19 1-2,-19-1-2,20-4 2,-12 3-4,5-5 1,-13 6 2,20-1-4,-12-1 2,6-6 3,-8 5 1,6-4-4,-4 2 3,3-3 0,-2 2 3,2-2-1,-1 4-1,0-5 1,-3 1-4,4 1 0,-2 0 6,-3-1-4,2-4 3,-2 3-5,4 1 5,-6-2 0,2 1 6,1-5-7,-3 6 9,-4 8-4,10-20 1,-10 12 2,6-4 3,-3 2-5,-1 1 10,-2 9-4,3-18 4,3 8-1,-6 10-5,0-18 11,3 11-3,-3 7 1,3-18 6,-3 18-1,0-15 0,0 15 4,-3-17 2,3 17 1,0-14 0,0 14 1,-3-13 2,3 13 3,0-13-2,0 13 4,-6-9 4,6 9-1,0 0-1,-3-16-2,3 16 7,0 0 1,-2-10 0,2 10-4,0 0 0,0 0-3,0 0-4,0 0-4,-3-11 1,3 11-3,0 0-4,0 0-3,0 0 0,0 0-1,0 0 2,0 0-3,0 0-2,0 0 2,0 0-1,0 0-1,0 0 1,0 0 1,0 0-1,-16 23-1,16-23 5,-1 10-1,1-10-4,0 0 2,-3 16 1,3-16 5,-7 16 1,7-8 2,0-8 2,-3 14 1,0-4 8,3-10-6,-3 16 2,2-7 1,1-9 0,-4 21-2,4-10 1,0-11 2,0 15-2,0-4 1,-3-1-4,0 6 6,3-2-2,3 0-2,-3-3-1,0-11 0,-3 24-2,3-14-1,0-10 0,6 25-1,-6-13-3,0 1 2,4 1-2,-3-3 0,2 0 1,3 0 0,-2 1 0,0-2-6,-1 0 4,4 2 1,-4-1-1,4 0-1,-3-3 0,5 1-1,-3-1-3,2-1 5,-2 1-2,2-1-1,-2 0 0,4 0 3,-3-2-5,3 2 0,1-4 4,-11-3-4,15 5 4,-4-3-6,-11-2 11,17 4-9,-6-4-3,-11 0 0,20-7 5,-10 1-3,1 5-2,-11 1 4,17-12-3,-8 7-2,0-2 5,-1-2-7,3 1-1,-5-2 0,0-2-1,4 5 2,-5 0-5,1-7 2,0 6-7,-1-2-4,1 0 1,0 3-5,0-1-3,-6 8-4,8-17-1,-2 10-3,-1 1-6,-2-2-14,-3 8-9,9-13-5,-4 6-7,-5 7-5,6-10-16,-6 10-16,0 0-6,7-13-9,-7 13-17,3-7-95,-3 7-258,0 0 114</inkml:trace>
          <inkml:trace contextRef="#ctx0" brushRef="#br0" timeOffset="2939.9696">5032 6435 66,'0'0'127,"0"0"-14,0 0-3,1-18-8,-1 18-18,3-10-1,-3 10-5,0 0-5,6-12-9,-6 12-2,0 0-11,7-11 0,-7 11-1,0 0-2,8-7-6,-8 7-8,3-8-1,-3 8-4,0 0-3,0 0 1,14-9-4,-14 9-3,6-5 1,-6 5-8,14-2-1,-14 2-4,14-1 3,-14 1-3,15 1 1,-15-1 1,14 5 0,-1-3 0,-5 1-4,0 4 0,-2 0 1,3-3-3,-3 3-4,2 4 7,-2-4-4,-1 1 4,1 2 1,0-3-1,-6 5-1,7-4-1,-6 3 9,1-1-5,-1 5 3,2-6-2,-3 3 0,0 0 5,0 1 1,0 1 2,0-3-7,0-11 1,-3 21-1,2-8 3,1-2-3,-3-1-5,3-10 3,-3 20-2,3-9-4,-4-2 4,4-9 3,0 17 2,0-17-9,-6 14 7,6-14-7,0 13 2,0-13-4,-1 8 4,1-8-3,0 0 5,-5 14-1,5-14-1,0 0 2,0 0-1,0 0-1,-2 10 5,2-10 0,0 0 3,0 0 4,0 0 0,0 0 5,0 0 0,0 0-7,0 0-1,0 0-6,0 0-2,0 0 0,0 0-7,0 0-5,-3-38-4,0 26 5,3 12-4,0-15-5,0 15 2,6-18 6,-6 7-2,2 1-3,-2 10 0,0-20-1,5 10 1,-5 10 5,1-18 1,-1 7-6,0-1 11,0 12-6,6-20 4,-6 12-4,0 8 5,7-22-3,-6 14-5,-1 8-4,6-20 1,-2 12 0,-1-3 4,0 0-1,-3 11 0,8-15-2,-5 8 3,-3 7-1,9-17 10,-7 10-10,-2 7 6,9-12 3,-9 12-5,6-12 2,-1 5 2,-5 7-2,5-10 4,-5 10-6,4-12 8,-4 12-9,3-9 8,-3 9-5,8-8 6,-8 8-9,6-8 3,-6 8-1,0 0 6,13-8 1,-13 8-8,8-6-1,-8 6 5,0 0-4,15-4 2,-15 4 3,11-3-2,-11 3-4,11-4 6,-11 4-2,0 0-1,12-1-4,-12 1-1,0 0-3,18-2 2,-18 2 2,0 0 1,14 3-5,-14-3 6,0 0-4,14 4 3,-14-4-1,9 3 5,-9-3 2,0 0-3,11 7 0,-11-7-1,0 0 1,6 10 3,-6-10-4,0 0 1,9 9 0,-9-9 5,3 5-5,-3-5 10,5 10-10,-5-10 9,6 8-1,-6-8 2,8 10 2,-8-10-1,3 14-6,0-7 3,-3-7-2,4 11 5,-4-11-2,3 14 4,0-6-4,-3-8 1,3 14-1,-3-14 8,5 14-3,-5-7 3,0-7 0,3 17-3,-3-10 2,0-7-1,3 14 6,-3-3-1,0-11-3,4 19-1,-4-10-1,0-9 2,2 19 1,-4-6-3,2-13 0,0 20 7,0-12-5,2 5-3,-2-13 1,-2 18 2,2-18-6,0 20 1,2-13-2,-2-7-2,3 17 2,-3-17 0,2 14-2,1-5 0,-3-9-1,3 11-10,0-4-5,-3-7-18,3 11-12,-3-11-12,6 11-26,-6-11-14,5 9-29,-5-9-21,6 9-97,-6-9-259,0 0 115</inkml:trace>
        </inkml:traceGroup>
        <inkml:traceGroup>
          <inkml:annotationXML>
            <emma:emma xmlns:emma="http://www.w3.org/2003/04/emma" version="1.0">
              <emma:interpretation id="{AD44DA84-39A8-4DFE-8784-8A5CA6C8C6FE}" emma:medium="tactile" emma:mode="ink">
                <msink:context xmlns:msink="http://schemas.microsoft.com/ink/2010/main" type="inkWord" rotatedBoundingBox="10098,7353 10752,7542 10650,7894 9997,7706"/>
              </emma:interpretation>
              <emma:one-of disjunction-type="recognition" id="oneOf2">
                <emma:interpretation id="interp10" emma:lang="en-US" emma:confidence="0">
                  <emma:literal>~</emma:literal>
                </emma:interpretation>
                <emma:interpretation id="interp11" emma:lang="en-US" emma:confidence="0">
                  <emma:literal>z</emma:literal>
                </emma:interpretation>
                <emma:interpretation id="interp12" emma:lang="en-US" emma:confidence="0">
                  <emma:literal>2</emma:literal>
                </emma:interpretation>
                <emma:interpretation id="interp13" emma:lang="en-US" emma:confidence="0">
                  <emma:literal>Z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129.6198">6108 6347 59,'11'-5'174,"-11"5"-8,0 0-10,0 0-12,0 0-3,14-4-9,-14 4-14,0 0-3,20 0-8,-20 0-7,14 2-7,-14-2-6,15 0-10,-15 0-4,14 2-5,-14-2-6,14 4-9,-3-3-7,-11-1-2,16 8-6,-10-4 0,2 0-4,-8-4-2,14 13 0,-8-8-5,2 2-1,-2 4-5,0-3-1,2-1-1,-5 4-1,7 1 0,-7-3 3,3 2-1,-1 1-1,-4 2 2,1-1-4,4-1 1,-6 2-3,2-3-1,-2 3 0,0 0 0,0-1-3,0-2 15,0-11-14,0 21-1,-5-13 0,5-8 0,-3 21 3,0-12-4,-2 0 0,0 1-2,5-10-2,-8 13 2,7-5-2,1-8-3,-6 13 0,6-13 2,-7 8-2,7-8 3,0 0 0,-3 11-1,3-11-1,0 0-1,0 0-2,-7 7 4,7-7-1,0 0-1,0 0 2,0 0-4,0 0 2,-7 7-1,7-7 0,0 0 3,0 0-5,0 0 4,0 0-4,0 0 2,0 0-1,0 0 1,0 0 0,0 0-2,0 0 0,0 0 0,0 0-1,0 0-1,0 0 4,0 0-3,0 0 2,0 0-1,0 0-1,0 0-1,0 0-1,0 0 3,0 0-1,0 0-1,0 0-1,0 0 3,0 0 7,0 0-7,0 0-1,0 0 1,0 0-1,0 15-1,0-15 1,0 0 2,0 0-3,0 0 2,0 0 2,0 0 0,0 0 1,0 0 1,0 0 2,0 0 2,0 0 3,0 0 5,0 0 7,0 0 5,21 3-2,-21-3 8,10 5-1,-10-5 6,19 1-2,-9 1-1,-10-2-5,26 0-4,-10 0 0,-2 0-1,3 3-4,3-3 1,0 0-6,-3 0 3,0 1-5,1-1-5,0 0-1,-4 0 3,0 0 0,-14 0-3,27-4-3,-12 4 2,-5 0-2,7-2 1,-17 2 0,22-1 1,-22 1 4,14-1 2,-14 1 1,7-4 4,-7 4-3,0 0 4,0 0 0,16-1-1,-16 1-4,0 0 5,0 0-7,0 0-1,0 0-4,0 0 1,0 0 5,17 1-5,-17-1-2,0 0 0,0 0-5,0 0 2,0 0-12,0 0-5,0 0-8,0 0-10,0 0-9,0 0-5,8-3-16,-8 3-11,0 0-37,0 0-35,0 0-31,0 0-35,0 0-31,-2-19-162,2 19-438,-3-14 194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14.0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86C27D-095C-4694-A69F-8AEE6BFC4C9E}" emma:medium="tactile" emma:mode="ink">
          <msink:context xmlns:msink="http://schemas.microsoft.com/ink/2010/main" type="writingRegion" rotatedBoundingBox="9292,11633 9972,15872 8982,16031 8302,11792"/>
        </emma:interpretation>
      </emma:emma>
    </inkml:annotationXML>
    <inkml:traceGroup>
      <inkml:annotationXML>
        <emma:emma xmlns:emma="http://www.w3.org/2003/04/emma" version="1.0">
          <emma:interpretation id="{A87FB3E4-1AEE-42DA-B7B3-58C0E3D094C5}" emma:medium="tactile" emma:mode="ink">
            <msink:context xmlns:msink="http://schemas.microsoft.com/ink/2010/main" type="paragraph" rotatedBoundingBox="9292,11633 9972,15872 8982,16031 8302,11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5DC24E-9CF5-4A78-A97C-CC9734CB338D}" emma:medium="tactile" emma:mode="ink">
              <msink:context xmlns:msink="http://schemas.microsoft.com/ink/2010/main" type="line" rotatedBoundingBox="9292,11633 9972,15872 8982,16031 8302,11792"/>
            </emma:interpretation>
          </emma:emma>
        </inkml:annotationXML>
        <inkml:traceGroup>
          <inkml:annotationXML>
            <emma:emma xmlns:emma="http://www.w3.org/2003/04/emma" version="1.0">
              <emma:interpretation id="{8E703389-E910-4702-95FD-87D2E9C999DA}" emma:medium="tactile" emma:mode="ink">
                <msink:context xmlns:msink="http://schemas.microsoft.com/ink/2010/main" type="inkWord" rotatedBoundingBox="9292,11633 9972,15872 8982,16031 8302,11792">
                  <msink:destinationLink direction="with" ref="{3A21C275-DA1D-4B31-9CBB-3CA3381D9B36}"/>
                  <msink:destinationLink direction="with" ref="{A3134970-9B62-47F4-A6F7-17D29EF6F3F3}"/>
                  <msink:destinationLink direction="from" ref="{C57942AA-E5DF-406D-B264-46FEF8163845}"/>
                </msink:context>
              </emma:interpretation>
              <emma:one-of disjunction-type="recognition" id="oneOf0">
                <emma:interpretation id="interp0" emma:lang="en-US" emma:confidence="0">
                  <emma:literal>ooo</emma:literal>
                </emma:interpretation>
                <emma:interpretation id="interp1" emma:lang="en-US" emma:confidence="0">
                  <emma:literal>8-00</emma:literal>
                </emma:interpretation>
                <emma:interpretation id="interp2" emma:lang="en-US" emma:confidence="0">
                  <emma:literal>8.00</emma:literal>
                </emma:interpretation>
                <emma:interpretation id="interp3" emma:lang="en-US" emma:confidence="0">
                  <emma:literal>8=00</emma:literal>
                </emma:interpretation>
                <emma:interpretation id="interp4" emma:lang="en-US" emma:confidence="0">
                  <emma:literal>8--00</emma:literal>
                </emma:interpretation>
              </emma:one-of>
            </emma:emma>
          </inkml:annotationXML>
          <inkml:trace contextRef="#ctx0" brushRef="#br0">-6917 749 36,'0'0'113,"0"0"4,0 0-2,0 0-4,0 0-8,0 0-1,0 0-8,0 0 4,0 0-8,0 0-2,-8-5-5,8 5 5,0 0-7,0 0-1,0 0-1,0 0-13,0 0-3,0 0-5,0 0 1,-9-11-7,9 11-9,0 0-5,-6-12-1,6 12-6,-5-5-3,5 5-1,-6-13-1,6 13-2,-6-10-7,6 10 0,-10-9-3,10 9 0,-7-11-2,7 11-1,-10-8-2,6 2 4,4 6-11,-10-10 4,10 10-2,-11-5 2,5-3-2,6 8-2,-14-7 0,14 7 4,-9-7-1,9 7 9,-11-8-14,11 8 1,-10-6-4,10 6 7,-14-7-1,14 7-3,-10-5 0,10 5-3,-10-6 4,10 6-1,-8-5-1,8 5 0,0 0-3,-18-7 2,18 7-1,0 0 5,-14 0-3,14 0 2,-14 0-3,14 0 3,0 0-3,-14 0-1,14 0 2,-16 4 0,16-4 0,-11 3 1,11-3-4,-14 4 3,14-4 1,-15 8-1,10-2 0,-4-1-3,2 2 5,7-7 0,-11 13-2,2-7 2,4 1-7,-4 0 4,9-7 2,-8 11 0,2-4 1,0 0-4,6-7 0,-14 13 7,11-6-3,-3 2 0,1 1-2,5-10 2,-10 12-5,7-3 2,-1-2-1,4-7 1,-7 17 0,7-17 5,-3 15 1,0-5-1,-3-2-6,6-8 3,-2 19-1,-4-10-2,6 2 3,0-11 1,-3 19-1,0-7 0,3-12-3,0 21 5,0-8 0,0-1 0,0-1 3,0-11-3,0 20 4,3-7-2,-3-3-4,3 2 2,-3-12 1,0 18-3,3-10-1,-3-8 4,5 18-1,-2-6-4,0-4 4,0 1-3,0 2-2,5 2 0,-8-4 3,0-9 3,10 14-5,-7-5-1,-3-9 3,8 13 0,-2-7 2,-6-6 6,11 8-8,-5-1 1,-6-7 2,14 10 0,-8-5 0,-6-5-1,17 5-1,-7-1 1,-10-4-2,14 6 3,-8-2-5,2-1 7,-8-3-3,20 1-1,-20-1-2,12 4-2,-12-4 4,17-1 0,-17 1 3,18 0-12,-18 0 10,14-4 1,-14 4-5,17-4 4,-11-1-4,-6 5-3,17-13 1,-8 10-2,-1-4-6,-2-1 5,8-3-2,-1 4 0,-5-1-9,6-4-1,-2 3 5,2-2-5,-4 3 1,0 1-4,1 0-1,-1-4-1,-1 5 6,-1-1 5,-2-5 0,2 7-8,-2-1 12,-6 6-3,12-12 4,-8 3-2,0 2 0,-4 7 7,7-12 0,-7 12-1,0-18 0,0 18 3,6-14 1,-6 14-4,0-16 2,1 8 2,-1 8-1,0-15-2,0 15 4,0-20-4,0 13-4,0 7-1,0-20 12,0 20-7,0-17-2,0 17 2,-1-15 0,1 15 8,0-14-4,0 14-1,-3-15-2,3 15 9,-7-14-9,7 14 2,-3-14 0,3 14 2,0-12 1,0 12-2,0 0 2,-3-14-1,3 14 4,0 0 0,-1-12 4,1 12-6,0 0 9,0 0 0,0 0-6,0-17 2,0 17 3,0 0-5,0 0-3,0 0 1,0 0 0,0 0-5,0 0-3,0 0 1,0 0-2,0 0 1,0 0-5,0 0 10,0 0-1,0 0-4,0 0 3,0 0-3,0 0 1,0 0 2,0 0-5,0 0 8,0 0-1,0 0-2,-4 41 2,4-41 3,0 14-1,0-14 5,-3 17 5,3-7-2,-3 1-2,3-11 1,-3 26 1,3-15 0,-3 3 8,3 0-5,0 0-3,0 2 2,0-1-2,0 0-2,0 1 0,0 1-1,0 1 2,0 0-1,0-3 1,3 2-2,-3-2 0,0 3 1,3-2-2,0-2-4,0-3 1,-1-1 1,1 4-3,0-6-1,0 4 2,-3-12-2,7 15 3,-3-5 4,3-2-6,-1-1 2,-6-7 0,8 14 0,-2-10 0,-3 2 2,-3-6-1,11 7-2,-11-7-2,14 5 6,-14-5-1,12 3-5,-12-3 3,17-2 2,-17 2 1,21-6-2,-9 4-1,-4-4-4,0 0 6,4-1-11,-1 1 6,1-2 1,-4 0-3,5-2-1,-6 2 0,0 1-3,-1-1 2,-6 8-2,11-10 2,-5 3-5,0 0 3,-6 7-8,8-8-4,-8 8-5,9-9 0,-9 9 3,8-7-2,-8 7 6,0 0-12,6-7-10,-6 7-5,0 0-7,0 0 15,7-13-9,-7 13-8,0 0-5,0 0-20,0-12-7,0 12-13,0 0-9,1-13-1,-1 13-13,0 0-93,0-13-228,0 13 101</inkml:trace>
          <inkml:trace contextRef="#ctx0" brushRef="#br0" timeOffset="1114.9134">-6545 1486 117,'0'0'127,"0"0"-9,0 0-4,0 0-10,0 0 3,0 0-26,0 0 6,0 0-8,0 0-11,0 0 2,0 0-5,0 0-5,0 0-6,0 0-5,0 0-2,0 0-4,0 0-18,0 0 15,0 0 4,0 0 9,-3 9-1,3-9-3,0 0 1,0 0-5,0 0-3,3 19 0,-3-19 7,0 0-3,3 22-2,-3-22-1,4 10-4,-4-10-1,1 12-1,-1-12-2,0 15-2,3-7-1,-3-8-6,2 17 2,-1-9-5,-1-8 1,0 16-2,7-9 0,-7-7-4,0 18-2,3-11 1,-3-7 0,4 21-1,-2-10-4,-1-4 4,-1-7 0,7 21-4,-4-12 3,-3 1-4,0 2 0,4 1-2,-4-13 2,0 21 0,2-12-1,1 2-2,-3 0 0,5 0 0,-5-11-5,3 20 0,0-11 5,-3-9-5,3 18 1,-3-10-2,0-8 3,3 21-2,-1-12 3,1 0-2,0 3 0,-3-1 2,0 2 0,0-13 0,6 20-1,-3-9-2,-3-2 2,5 5-1,-5-5 0,2 2-3,2 0 2,-1-3 2,1 3-1,-4 3-1,0-3 1,0 1-1,3-2 3,-3-10-7,0 24 6,1-12-3,2-1 3,-3-11-5,0 21 2,3-13 1,-3 3-1,0-11-3,-3 19 2,3-19-1,0 17 5,0-5-5,0-12 1,0 17 0,0-17-1,0 16 2,0-16 6,0 17-6,0-17 6,0 13 0,3-5-2,-3-8 0,4 13 3,-4-13 0,-4 17-2,4-17-5,4 14 5,-4-14 1,0 0 1,0 19-5,0-19 1,0 12-3,0-12 6,3 14-4,-3-14 1,0 14-5,0-14 5,4 11-2,-2 0 0,-2-11 0,0 11 0,0-11 0,-3 12 1,3-12-2,0 0 4,4 16-2,0-11 5,-4-5-1,0 0 5,-4 18 1,4-18 0,0 11-2,0-11-1,4 13 6,-4-13-5,0 0-3,0 0 5,0 0-5,0 9-3,0-9 2,0 0-1,0 0-2,0 0 3,0 0-4,0 0 4,0 0-2,3 13 4,-3-13-1,0 0 3,0 0-3,0 0 3,0 0-4,0 0 3,0 0-3,0 0-8,0 0-21,0 0-22,0 0-25,0 0-31,0 0-40,-10-35-36,10 35-54,-7-22-173,0 10-434,0-4 192</inkml:trace>
          <inkml:trace contextRef="#ctx0" brushRef="#br0" timeOffset="31524.4699">-6239 2472 23,'0'0'51,"0"0"-4,0 0-7,0 0 1,0 0-7,0 0-5,0 0-7,0 0 10,0 0-5,0 0-3,0 0 3,0 0-4,0 0-1,0 0 1,0 0 6,0 0-5,0 0-3,0 0 0,0 0-4,0 0 5,0 0-4,0 0-1,0 0 3,0 0-4,0 0 0,0 0-9,0 0 7,0 0-2,0 0 5,0 0-10,0 0 10,0 0-2,0 0-3,0 0 10,0 0-9,0 0 0,0 0-1,0 0-10,0 0 2,0 0 1,0 0 1,0 0 6,0 0-5,0 0 4,0 0-12,0 0 9,0 0-2,0 0 0,0 0-2,0 0-2,0 0 5,0 0-7,0 0 1,0 0-3,0 0 3,0 0-3,0 0-9,0 0 4,0 0-1,0 0-10,0 0 0,0 0-4,0 0-9,0 0-3,0 0-7,0 0 2,0 0-5,0 0-3,0 0-13,26-17-31,-26 17-98,0 0 43</inkml:trace>
          <inkml:trace contextRef="#ctx0" brushRef="#br0" timeOffset="59689.8406">-6643 3632 64,'-6'-8'125,"6"8"-10,0 0-4,-6-8-2,6 8-6,0 0-1,-8-12-1,8 12-10,0 0 4,-8-9-10,8 9-7,0 0-3,-9-7 0,9 7-8,-6-9-2,6 9-3,0 0-3,-11-7-8,11 7-1,-10-5 3,10 5-10,0 0-6,-11-8 0,11 8 4,-9-6-4,9 6-8,0 0-3,-14-7-3,14 7-2,-8-2-4,8 2 2,-12-5-2,12 5 2,0 0-4,-17-1-4,17 1 0,0 0-2,-17-1-3,17 1-1,0 0-1,-14 1 3,14-1 1,-13 3-1,13-3 6,-9 5-3,9-5 1,-14 7 0,14-7-1,-11 12 2,5-7-1,-2 2-3,-1-3 1,2 7 3,3-3 2,-6-1-3,6 3 6,-6 1 2,4-1 1,0 2 0,-2 0 1,2 4 3,0-1-7,1-2 8,-4 0 5,5-1 5,0 6-1,-2-8 3,-1 8 2,4-6 2,0 2-3,2-1-6,-6 3 0,4-1 1,6 0-6,-6-1 3,6 0-5,-3-2-2,0-1-5,3 2 3,2-1-5,-5-12 1,3 21-3,-3-10 2,6 1-4,-2-3 0,2 1-3,-5-3 0,6 3-2,-7-10 3,6 15-4,0-9 3,-6-6-6,8 12 5,-2-7-4,-6-5 2,9 10-5,-4-7-1,-5-3-8,16 7 1,-16-7-6,11 1-5,-11-1-10,20 0-5,-12 0-5,-8 0-2,23 0-10,-6-1-4,-3-2-4,-2-3 2,-1 1-3,2-1 1,1 4 2,0-3 1,-2 1 3,-4-2 0,-8 6 4,20-11 1,-10 5 6,-4 1 5,2 0 0,-2-4-2,-6 9 4,8-9 0,-2 0 9,-6 9-4,9-12 8,-4 3-7,-5 9 11,3-17-8,3 9 13,-6-2 2,0 10-6,5-20 1,0 13 0,-4-5 6,2 3 2,-3 9-2,7-24-3,-3 15 7,-2-2-6,-2 11 3,0-18 10,1 5-5,-1 13 11,-1-14 5,1 14-3,1-17 2,-1 17-3,3-18 1,-3 18 3,0-17-1,0 17-1,0-14-3,0 14-1,0-14-6,0 14 4,0-18 3,0 18-3,-3-11 0,3 11-1,0 0 2,-1-15 1,1 15-6,0 0 2,0 0-5,-6-11 2,6 11 0,0 0 4,0 0-1,0 0 6,6-11-2,-6 11 6,0 0 1,0 0-6,0 0 10,0 0 5,0 0-2,0 0-2,0 0 8,0 0-3,0 0 2,0 0 2,0 0-6,0 0 4,0 0-1,0 0-3,0 0 0,-3-14 1,3 14-8,0 0-2,0 0 2,0 0-2,0 0-4,0 0 0,0 0 3,0 0-7,0 0 1,0 0-4,0 0 3,0 0 0,0 0-1,0 0-1,0 0 0,0 0-2,0 0 4,0 0-3,0 0 3,-7 46 3,7-46 9,0 16-1,0-5-1,-3-1 6,0 6 1,3-2-1,-1 4 3,-4-4 1,3 1-1,-1 3 1,0 0 2,0-2-2,3 2-4,-3 1 7,3 1-2,0-3 2,0-1 0,0 3-2,3 1 2,0-2-8,-3-2 6,0 2-5,3 1 1,2-5-7,-3 4 7,1-6-3,-2 0 1,5-1-3,1-1-1,-4 0 1,1-2 4,3 3-12,2-2 9,-4-2-2,1 2-1,3-6-3,-9-3 5,19 5-5,-10-2 3,4 0-1,-13-3-4,22 1 2,-10-1 1,2 2-7,-14-2-3,28-2 0,-19-1-2,2 3-3,-11 0-9,17-7-3,-7 3 1,-10 4-4,17-10 0,-11 8-3,3-5 0,-9 7-4,11-12 0,-4 6-4,-3-2-6,-4 8-8,11-17-3,-5 9-6,-2-3-10,-4 11-9,3-12-7,3 5-13,-6 7-10,3-16-6,2 7-9,-5 9-14,3-18-27,0 10-8,-3 8-26,3-10-99,-3 10-311,3-12 138</inkml:trace>
          <inkml:trace contextRef="#ctx0" brushRef="#br0" timeOffset="60544.1099">-6169 4427 60,'0'0'146,"0"0"-9,0 0-5,-10-9-9,10 9-2,0 0-15,-14-3-1,14 3-4,0 0 3,0 0-14,-11-6-3,11 6-6,0 0-5,-12-3-2,12 3-9,0 0-2,0 0-2,-20 5-7,20-5 2,-11 7-6,11-7 5,-13 11-2,7-1-1,1-4 5,-6 8-1,2-2-5,3 1-2,0 1-3,4 3 0,-7 0 1,6 1-2,-4 0-4,6 0 3,-2-2 0,-3 1-1,2 0 0,8-3 0,-1 3 12,-3-4-4,3 1-7,1-4-5,1 8-1,-3-11-4,7 0-2,-3 4-2,-1-4 2,4 0-6,-1-6 5,1 3-6,-9-4-3,18 7 0,-6-7-2,-1 3 1,-11-3-7,26-7 5,-9 4-6,-3-1-3,4 0 2,-1 0-2,-8-3 0,5 0-3,-1 1 2,1 0 0,0-4 2,0 3-10,-8-1 4,5 4-1,-2-5 2,-1 0-2,-2 6-1,2-6 2,-8 9 1,9-17-3,-6 10 0,4-2 9,-7 9-6,3-17 0,-3 17 2,0-17-2,0 17 3,-2-19 0,2 19 8,-8-25-10,2 16 5,0-5-3,-2 1 4,5 1 0,0 4 6,-2-2 3,5 10-8,-9-17-4,4 9 3,2 1-2,3 7-4,-12-15 0,12 15-9,-8-11-7,2 4-15,6 7-17,-10-9-12,4 2-23,6 7-26,-8-5-21,8 5-32,-12-7-33,12 7-28,-11-4-40,11 4-141,0 0-429,-20 0 190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10.1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134970-9B62-47F4-A6F7-17D29EF6F3F3}" emma:medium="tactile" emma:mode="ink">
          <msink:context xmlns:msink="http://schemas.microsoft.com/ink/2010/main" type="inkDrawing" rotatedBoundingBox="7856,11370 8102,12558 7566,12669 7320,11481" semanticType="callout" shapeName="Other">
            <msink:sourceLink direction="with" ref="{8E703389-E910-4702-95FD-87D2E9C999DA}"/>
            <msink:sourceLink direction="with" ref="{B56A542A-6B6C-4726-B089-152D04CFE1AE}"/>
          </msink:context>
        </emma:interpretation>
      </emma:emma>
    </inkml:annotationXML>
    <inkml:trace contextRef="#ctx0" brushRef="#br0">283 71 46,'0'0'81,"0"0"-19,0 0 6,-14 23 2,14-23-6,0 0 1,-3 12 2,3-12-2,-9 7 1,9-7 6,-2 7-8,2-7-2,-6 14-2,6-14 2,-13 11-6,13-11-6,-7 8 0,0-2 2,7-6-9,-11 9 1,8-2-4,3-7 4,-9 8-2,-2-1 1,11-7-5,-9 6 2,9-6 1,-11 5-5,11-5-2,-11 7 0,11-7 1,-13 7-1,13-7-5,-10 3-1,10-3-2,-13 4-2,13-4-3,-14 2-4,14-2 2,0 0-4,-17-3 7,17 3-11,-13-6 3,13 6 0,0 0-3,-17-7 1,17 7-5,-11-3 6,11 3-7,-10-7-1,10 7 1,0 0 0,-13-8 0,7 1 5,6 7-5,0 0 2,-8-12-2,8 12 0,-6-8-3,6 8 1,0-11 1,0 11-1,0 0-3,-6-14 0,6 14 2,0 0-2,0-14 2,0 14-6,0 0 2,6-18-5,-6 18 1,6-11-1,-6 11-6,6-11 1,-6 11 0,8-13 0,-5 7 2,-3 6 4,10-7-6,-10 7 2,7-7 1,-7 7 1,7-8 1,-7 8-1,10-6 2,-10 6-1,10-7 0,-10 7 3,0 0-2,14-7 0,-14 7 4,9-9-4,-9 9 2,8-3 1,-8 3 0,12-4 0,-12 4-1,0 0 0,14-4-2,-14 4 5,8-3-1,-8 3-1,0 0 1,19 0 2,-19 0-7,14 0 7,-14 0-2,0 0 3,17 3-5,-17-3-1,11 4-2,-11-4 9,9 4-3,-9-4-3,14 3 2,-14-3-1,7 7 0,-7-7 4,10 5-3,-10-5-1,13 7-1,-13-7 2,8 7 1,-8-7 7,9 10-6,-6-4-2,-3-6 1,8 8 0,-5-1 0,6-1 0,-9-6 0,11 11 4,-8-5-5,-3-6 0,11 12 5,-4-5 1,-4-4-5,3 8 3,-6-11 1,5 14 3,-2-9-1,3 4 3,-6-9-2,6 15 3,-1-7-6,-5-8-1,3 13 4,3-4 0,-6-1 3,0-8-8,5 17 4,-2-5-3,0-4 2,0 3 1,-3-11 1,3 20 1,-3-8-1,3-3 2,-3 3 0,0 2 0,0-2 1,0 5-1,-3-5-1,3-12 3,0 25-4,0-11 4,-3 2-3,3-2 0,0 1 1,-3 0 2,0-3-3,3-2 0,-3 7-2,1-3 2,-1 2 1,0-6-3,0 1 2,0 1 3,0 1 0,1 1-3,-4-1 0,3 1 1,0-6 2,3-8-4,-3 20-1,-2-10-3,2 0 5,3-10-4,-3 18 3,0-11-7,3-7 5,-7 18 0,3-7-1,-3-3 0,4 2 5,3-10-4,-11 19 5,8-11-4,-3 2 0,0 0-1,1-2 4,2 2-5,-3-2 4,0 3-3,6-11 2,-11 14-2,4-6 1,0-2 0,0 1-2,7-7-1,-6 11-1,6-11-1,-11 7 0,11-7 0,-6 7 1,6-7-4,0 0 4,-8 7-1,8-7-1,-9 6 4,9-6 3,0 0-5,0 0 5,-11 4-4,11-4 0,0 0-3,0 0-2,-20 1-8,20-1 5,0 0-4,-24-7-1,24 7 1,-12-4 0,12 4-1,-14-5-2,14 5 3,-14-9-6,8 6 2,6 3 7,-11-7-5,11 7 0,-10-10 2,3 3-2,7 7-1,-7-15 6,4 11-7,3 4 5,-11-14 2,11 14-1,-3-12-3,3 12 4,-3-14 3,3 14-1,-6-14 3,6 14-2,-5-11 1,5 11-3,2-13 2,-2 13-3,-2-13 3,2 13-2,5-15-5,-5 15 1,3-14-2,-3 14 5,0-11-2,0 11-3,0 0 1,6-15-2,-6 15-4,3-10 6,-3 10 0,8-10-4,-8 10 10,6-9-2,-6 9-3,7-7-1,-7 7 7,7-8-5,-7 8-5,7-8 12,-7 8-9,0 0 4,7-7-1,-7 7 2,13-6 0,-13 6 1,0 0 2,8-4-10,-8 4 10,0 0 5,12-7-7,-12 7 0,0 0 2,11-2 0,-11 2-1,0 0-3,0 0 5,16-1-1,-16 1 1,0 0 1,0 0-3,0 0-2,17 1 5,-17-1-4,0 0 1,11 5 2,-11-5-1,0 0 1,14 1-2,-14-1-6,9 6 13,-9-6-6,11 5 4,-11-5-4,6 7 1,-6-7 1,10 7-2,-10-7 1,10 10-3,-6-5 3,2 2 4,2 1-6,-8-8-1,6 10-3,0-2 7,-6-8-3,8 16 9,-5-11-8,-3-5 3,6 11-2,-6-11 0,5 15 4,-2-11-1,-3-4-4,3 13 3,-3-13-3,6 16 0,-1-9-3,-2 1 6,3-1-2,-3 3 4,1-2-4,-1 3-2,1-2 4,-1 3 3,4-4 2,-4 6-4,5 0-4,-5-2-4,3 3 3,2-4 5,-2 5-6,0-2 7,-1-3-3,1 3 0,0-5-1,2 3 2,-2 0-2,-3-2 2,4-2-7,0 2-5,-3 0 13,-1-1 4,3-2-6,2 0 3,-2 2 1,0-2-5,2 2 2,-2-1-1,0-2 4,2-1 2,-8-5-7,9 14 0,-4-9 5,1 1-8,-6-6 2,10 8 1,-10-8 10,7 7-6,-7-7 3,10 4-2,-10-4-2,17 5-3,-17-5 3,14 0 4,-14 0-3,0 0-10,20-6 12,-7 3-2,-13 3-4,11-3 6,-11 3-2,10-5-11,-10 5-6,16-6-9,-16 6-7,11-3-11,-11 3-23,9-7-10,-9 7-27,5-9-12,-5 9-21,0 0-86,0 0-237,0 0 105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47.9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5A2E61-91AB-4F03-8868-D6BAC96682EE}" emma:medium="tactile" emma:mode="ink">
          <msink:context xmlns:msink="http://schemas.microsoft.com/ink/2010/main" type="inkDrawing" rotatedBoundingBox="9436,2429 25648,2624 25633,3869 9421,3674" shapeName="Other">
            <msink:destinationLink direction="with" ref="{244C7F7E-3935-4306-889A-5A80A561040F}"/>
          </msink:context>
        </emma:interpretation>
      </emma:emma>
    </inkml:annotationXML>
    <inkml:trace contextRef="#ctx0" brushRef="#br0">0 0 61,'0'0'79,"0"0"-9,0 0-12,0 0 0,0 0-13,0 0-4,0 0-3,0 0 4,0 0-5,0 0-6,0 0-3,0 0-2,0 0-7,11 11 1,-8-2-6,-3-9 3,6 13-1,1-2 0,-3 0-7,6 2-2,-4 0 15,2 4 0,6 2-1,0 2-4,-2 2 11,5-4-14,4 2 2,-1 0 0,0-1-3,6 0 12,6 3-1,5 3 1,0-1 0,4-4 1,6 1 1,-4-1-1,5 0-6,1-1-3,1 1 1,4-2-1,1 0 11,1 1-18,0-1-4,14 7 4,-16-9-1,1 6-6,15-1 21,5 3-15,-5-3 0,-14-3 10,22 9-14,-2-5-4,-5 2 5,7 0 0,0 1 1,3-1-4,-3-1 3,6-4-2,-3 2-3,-3 0 4,6 0 2,3 2-3,-4-4-2,4-2-2,6 0 5,41 7-7,-39-7 2,39 1 2,-37-8-5,41 5 10,-40 0-2,50-2-3,-50 2 2,44-8-5,-3 2 4,-40 0 3,43 2-4,-3 8 1,-1-10-2,1 0-5,-2-10 10,0 11-3,-2 2-6,2-3 1,8-3 7,0-1-1,-2-2 0,5-3-2,0 9-5,5-7 8,4-3-7,-3 0 1,4-9 2,2 9 2,3-4 4,4 1-1,3-2-4,0 1-2,-2-7 0,-2 6-2,4-6 15,-2 1-19,0 3 1,5-4 7,3-3 0,-9 3-12,3 1 13,-7-4-24,7-1 31,-4 3-8,4-2 0,-5-2 2,2 2-7,-4 0 3,2 5 2,-1-4 2,-5-1 4,-4 1-7,3 0 0,1-2-4,-7 2 1,-1 2 0,-3-1 5,-3 1-3,0 0 2,1-3-5,-3 7 4,-7-5 5,6 5-4,-7-5-2,-35 5 7,48-4-8,-11-3-3,0 7 6,-44 1-2,46-3-6,-4 5 5,-37-3-2,42-1 15,-41 5-16,2-6-1,39 5-6,-42-1 16,3 2-5,-1-1 1,0-5-1,-2 6 2,-2-1 4,2 1-4,0 0-4,4-1 10,-6-2-9,-1 1 1,-1 2 8,-6-1 0,0-1-8,-6-1 0,1 5 7,-2-5-2,-5-1-1,-20 3-4,0 1 6,-1-1 3,-1 0-7,-4 0 4,1-3-8,1 0 4,-3 1-5,-5-3 3,1 1 9,-1 1-1,-4 0 1,4 0-1,-16 3-5,5-2 3,-5 1 4,-8 2 5,6-2-9,-9 1 17,1 1 4,-4-3 6,-5 4 1,2 0 3,-11 2-3,15-5-5,-15 5-1,11-3-1,-11 3 4,0 0-5,13-3-4,-13 3 3,0 0-8,0 0-5,0 0 3,11-4-5,-11 4 1,0 0-4,0 0-5,0 0-7,0 0-13,0 0-15,0 0-13,0 0-26,0 0-14,0 0-33,0 0-17,0 0-112,0 0-266,0 0 117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49.5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719883-BA9C-4AD1-802F-2BA8F877D33D}" emma:medium="tactile" emma:mode="ink">
          <msink:context xmlns:msink="http://schemas.microsoft.com/ink/2010/main" type="writingRegion" rotatedBoundingBox="25800,2157 30055,2176 30046,4122 25791,4102"/>
        </emma:interpretation>
      </emma:emma>
    </inkml:annotationXML>
    <inkml:traceGroup>
      <inkml:annotationXML>
        <emma:emma xmlns:emma="http://www.w3.org/2003/04/emma" version="1.0">
          <emma:interpretation id="{B76AA91F-976E-454C-86FD-5245EF838540}" emma:medium="tactile" emma:mode="ink">
            <msink:context xmlns:msink="http://schemas.microsoft.com/ink/2010/main" type="paragraph" rotatedBoundingBox="25800,2157 30055,2176 30046,4122 25791,41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F05080-EC63-4853-9759-9DF4C6A97520}" emma:medium="tactile" emma:mode="ink">
              <msink:context xmlns:msink="http://schemas.microsoft.com/ink/2010/main" type="line" rotatedBoundingBox="25800,2157 29789,2175 29785,2970 25796,2951"/>
            </emma:interpretation>
          </emma:emma>
        </inkml:annotationXML>
        <inkml:traceGroup>
          <inkml:annotationXML>
            <emma:emma xmlns:emma="http://www.w3.org/2003/04/emma" version="1.0">
              <emma:interpretation id="{57E5FA32-8233-4B74-937A-2A0FE8638B33}" emma:medium="tactile" emma:mode="ink">
                <msink:context xmlns:msink="http://schemas.microsoft.com/ink/2010/main" type="inkWord" rotatedBoundingBox="25800,2157 29789,2175 29785,2970 25796,2951"/>
              </emma:interpretation>
              <emma:one-of disjunction-type="recognition" id="oneOf0">
                <emma:interpretation id="interp0" emma:lang="en-US" emma:confidence="0">
                  <emma:literal>n-ln-i)</emma:literal>
                </emma:interpretation>
                <emma:interpretation id="interp1" emma:lang="en-US" emma:confidence="0">
                  <emma:literal>m -(2-1)</emma:literal>
                </emma:interpretation>
                <emma:interpretation id="interp2" emma:lang="en-US" emma:confidence="0">
                  <emma:literal>m -(21-1)</emma:literal>
                </emma:interpretation>
                <emma:interpretation id="interp3" emma:lang="en-US" emma:confidence="0">
                  <emma:literal>men-i)</emma:literal>
                </emma:interpretation>
                <emma:interpretation id="interp4" emma:lang="en-US" emma:confidence="0">
                  <emma:literal>m -(2--1)</emma:literal>
                </emma:interpretation>
              </emma:one-of>
            </emma:emma>
          </inkml:annotationXML>
          <inkml:trace contextRef="#ctx0" brushRef="#br0">14 316 118,'0'0'113,"0"0"1,-4-11-18,4 11 0,0 0-9,-6-8-9,6 8-9,0 0 0,0 0-7,-4-16-4,4 16-2,0 0-1,0-16-8,0 16 0,0-12-9,0 12 3,5-13-6,-5 13-2,6-17-2,-3 7-7,4-4-3,4 2 6,-2-2-8,-3-1-5,5 4 9,0-4-11,1 5-3,2-3 2,-6 1-7,5 3 6,-1-5-3,-4 7 2,6 0-3,-5 2-2,2-4-2,3 2 7,-1 0-10,-4 2 4,2 2 1,0-2-2,0 0 1,-11 5-1,20-5 0,-8 3-3,-12 2 1,21-2-3,-9 2 5,-12 0-2,19 0-2,-19 0-1,17 2-2,-5 0-2,-12-2 2,14 7 5,-3-4 0,-1 2 0,-1 1-2,-3-1 2,5 2-6,-5 7 2,5-3 4,-5 3-3,5 0 5,-1 0 0,-3-5-1,0 5-1,0 4 1,3-2 5,-2 0-4,1 1-1,-3-1 2,5 0 0,-5 2-6,2-3 11,-2 2-8,1-1 2,-3-1-3,1 2-2,-4-2 0,3-1 11,-1 2-11,-3-6 7,0 1-2,0-11-3,0 20 2,0-10 1,0-10-1,0 15-4,0-15 2,0 14-1,0-14 3,0 0 2,-3 14-1,3-14-3,0 0 0,-4 14-1,4-14 4,0 0 2,0 0-4,0 0 4,0 0-5,-1 9 2,1-9-3,0 0 12,0 0-3,0 0-5,0 0 2,0 0 0,0 0-4,0 0 3,0 0 1,0 0 0,0 0 0,0 0-4,0 0 2,0 0 1,-9-30-7,9 30-6,-4-15-4,4 15-3,-3-15 0,3 15-8,-4-21-1,5 9-6,-1 12 5,0-22-3,3 12-4,0-6 6,-3 2-7,4 0-1,-1-1 8,-3 6-5,6-5 0,-1-2-6,-2 5 1,0-1 3,6 0 1,-7 2 2,4-4 2,-3 6 7,2-1-9,-5 9 15,9-17-4,-9 10 5,0 7-1,9-17 2,-5 10 0,0-1 5,-4 8-4,3-18 6,0 11 3,-3 7-4,4-12 4,-4 12-1,1-9 0,-1 9 0,6-9 2,-6 9 1,10-14-7,-6 10 7,-4 4 2,13-10-9,-5 5 7,4-2 1,-12 7-7,17-7 9,-11 3-3,5-1 6,-11 5-3,14-8-3,-14 8 0,13-3 1,-5 0-1,-8 3 4,9-4-3,-9 4-3,0 0 3,11-3-1,-11 3 3,0 0 0,0 0 0,9-4 0,-9 4 0,0 0-2,0 0 5,0 0-3,14-2-4,-14 2 1,0 0 3,0 0-6,0 0 12,11 11-2,-11-11-5,9 5 8,-9-5-5,7 9 0,-7-9 5,6 8-1,-6-8 3,8 11 2,-8-11-3,6 14 1,-3-10-5,-3-4 7,5 14-3,1-7 3,0 0-2,-6-7 5,3 16-1,0-9-3,-3-7 0,8 18-4,-5-9-3,-3-9 6,3 16 2,-1-4 2,-1-5-8,-1-7 5,5 21 1,-5-14-2,0-7 2,3 22-4,-3-14 7,3 3-2,-3-11 1,3 16 1,-3-6 0,5 0-1,-5-10-3,0 20 3,0-11-5,0-9-1,5 18 4,-5-9-1,0-9 1,1 17 4,-1-6-7,0-11 9,0 18-9,0-10-3,0-8 5,-1 20-4,1-20 2,-3 17-1,3-17 1,0 17-4,0-7 6,0-10-3,0 16-4,0-16-1,3 18-1,-2-11-7,-1-7-16,3 17-19,1-9 2,-1-1-16,1 3-19,-4-10-87,10 14-173,-4-8 76</inkml:trace>
          <inkml:trace contextRef="#ctx0" brushRef="#br0" timeOffset="311.8994">1279 443 45,'0'0'86,"0"0"-1,0 0-14,0 0-2,0 0-1,14-1-10,-14 1-8,0 0-6,0 0-4,14 0 0,-14 0-12,0 0 4,20 0 9,-20 0-21,24 0-3,-10-2 9,0 2-7,3 0-16,-2-1 10,2 1-3,0-1-6,-2 1-9,-1 0-10,6 0 1,-5 0-7,2-3-10,1 3-1,-8-2-9,-10 2-11,21-1-5,-21 1-44,20 0-108,-20 0 48</inkml:trace>
          <inkml:trace contextRef="#ctx0" brushRef="#br0" timeOffset="943.6457">2092-38 33,'-14'6'52,"14"-6"-3,-16 8-4,8-2 0,-4-1-2,1 6-3,0-2 6,-1-2-11,4 3 8,-5 0-6,6-3-2,0 3-2,-2-1-1,1 3 5,-1-1 1,4-2 2,-4 3 3,6 1-14,-5 1 11,2-1-5,0 1-4,-1 3-2,3-5-1,-3 6 6,4-7-8,-1 4-2,1-1 4,-1 2 0,1 1 6,0-3-17,0 5-2,0-5 7,1 2-8,2-2 2,0 0 1,0 1 3,5 0-9,-2-1-2,0 0 3,0-1-4,4 3-2,-3-4 0,3 2 1,-1-3-9,2 4-4,1-5-19,-1-2-9,-2 3-8,3 0-10,-1 1-12,1-3-12,-1-4-17,-2 2-54,5 4-159,2-8 72</inkml:trace>
          <inkml:trace contextRef="#ctx0" brushRef="#br0" timeOffset="1915.8025">2201 285 11,'0'0'56,"9"-8"-12,-9 8 6,8-10 0,-8 10-8,9-7-5,-9 7 2,11-4-5,-11 4-12,6-6 3,-6 6-2,13-7-3,-13 7 0,11-1 1,-11 1-5,17-2 0,-17 2-3,20 0 5,-20 0 2,20 2-3,-10 1 2,1 1-2,-1-3-3,-3 5 0,4-2-6,-2 1 3,-3 2 1,2-1 5,-2 1-7,0 1-3,2-1 0,-2 4 0,-6 0-4,7 0 5,-7-1-5,4-2 6,-4 7-4,3-4 3,-3-11 1,0 21-5,0-21 4,0 17-3,-3-7 1,3-10-1,-4 15-5,4-5 11,0-10-12,0 18-3,0-18 13,-7 11-8,7-11-1,-6 12 1,6-12 5,-3 12 2,3-12-5,0 0-4,-5 8 5,5-8-2,0 0-3,0 0 11,-6 8 2,6-8 0,0 0 8,0 0-3,0 0 9,0 0-6,0 0-4,0 0 1,0 0 0,-14-26 1,14 26 0,0-16-9,0 16 2,0-16-4,0 16 5,0-21-11,5 13 4,-5 8-7,3-19 1,0 11 10,-3 8-8,6-17-4,-3 10 3,-3 7-7,5-19 8,-5 19 5,3-14-11,3 7 0,-6 7 1,7-15 5,-7 15-10,7-12 0,-3 5 4,5-1-3,-9 8 5,11-14-5,-8 10 3,-3 4 1,11-13 0,-5 9 1,-6 4-4,11-11 4,-5 7 1,-6 4-1,9-9-5,-4 4 12,-5 5-6,10-9 0,-10 9-2,14-9-1,-8 7 1,-6 2 5,11-3 1,-11 3-3,9-7-3,-9 7-3,11-4 2,-11 4 3,17-7 0,-8 7 6,-9 0 4,17-2-12,-17 2 4,15-5 2,-15 5-2,12-5-4,-12 5 5,14-2-4,-14 2 1,0 0-3,0 0 1,14 0 4,-14 0 1,0 0-6,0 0 6,12-4-1,-12 4 4,0 0-11,0 0 5,0 0-2,0 0 7,0 0-8,0 0 4,8 11 3,-8-11 0,3 7-2,-3-7 4,7 11-5,-7-11 6,0 15-5,0-15 6,0 17 0,0-17-1,0 19-2,0-11 4,0-8-5,-7 20 2,7-20 0,0 16 2,0-4-8,0-12 1,-3 21 4,3-10-1,0-11-4,0 22 5,0-14-4,0-8 9,-3 18-5,6-9-10,-3-9-8,-3 18-16,3-18-3,0 19-14,3-11-11,-3-8-17,0 18-50,0-18-135,0 13 60</inkml:trace>
          <inkml:trace contextRef="#ctx0" brushRef="#br0" timeOffset="2110.6859">2982 377 60,'16'-4'74,"-16"4"-17,14-4 2,-3 4-11,1-2 1,6 2-9,-4-5-1,3 5-9,0 0-12,3 0-5,-4-5-7,1 3-12,0 2-8,3-4-11,-6 1-15,6-1-28,1 1-74,-4-2 32</inkml:trace>
          <inkml:trace contextRef="#ctx0" brushRef="#br0" timeOffset="2509.7416">3439 180 47,'0'0'74,"0"0"7,0 0-8,0 0 4,0 0-13,0 0 1,0 0-4,0 0-15,0 0 5,0 0-13,0 0 4,0 0-18,0 0 11,0 0-8,0 0-8,0 0-2,0 0 3,0 0 2,0 0-11,0 0-1,0 0 5,0 0-7,-7 35-5,4-26 4,3-9-3,-3 18 12,-1-9-5,4-9-1,0 20 0,0-9-16,0-11 9,-7 18 1,7-7 3,0 0-4,0-11 7,-3 19 3,0-10-8,3 3 7,0-12-7,-1 19-3,1-19 1,0 18-3,-4-7 4,4-11 0,-3 22-9,6-14-7,-3-8-17,-3 21-3,3-11-14,0-10-12,3 18-15,2-10-61,-2 2-145,-3-10 64</inkml:trace>
          <inkml:trace contextRef="#ctx0" brushRef="#br0" timeOffset="3167.634">3700-192 43,'24'3'61,"-24"-3"-2,12 1-6,-12-1-5,17 3-3,-6-2 3,2 4 1,-3-4-6,3 4-9,-5-2-1,6 1 5,-5-1-3,2 1-3,-2 0-6,2 0 3,-1 2 6,-1-2-20,2 1 10,-3 2-7,-2 0 4,6 0-4,-7 0-17,4 0 15,-2 5-3,-3-2 3,2-2-8,-1 4-1,1 2 2,-6-3 4,7-2 1,-7 2 4,3 0-3,3 1-1,-5 3 3,3-4-2,-4 2 1,3 4-4,-3-4 3,3 1-5,-3-3 3,0 1-6,3 2 10,-6 1-10,3-2 11,0-13-20,0 25 27,0-13-14,-3-1-17,0 4 22,-1 2-9,1-3 1,-4 0 4,0 2 2,3-4-2,-3 4 6,1-3-9,2 1-3,-1-2 2,-3-3-2,3 3 3,2-1-6,-6-4 0,3 1 1,3 3-1,-5-2 5,2 0-4,6-9-1,-14 11 6,7-4-7,4 1-2,-8-2 5,11-6 0,-14 10 2,5-1-2,0-2-6,-5-2-11,3 1 0,1-2-7,-1 2-17,-1 1-19,-2-5-16,0 4-30,2-1-68,-2-3-181,-4 4 81</inkml:trace>
        </inkml:traceGroup>
      </inkml:traceGroup>
      <inkml:traceGroup>
        <inkml:annotationXML>
          <emma:emma xmlns:emma="http://www.w3.org/2003/04/emma" version="1.0">
            <emma:interpretation id="{D052190F-952A-41B6-AB78-A87153554458}" emma:medium="tactile" emma:mode="ink">
              <msink:context xmlns:msink="http://schemas.microsoft.com/ink/2010/main" type="line" rotatedBoundingBox="26737,3402 30055,3462 30042,4166 26725,4107"/>
            </emma:interpretation>
          </emma:emma>
        </inkml:annotationXML>
        <inkml:traceGroup>
          <inkml:annotationXML>
            <emma:emma xmlns:emma="http://www.w3.org/2003/04/emma" version="1.0">
              <emma:interpretation id="{8B9E124B-241E-450D-A195-6A1833F44C3D}" emma:medium="tactile" emma:mode="ink">
                <msink:context xmlns:msink="http://schemas.microsoft.com/ink/2010/main" type="inkWord" rotatedBoundingBox="26737,3402 30055,3462 30042,4166 26725,4107"/>
              </emma:interpretation>
              <emma:one-of disjunction-type="recognition" id="oneOf1">
                <emma:interpretation id="interp5" emma:lang="en-US" emma:confidence="0">
                  <emma:literal>x-nth</emma:literal>
                </emma:interpretation>
                <emma:interpretation id="interp6" emma:lang="en-US" emma:confidence="0">
                  <emma:literal>n-txt</emma:literal>
                </emma:interpretation>
                <emma:interpretation id="interp7" emma:lang="en-US" emma:confidence="0">
                  <emma:literal>Me-txt</emma:literal>
                </emma:interpretation>
                <emma:interpretation id="interp8" emma:lang="en-US" emma:confidence="0">
                  <emma:literal>N-txt</emma:literal>
                </emma:interpretation>
                <emma:interpretation id="interp9" emma:lang="en-US" emma:confidence="0">
                  <emma:literal>M-txt</emma:literal>
                </emma:interpretation>
              </emma:one-of>
            </emma:emma>
          </inkml:annotationXML>
          <inkml:trace contextRef="#ctx0" brushRef="#br0" timeOffset="8365.5108">1777 1097 96,'-20'9'106,"-3"1"3,-9 3-8,-8 7-4,-1 2-9,-2-4-9,-5 8 0,1 7-11,-3-4-5,5 4-9,-13 14-8,15-14-2,-1 1-11,2 4-21,2-1-12,1-1-30,1 1-24,4 3-22,-3 1-77,-15 10-165,18-14 73</inkml:trace>
          <inkml:trace contextRef="#ctx0" brushRef="#br0" timeOffset="8315.5404">1154 1171 14,'0'0'22,"0"0"-4,0 0 2,0 0-2,0 0-3,0 0 0,0-16 10,0 16 0,0 0 5,0 0 9,0 0-2,0 0-9,0 0 8,0 0 2,0 0 3,0 0 5,0 0-6,0 0-3,0 0-4,0 0 1,0 0-6,0 0-1,0 0-2,0 0-4,0 0-1,0 0-4,0 0 2,0 0-5,0 0-1,0 0 6,0 0-6,-11-6 4,11 6 2,0 0 0,0 0 10,0 0 0,0 0 1,0 0-6,0 0 5,0 0 6,0 0-8,0 0 6,0 0-7,0 0 1,0 0-6,0 0 3,0 0-13,0 0 9,0 0-6,0 0 9,0 0-6,11-15-5,-11 15-6,0 0 4,0 0-5,0 0 3,11-7 2,-11 7-7,0 0-1,0 0 2,0 0 0,0 0-6,16 1 3,-16-1 3,0 0-4,0 0-4,0 0-1,0 0 3,17 3 2,-17-3-3,0 0 1,14 7 0,-14-7 2,6 5 3,-6-5-7,11 10-2,-2-3 9,-9-7-2,8 11-3,-5-4 5,4 2 0,-3 1 3,2 1-2,1 2 2,-3 2 1,3-2 1,2-1-2,-6 4-1,0-2-1,5 0 10,-2-2-11,-6-1 1,3 2-2,0-1 7,-1-3-11,4 0 8,-6-9 0,0 22-9,3-18 9,-3-4-3,3 18-5,-3-18 12,0 11-9,0-11 3,0 0-6,3 11-5,-3-11 3,0 0-1,0 10-8,0-10 2,0 0-4,0 0 2,0 0 7,5 12-4,-5-12 1,0 0 6,0 0-5,0 0 4,0 0-3,0 0-1,0 0 6,0 0-2,0 0 2,0 0-3,-25-29 1,25 29 1,0-12 0,0 12 1,0-17-6,0 17-3,0-16-1,5 6 0,1-1-6,-6 11 0,3-17 0,3 9-4,-1-1 0,-2-5 4,4 3-6,-1 4 3,-2-3 1,3-1 1,-1 0 3,-3 3-2,5-1 2,-2 1 5,0-5-1,2 5 1,-2-1-2,2 2-3,-2-1 7,0-1 0,2 5-1,2-4 6,1 0-5,-5 3 5,-6 5 0,14-10-2,-5 3-2,-9 7 0,14-6 0,-8 2 4,-6 4 0,14-7 1,-7 1 1,-7 6 3,14-2-1,-14 2 0,14-4 12,-14 4-13,0 0-3,14 0 4,-14 0-5,15 2 4,-15-2 2,11-2 0,-11 2 0,0 0 2,13 4-3,-13-4 7,10 3 3,-10-3-3,10 6-2,-10-6 2,11 9 0,-8-5 3,-3-4-5,8 11 9,-5-4-6,-3-7 3,6 11 1,-6-11-1,6 12 8,-1-6-6,-5-6-1,6 17 9,-3-6-6,0 5 2,0-5-7,-1 0 2,4 6 8,-6-3 4,3-2-9,0 4-1,1-2-3,-4-1 1,3 6 1,-3-7 12,0 6-12,4-6-7,-1 2 3,-3-1-1,0-1 4,4-1-12,-1 3 7,0-7-11,-3-7-10,0 18-19,1-8-14,2-2-16,-3-8-17,0 19-62,0-19-154,4 9 69</inkml:trace>
          <inkml:trace contextRef="#ctx0" brushRef="#br0" timeOffset="8320.54">2040 1358 108,'0'0'104,"0"0"-12,0 0 3,0 0-16,0 0-7,0 0-4,0 0-5,0 0-4,0 0-11,14 10-16,-3-10-19,-11 0-13,20 0-21,-7 1-11,-2 1-12,-11-2-17,23 1-52,-15 2-122,11-3 54</inkml:trace>
          <inkml:trace contextRef="#ctx0" brushRef="#br0" timeOffset="8361.5131">2968 1073 33,'0'0'125,"0"0"-13,0 0-12,-17 7-9,11 0 0,-8 7-6,-3 0-4,-6 2-1,-1-1-4,1 6-13,-8 1-4,-4 6-5,-2 2-3,3-5-6,-5 8-6,5-1 0,-4 2-4,-2 1-4,-1-4-8,1 5-10,6-4-22,-4-1-17,9 1-12,-6 0-12,7-4-17,2-1-11,-1-1-6,7-1-79,3-6-176,3-8 79</inkml:trace>
          <inkml:trace contextRef="#ctx0" brushRef="#br0" timeOffset="8334.53">2447 1215 134,'0'0'142,"0"0"-10,0 0-11,0 0-3,0 0-12,0 0-4,0 0-9,0 0-15,6-8-10,-6 8-2,0 0-12,0 0-4,0 0-5,0 0-4,0 0-6,25 15-4,-19-4-2,-3-4-2,8 1-3,-5-1-6,-3 3-2,5 2 2,-5-1-2,1 3-2,2-2-1,2 1 1,-8-1 2,6-2-5,-3 2-5,2-4 5,-5-8-10,3 17 3,0-7-8,0 0-2,-3-10-11,3 16 2,-3-16-1,0 0 4,6 8-10,-6-8 6,0 0 0,2 11 3,-2-11-2,0 0 8,3 7-5,-3-7 10,0 0-4,0 0 5,0 0-1,0 0-1,0 0-1,0 0-5,0 0 6,0 0 0,9-25-5,-9 25 0,3-15 1,-3 15-5,5-16 8,1 9-17,0-7-1,-2 4 5,0 2-11,2-3 9,1 1-2,1 2 0,-2-2 3,3 1 3,2 0-1,0-1-3,-5 6 4,7-1 4,-6-6-1,0 6 2,0-2-3,3 2 6,1 3 1,-11 2 3,15-13 2,-7 8-11,-8 5 6,20-7-1,-9 5 2,-2 1 9,-9 1-10,21-4-3,-10 3-2,4-2 6,-4 0-2,-11 3 2,23-4-9,-13 3 10,-10 1 4,18-3-5,-18 3 5,16-3 7,-16 3-5,11 0-1,-11 0-3,0 0 1,14-1 2,-14 1 2,0 0-5,12 4 1,-12-4-6,0 0 1,0 0 6,8 11 4,-8-11-9,0 0 3,0 10 0,0-10 4,0 0-2,0 20 7,0-20-4,0 20 11,0-12-9,0-8-3,-3 15 3,3-15 7,0 19-4,0-19 3,-1 23-7,-3-15 8,1 4-7,3-12-3,0 19 5,0-9-2,0-10 5,0 21-9,3-11 4,-3-10 1,-3 21-3,3-10 1,0-11-4,-3 17-4,3-17-10,0 16-2,0-16-18,0 14-18,0-14-10,0 13-19,0-13-67,0 11-159,0-11 70</inkml:trace>
          <inkml:trace contextRef="#ctx0" brushRef="#br0" timeOffset="8339.5262">3214 1397 131,'0'0'152,"0"0"-8,-3-11-8,3 11-12,0 0-9,0 0-12,0 0-16,0 0-6,0 0-12,0 0-4,35-1 0,-18 1-23,3-3-11,6 2-8,-1 2-10,5-1-8,-2 0-14,6 0-9,-4-1-11,4 1-18,-1-2-9,-2 4-5,0-2-10,-1-2-14,-2-2-8,-2 4-61,-6-3-165,1 3 74</inkml:trace>
          <inkml:trace contextRef="#ctx0" brushRef="#br0" timeOffset="8348.5214">3471 1159 79,'0'0'86,"0"0"-10,0 0-9,0 0 8,0 0-6,0 0-1,0 0-5,8 30 1,-5-19 1,5 3-12,-5-6-7,3 8 4,-1-5-8,0 3 3,-1 5-13,0-3-2,-1 2-3,1-2 2,3 0-4,-4 0-7,0 2-4,-3-3 5,3 3-7,3-3-16,-1 2-12,-5 2-20,3-5-6,3 4-18,-6-4-10,6 3-11,-1 0-61,-2-5-152,0 2 68</inkml:trace>
          <inkml:trace contextRef="#ctx0" brushRef="#br0" timeOffset="8353.5178">4085 1146 78,'0'0'129,"0"0"-23,0 0-7,0 0-9,0 0-13,0 0-9,0 0 8,0 0-5,0 0-7,17 21-6,-11-10-1,-1 0-2,1 3-14,0-2-3,2 6-2,-2-2-2,8 5-4,-4-5-5,2 7 1,1-2-17,-6-5-16,1-2-14,5 1-14,-5 0-15,1 6-8,-4-5-14,1 2-25,-3 3-58,0-7-167,-3 4 74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24.08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23A227-50E6-44F8-8741-983F38DE5386}" emma:medium="tactile" emma:mode="ink">
          <msink:context xmlns:msink="http://schemas.microsoft.com/ink/2010/main" type="inkDrawing" rotatedBoundingBox="2885,6460 4621,6457 4622,6475 2885,6477" shapeName="Other"/>
        </emma:interpretation>
      </emma:emma>
    </inkml:annotationXML>
    <inkml:trace contextRef="#ctx0" brushRef="#br0">-5 7 76,'0'0'125,"0"0"-3,-7-7-11,7 7-7,0 0-5,0 0-10,0 0-7,0 0-6,0 0-4,0 0-14,0 0-8,0 0-1,0 0-3,0 0-10,0 0-3,0 0 0,0 0-4,0 0 0,0 0-4,0 0 7,0 0-5,0 0-1,46 6 3,-24-5 0,6 1-1,0-2-6,6 0 0,12 1-5,0-1 5,3 0-3,2 3-1,-6-6-2,6 3 2,1 3-6,2-3 3,-7 0 0,3-3-3,-2 3-7,-1 3 6,-2-3-3,0 1-1,-1-2-2,-4 1 1,2 0 4,-7 0-6,-6 0 3,5 0-5,-1 1 1,11-1-1,-15 2 3,4-4-1,-3 4-4,-2-2 3,1 0 1,1-2 4,-2 2-4,-2 0-4,1-1 0,-5 1 2,-2 0 1,-3-3 4,2 2-4,-4 1 5,4 0-2,-2 0 2,-6-2 0,-11 2 4,22 0 0,-22 0 0,18-1-3,-18 1 3,16 1-3,-7-1 10,-9 0-2,19 0-6,-19 0 9,14-1-4,-14 1 0,14 0 5,-14 0-1,16-3-2,-16 3 0,0 0-3,20 0 1,-20 0-1,14-1-1,-14 1 0,0 0-4,14 0-1,-14 0 3,0 0-4,0 0 2,14 1-1,-14-1 1,0 0 1,0 0 3,0 0-6,0 0 3,0 0 6,12-3-2,-12 3-1,0 0-1,0 0 3,0 0-4,0 0-2,0 0 0,0 0-1,0 0-3,0 0 2,0 0-11,0 0-7,0 0-14,0 0-15,0 0-18,0 0-19,0 0-17,0 0-26,0 0-28,0 0-32,0 0-101,0 0-303,0 0 134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58.2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6B6153-1BFA-44D5-9B91-5E8D7BC0CDA2}" emma:medium="tactile" emma:mode="ink">
          <msink:context xmlns:msink="http://schemas.microsoft.com/ink/2010/main" type="inkDrawing" rotatedBoundingBox="28826,4182 30337,4114 30380,5071 28870,5139" hotPoints="30452,4625 29683,5119 28879,4683 29648,4189" semanticType="enclosure" shapeName="Ellipse"/>
        </emma:interpretation>
      </emma:emma>
    </inkml:annotationXML>
    <inkml:trace contextRef="#ctx0" brushRef="#br0">1134 50 65,'-42'-16'85,"-3"1"-15,-5 8-4,-4 1-6,-4 1-9,-20 5-3,-3 5-2,-1 2-11,5 11 1,3 7-4,2-3-7,0 5-2,26 0 5,-18 13-6,19-10 13,9 3-19,-3 8 2,3-3-12,14 3 8,-4 3 0,9-1 1,4 0-9,6 4 13,7-2-12,6 2 6,5-3-1,6 2-8,6-3 3,5-4-5,11 0 4,3-6-1,10-7 1,24 4-2,-1-10 6,6-4-9,-4-11 4,6-1 7,-1-8-12,-5-1 14,1-7 0,-21 5 9,24-7-3,-3-3-1,-20 1 3,-8-1 2,4-4-3,-6 0 7,-3 0 2,-3-5 4,-9 4 1,0-8 3,-8 1-4,-7 6 1,-5-2 8,-2-5-10,-2-1 4,-3-5-5,-4-3-6,-2 11-2,-6-10-5,-2 11 0,-6-8-13,3 8-5,-1-1-7,-6 1-30,-2-6-17,-3 3-17,6 5-25,0 2-31,-7 5-70,2 3-212,7 4 94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07.43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932336-213C-4C3E-A328-80716BB5B8D6}" emma:medium="tactile" emma:mode="ink">
          <msink:context xmlns:msink="http://schemas.microsoft.com/ink/2010/main" type="writingRegion" rotatedBoundingBox="4263,14545 8467,14510 8479,16012 4275,16048"/>
        </emma:interpretation>
      </emma:emma>
    </inkml:annotationXML>
    <inkml:traceGroup>
      <inkml:annotationXML>
        <emma:emma xmlns:emma="http://www.w3.org/2003/04/emma" version="1.0">
          <emma:interpretation id="{ED43CC8A-BF2D-4F28-9308-EC46EEA3736F}" emma:medium="tactile" emma:mode="ink">
            <msink:context xmlns:msink="http://schemas.microsoft.com/ink/2010/main" type="paragraph" rotatedBoundingBox="4263,14545 8467,14510 8479,16012 4275,16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11029C-AABD-484F-A1F5-EF1CC487575D}" emma:medium="tactile" emma:mode="ink">
              <msink:context xmlns:msink="http://schemas.microsoft.com/ink/2010/main" type="line" rotatedBoundingBox="4263,14545 8467,14510 8479,16012 4275,16048"/>
            </emma:interpretation>
          </emma:emma>
        </inkml:annotationXML>
        <inkml:traceGroup>
          <inkml:annotationXML>
            <emma:emma xmlns:emma="http://www.w3.org/2003/04/emma" version="1.0">
              <emma:interpretation id="{3370BEAD-837F-449C-9F79-04E488A37820}" emma:medium="tactile" emma:mode="ink">
                <msink:context xmlns:msink="http://schemas.microsoft.com/ink/2010/main" type="inkWord" rotatedBoundingBox="4263,14609 5344,14600 5356,16038 4275,16048"/>
              </emma:interpretation>
              <emma:one-of disjunction-type="recognition" id="oneOf0">
                <emma:interpretation id="interp0" emma:lang="en-US" emma:confidence="1">
                  <emma:literal>a,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an,</emma:literal>
                </emma:interpretation>
                <emma:interpretation id="interp3" emma:lang="en-US" emma:confidence="0">
                  <emma:literal>an</emma:literal>
                </emma:interpretation>
                <emma:interpretation id="interp4" emma:lang="en-US" emma:confidence="0">
                  <emma:literal>ay,</emma:literal>
                </emma:interpretation>
              </emma:one-of>
            </emma:emma>
          </inkml:annotationXML>
          <inkml:trace contextRef="#ctx0" brushRef="#br0">1347 14298 141,'0'0'202,"0"0"-18,8 0-17,-8 0-11,0 0-18,0 0-12,0 0-13,0 0-13,0 0-11,0 0-12,0 0-7,0 0-9,0 0 3,-1 18-3,1-18-5,-2 12 3,2-12-2,-5 16 4,5-16-2,-3 20 1,3-20-5,3 19 4,-3-9-7,0 5 0,-3-3-1,3-12-3,3 27-3,-6-13-1,3 5 0,3-5 12,-3 2-3,0 3 1,3-2-6,1 0-2,-6 1-5,2-1-4,2 4-1,-2-4-1,1 4 6,2-5-3,-3 1 5,0 3-4,2-5 0,-1-1-1,2 3 0,1-1 1,-4 1-6,0-1-2,0-5 2,0 4-6,0-1-1,0-3 4,4 7-5,-4-11-4,0-7-3,0 19-1,2-9 0,-2-10-3,0 15-3,0-3 1,0-12-1,0 15 0,0-15-1,0 16 2,0-16 1,-2 12 0,2-12 4,-1 11-6,1-11 0,0 0 3,0 0-3,-3 11 6,3-11-8,0 0 1,0 0-2,0 0 8,0 0-12,0 0 5,0 0-3,0 0 11,0 0-22,0 0-14,0 0-14,0 0-27,0 0-29,0 0-45,0 0-55,0 0-61,0 0-257,0 0-549,0 0 244</inkml:trace>
          <inkml:trace contextRef="#ctx0" brushRef="#br0" timeOffset="-720.8947">735 13699 37,'0'0'123,"0"0"-14,0 0-14,0 0-1,0 0-12,-11-9-7,11 9-10,0 0 3,0 0 2,0 0-9,0 0 5,-6-8-4,6 8 3,0 0-6,0 0 1,0 0-1,0 0-14,0 0 7,0 0-5,-3-14 3,3 14-4,0 0-6,0 0-1,-5-9 2,5 9-1,0 0-1,0 0-6,0 0 2,-6-8-2,6 8-5,0 0 2,0 0-5,-8-10-2,8 10-5,0 0 2,-3-10-2,3 10-9,0 0 4,-9-11 2,9 11-4,0 0-3,-5-9-2,5 9 1,0 0 1,-9-9-1,9 9-5,0 0 1,-6-7 0,6 7-1,0 0 1,0 0 3,-10-11-6,10 11 2,0 0-2,0 0 0,0 0 2,0 0 1,-12-3 0,12 3-1,0 0 4,0 0-4,-9-7-2,9 7 5,0 0 1,0 0 0,0 0-1,0 0 0,0 0-3,-16 0 2,16 0-1,0 0-1,-17-4-4,17 4 11,0 0-9,-14 0 2,14 0-3,0 0 0,-17 4 2,17-4 1,0 0 0,-14 0 0,14 0-1,-13 3 1,13-3 5,0 0-4,-14 2-1,14-2 2,0 0-2,-15 2 2,15-2-7,0 0 11,-11 3-6,11-3 2,0 0 1,-10 6-3,10-6 1,0 0 3,-10 5 0,10-5-1,-8 11 1,8-11-3,-10 10 2,1-6 3,9-4-1,-9 14 4,2-9-2,7-5 4,-12 16 1,6-12 0,1 3 0,-1 0-1,6-7 4,-6 14-8,6-14 6,-8 12-4,3-3 1,-1-2 1,6-7-1,-6 15-1,6-15 0,-6 13 3,1-4 3,5-9-5,-10 14-1,7-5-1,3-9 2,-11 17 0,7-10-4,-1 1 0,5-8-3,-8 19 3,7-13 0,-4 2 3,-1 2-5,6-10 2,-6 19 1,3-14-4,3-5 5,-4 16-3,1-8-2,3-8 1,-1 14 0,1-14 0,-6 17-2,6-7-1,0-10 2,0 14-6,-5-4 3,5-10 0,-2 15-2,2-15 4,3 16-2,1-7 1,-4-9-6,0 19 5,1-8-3,-1-11 0,2 20 3,2-13-1,-4-7 1,3 17 2,4-7-3,-4 0 0,-3-10 2,4 14-2,3-5 1,-3-2-2,4 1 3,-2 1 0,2-4 0,-2 5 0,1-3-3,-7-7 2,15 6-2,-9-2 4,1 2-5,-7-6 4,15 10-2,-9-6 1,-6-4-3,10 4 2,-10-4 0,11 4 2,-11-4-4,12 4 1,-12-4-1,11 5 2,-11-5 4,0 0-1,19-5-2,-19 5-2,20-5-7,-12 3-5,6-3-3,-2 2-2,1-1-5,-2-3-4,1 3 2,-1-3-1,3 2-4,-5-1-5,4-1 7,-4 2-4,5-5 0,3 4 3,-7-1 1,-3 3 2,1-3 2,3-2 3,-3 4 0,1-2 4,-3 1-4,2-2 2,-8 8-3,14-13 10,-9 5-3,3-1 1,-4 0 7,-4 9-4,7-15-1,-6 7 3,-1 8 1,2-17-3,2 9 7,-4 8-5,0-18 3,0 18-7,3-18 9,-3 8-2,0 10-1,4-20 3,-4 20-4,1-17 8,-1 9 1,0 8-4,2-18 2,1 7-3,-3 11 0,0-15-1,0 15-4,0-14 11,0 14-5,0-13 3,0 13 1,-3-16 0,3 16 2,0 0-6,3-16 6,-3 16-1,0-12 0,0 12-2,0 0-2,0 0 10,0 0-7,0-18 1,0 18 5,0 0 0,0 0 3,0 0 0,-3-14 3,3 14-1,0 0 1,0 0-2,0 0 1,0 0 2,0 0 3,0 0-8,-7-10 1,7 10 0,0 0-1,0 0-3,0 0 4,0 0-2,0 0-4,0 0 0,0 0 2,0 0-2,0 0 1,0 0 5,0 0-1,0 0-4,0 0-2,0 0 0,0 0 0,0 0-1,0 0 0,0 0-1,0 0-1,0 0-4,0 0 6,0 0-7,0 0 5,0 0-1,0 0 0,0 0-1,0 0-3,-14 31 3,14-31 4,-1 14 0,1-14 2,-6 13 0,6-13 5,0 17 4,-3-9 3,-1 4 1,4-12-1,-3 19 1,0-8 1,2-1 1,-1 2-3,4 3 2,-5-3-3,4 4-3,-1 0 3,0 1-5,0-2 5,2-1-5,-4 0-1,4 2 0,-1-2-3,4 4 5,-4-6-3,6-1 2,-3 3-2,-1 0 1,4-2 2,0 1-1,-2-3 0,0-2 2,3-1-3,-1 3-2,1-3 0,2 3 4,0-3-3,-3 0-1,0-3 3,3 2-3,1-1-2,-2 0 0,-9-5 1,20 6-1,-6-4-1,-3-2 3,-11 0 0,22 1-1,-10 1 0,-12-2-4,21-3 3,-21 3 1,17-4-5,-6 0 4,-11 4-6,17-5 4,-6 0 2,-2 2-1,-9 3-1,16-10 3,-7 5-1,-1-2-1,0-2 0,-1 2-1,-7 7-1,10-16-1,-3 7-2,-2 2 5,3-2 2,-3 2-6,-5 7-2,9-17 3,-6 10 0,-3 7 0,6-13-4,-6 13-2,5-14-6,-5 14-3,3-16-10,-3 16-7,0-10-18,0 10-11,0 0-13,-3-15-18,3 15-10,0 0-26,0-14-18,0 14-16,0 0-14,0 0-141,-5-15-342,5 15 151</inkml:trace>
          <inkml:trace contextRef="#ctx0" brushRef="#br0" timeOffset="2143.5405">411 14812 19,'0'0'85,"0"0"-6,0 0-1,0 0 5,0 0-17,0 0 5,0 0-1,0 0-8,0 0-5,0 0-7,0 0-2,0 0-9,0 0-12,0 0 3,0 0-3,0 0-3,0 0-16,0 0-9,0 0-20,0 0-14,0 0-6,0 0-21,0 0-66,0 0-138,0 14 62</inkml:trace>
        </inkml:traceGroup>
        <inkml:traceGroup>
          <inkml:annotationXML>
            <emma:emma xmlns:emma="http://www.w3.org/2003/04/emma" version="1.0">
              <emma:interpretation id="{F77814D9-D690-47E3-B541-5A088FEFEF7A}" emma:medium="tactile" emma:mode="ink">
                <msink:context xmlns:msink="http://schemas.microsoft.com/ink/2010/main" type="inkWord" rotatedBoundingBox="6445,14894 7007,14889 7011,15290 6449,15295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_</emma:literal>
                </emma:interpretation>
                <emma:interpretation id="interp8" emma:lang="en-US" emma:confidence="0">
                  <emma:literal>[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841.4853">2475 13857 69,'0'0'193,"-11"33"-11,11-33-4,0 0-8,0 0-7,0 0-6,0 0-7,0 0-13,0 0-6,0 0-13,0 0-7,0 0-5,0 0-12,0 0-6,17 1-2,-17-1-7,0 0 2,20 0-5,-20 0-6,20 1-8,-2-1-5,-4-1-5,3 2-7,-2-2-1,2 0-5,1 1-4,2-3-3,-3 3-2,-3-2-4,0 2-7,6-1 6,-4 1-7,1-1-4,-17 1 2,20 0 4,-20 0-10,14-4 3,-14 4-1,13 5-6,-13-5 3,10 1 0,-10-1-6,0 0 5,14 0-7,-14 0-2,0 0-13,0 0-12,0 0-13,0 0-18,15-1-19,-15 1-25,0 0-24,17-1-36,-17 1-18,15-6-31,-15 6-133,14-3-371,-14 3 164</inkml:trace>
          <inkml:trace contextRef="#ctx0" brushRef="#br0" timeOffset="1237.2611">2570 14234 146,'0'0'230,"0"0"-7,0 0-16,0 0-12,0 0-14,0 0-9,0 0-17,23 2-9,-23-2-14,14 4-13,-1-1-11,-4-3-9,-9 0-11,28 0-9,-14 2-7,3 0-7,-1-2-6,4 1-3,-3-1-8,0 3-4,6-2-5,2 1-3,-1-2-4,-4-2-2,0 4-3,-3-2-5,-1-2 0,1 4 1,2-2-9,-4 0 5,-1-2-2,-14 2-5,21 0-1,-21 0 0,14-1-8,-14 1-2,0 0-7,12-3-5,-12 3-12,0 0-14,0 0-19,14 4-20,-14-4-29,0 0-43,0 0-22,0 0-30,0 0-153,0 0-380,0 0 169</inkml:trace>
        </inkml:traceGroup>
        <inkml:traceGroup>
          <inkml:annotationXML>
            <emma:emma xmlns:emma="http://www.w3.org/2003/04/emma" version="1.0">
              <emma:interpretation id="{30B0AE2C-DEC5-4DD4-8BAC-E86547646762}" emma:medium="tactile" emma:mode="ink">
                <msink:context xmlns:msink="http://schemas.microsoft.com/ink/2010/main" type="inkWord" rotatedBoundingBox="7765,14516 8467,14510 8476,15596 7774,15602"/>
              </emma:interpretation>
              <emma:one-of disjunction-type="recognition" id="oneOf2">
                <emma:interpretation id="interp10" emma:lang="en-US" emma:confidence="1">
                  <emma:literal>Q</emma:literal>
                </emma:interpretation>
                <emma:interpretation id="interp11" emma:lang="en-US" emma:confidence="0">
                  <emma:literal>2</emma:literal>
                </emma:interpretation>
                <emma:interpretation id="interp12" emma:lang="en-US" emma:confidence="0">
                  <emma:literal>{</emma:literal>
                </emma:interpretation>
                <emma:interpretation id="interp13" emma:lang="en-US" emma:confidence="0">
                  <emma:literal>9</emma:literal>
                </emma:interpretation>
                <emma:interpretation id="interp1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4621.3785">4041 13566 61,'0'0'118,"0"0"-7,0 0-27,0 0 21,0 0-10,0 0-9,0 0-6,0 0 2,0 0-11,0 0-7,0 0 5,0 0 1,0 0-6,0 0 1,0 0-5,0 0 6,-8 25-6,8-25-2,0 0-2,-9 18-5,9-18 3,-11 12-3,11-12 2,-3 11-2,0-4-3,3-7 5,-9 12-10,4-6 0,-4-2-4,9-4-6,-11 11 0,1-5-7,-1-2-1,11-4-5,-20 5 3,11-2-2,9-3-1,-17 2-1,6 0-1,11-2 2,0 0-1,-17 0-2,17 0 0,-16 0 0,16 0-2,0 0 2,-20-2 0,20 2 0,-11-5-1,11 5 0,0 0-4,-11-11 5,11 11-6,-6-8-2,6 8-5,-9-11-3,9 11-6,-8-12-2,8 12-4,-3-13-4,3 13 0,-3-12-2,3 12-2,0-13 3,0 13-1,-7-12-4,7 12 6,0 0-1,7-18 2,-7 18 5,0-14 1,0 14-6,3-11-2,-3 11 6,6-7-2,-6 7 6,0 0-2,5-12-2,-5 12 1,6-8-2,-6 8 5,0 0-4,9-8-2,-9 8 5,11-7-1,-11 7 3,11-5-5,-11 5 6,9-7 1,-9 7 2,11-4-4,-11 4 4,13-4-7,-13 4 6,14-4-2,-14 4-1,9-3 1,-9 3-2,14-3 6,-14 3-1,0 0-5,14-2 5,-14 2 5,0 0-3,17 2-7,-17-2 10,14 3-6,-14-3 2,0 0 4,16 1-2,-16-1-3,14 0 8,-14 0-7,11 7 2,-11-7 2,15 3-3,-10 4 4,-5-7-1,9 4-3,-9-4 5,14 10-4,-8-6-1,-6-4 0,11 11 0,-11-11 0,13 8 0,-9-4 0,3 3 4,-7-7-1,9 13-4,-4-5 3,1 1-2,0 0 1,5-2 1,-5 4 2,1-4 1,0 5-3,0-3 7,0 1-7,-4-3 5,1 1 2,-4-8-3,12 19 1,-10-10-3,4 3 3,0-1-2,0-1 4,-6 0-1,2 3-1,4 2 4,0-3-1,-6-1 1,0 1 1,3 2-3,-3 0 1,0 0 2,2 4-1,-4-2 1,-1-1-4,3 3 2,0 0-3,-6 1 5,3-2-6,0 4 7,-5-6-4,5 0-1,-6 7 2,1-7-1,2 2-2,-1 1 2,3-4-2,-6 2 2,4 0-2,1 1 1,-7-2-1,4-3 0,5 4 1,-6-4-2,4 1 2,-4-3 4,-2 3-5,5-6 4,-4 1-3,2 3 3,-1-4-5,4 4 0,-4-4 0,0-4 1,9-3 0,-11 15-3,3-11 2,8-4 1,-9 7-5,9-7 3,0 0 0,-10 10-4,10-10 4,-11 1 0,11-1-7,0 0-6,-20 0-1,20 0 0,0 0-5,-17-7-2,17 7-2,-9-5-2,9 5 0,-8-6-4,8 6 3,-9-6 8,9 6-4,-11-9-1,5 2 2,6 7 0,-8-7 0,8 7-2,-10-14 5,10 14 0,-6-11-3,6 11 3,-3-12-2,3 12 0,-2-14 3,2 14-2,-3-16 1,3 16-6,0-13 0,0 13 5,0 0-3,0-23 3,0 23-4,0-10 2,0 10 1,5-15 1,-5 15 5,3-12 0,-3 12-5,6-14 7,-6 14-4,3-7 0,-3 7 6,7-11 0,-7 11-3,0 0 0,4-8 5,-4 8-1,0 0 2,0 0-1,4-10 10,-4 10-3,0 0-3,0 0 0,0 0 11,3-10-8,-3 10-1,0 0-3,11-4 1,-11 4 4,0 0-3,9-7 2,-9 7 0,0 0 1,11-7 1,-11 7 6,12-1-7,-12 1 0,0 0-2,0 0-1,17-4 0,-17 4 3,0 0 0,0 0 1,0 0-7,0 0 4,17 4-2,-17-4 5,0 0-4,11 2 3,-11-2-4,0 0 3,16 5 1,-16-5-1,8 5 1,-8-5 2,9 7-4,-9-7 0,11 7 0,-11-7 6,6 7 0,-6-7-2,8 13 1,-2-8 0,0 2 4,-6-7 2,11 12-4,-4 2 5,-1-3-6,-2 1 2,3-3 0,-1 4-3,-3-3-2,2 0 6,1 3-5,3-2 0,-1 3 0,-2 0 3,1 0-2,0-3 0,0 1-2,0 1 5,3-2-4,-1 3 3,-1-2-2,-2-2 5,2 5-4,-2-10 5,3 5-9,-1 3 11,2-3-3,-3 3-3,0-3 4,7-2-6,-8 2 1,0-1 1,5 1-6,0-2 5,-5 0-3,3-1 1,-4 0 1,4-1-4,-2 2 0,4-5 0,-11-3 3,14 12-1,-8-11 0,-6-1-2,12 7-3,-12-7 23,11 7-7,-3-3-2,-8-4-3,0 0 3,12 5-6,-12-5 3,14 5-2,-14-5-2,14 3-1,-14-3 1,0 0-7,0 0-9,18-6-9,-18 6-17,0 0-16,12-4-22,-12 4-22,11-3-38,-11 3-35,12-9-38,-12 9-155,11-9-388,-8 3 172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0:02.24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A6E37F-FEBB-4E00-90B6-D584DAF098D4}" emma:medium="tactile" emma:mode="ink">
          <msink:context xmlns:msink="http://schemas.microsoft.com/ink/2010/main" type="inkDrawing" rotatedBoundingBox="4627,11856 5133,12638 4523,13033 4017,12251" hotPoints="4890,12771 4278,12652 4190,12035 4802,12153" semanticType="enclosure" shapeName="Ellipse"/>
        </emma:interpretation>
      </emma:emma>
    </inkml:annotationXML>
    <inkml:trace contextRef="#ctx0" brushRef="#br0">704 11044 39,'0'0'89,"0"0"5,0 0-1,0 0-8,0 0 1,0 0-4,0 0 0,0-12 5,0 12 2,0 0-10,0 0-3,0 0-6,0 0 8,0 0-15,0 0 1,-8-10-9,8 10-8,0 0-3,0 0-7,-6-8 4,6 8-3,0 0-5,-6-9 0,6 9 2,0 0-4,-5-12 0,5 12-2,-4-11 0,4 11 2,-8-7 1,8 7 1,-8-8-7,8 8 6,0 0-8,-11-11 4,11 11-6,-6-7-2,6 7-7,-9-7 0,9 7 1,-11-11 1,11 11-2,-10-3-1,10 3-9,-12-6 9,12 6-4,0 0-1,-11-7-1,11 7-2,0 0-1,0 0-2,-14 0-1,14 0 2,0 0 0,0 0 1,0 0-6,-17-3 8,17 3-5,0 0-3,0 0 3,-16 3-3,16-3 4,0 0-2,-14 2-2,14-2 5,-12 6-2,12-6 5,-8 5-15,8-5 11,0 0 4,-16 3-2,16-3-2,-9 5 2,9-5-1,-11 3 3,11-3-2,-11 8-2,11-8-8,-11 3 7,11-3 3,-11 6-3,11-6 0,-14 7-5,14-7 7,-9 5-2,3 1 3,6-6-3,-13 12 0,7-10-3,6-2 5,-8 13-3,2-9 2,6-4-2,-8 10 0,1-4-4,7-6 5,-8 15-2,3-9-2,5-6 6,-9 14-3,3-6 9,1-1-9,5-7 2,-6 14-4,3-7 5,3-7 1,-8 14 1,5-3-5,1 0 3,2-11 2,-8 15-2,2-4 1,1-3-3,-1 2 3,3-2-2,-2 1 9,5-9-7,-7 16 1,5-9 9,2-7-10,-5 18 3,5-18-2,-3 12 3,0-2 0,3-10-6,-3 18 4,3-18-1,0 20-1,0-10-1,0-10 1,0 23-3,-2-15 0,2 5 5,2-2-7,-2-11 4,-2 20 2,2-20 1,-3 20-2,3-7 1,-1-5-2,1-8-3,0 21 5,-2-13-3,2-8 1,0 19 1,2-11-2,-2-8 3,-2 17-1,2-17-3,3 16-6,0-9 9,-3-7-3,8 17 2,-5-10-2,2 0 1,-5-7-1,6 14 3,1-6-5,-7-8 4,0 12-2,1-2 3,-1-10-3,8 12 3,-3-5-3,-2 0-1,3 0 2,-6-7 2,6 14-1,-6-14-1,8 11-1,-3-6 1,-5-5-2,7 11 4,-7-11-2,7 7 0,-7-7-7,9 9 8,-3-2 0,-6-7-2,9 9 6,-9-9-7,11 11 0,-4-7 4,-7-4-3,12 7-3,-12-7 8,9 4-4,-9-4 5,13 7-7,-13-7 1,11 5 8,-11-5-7,15 2-3,-15-2 4,14-2 1,-14 2-3,16-1 3,-16 1-3,16 0 0,-16 0 0,17-5 2,-17 5 0,17-7-5,-9 4-3,2-1 1,-10 4-4,16-7 0,-7 1 1,1 2-7,-1 0-1,-9 4 1,19-7 1,-10 1 0,-1 0 2,4 1 3,-5 2-5,-7 3 1,14-13 4,-10 8 1,-4 5 2,13-14 1,-9 7 2,3-2-6,-7 9-1,9-13 4,-6 6 1,-3 7-5,6-15 3,-3 5-5,1-2 3,-4 12-5,4-16 5,-4 6-2,0 10 6,5-18-2,-4 8 0,3-3-4,-3 4 6,-1 9 1,3-18-4,0 6 6,0 4 3,1-3-6,-3 1 5,-1 10-3,0-21 2,2 10-4,-2 11 1,4-18 2,-4 7 3,0 11-10,0-19 8,0 8-6,0 11-3,0-16 8,0 16-1,-3-17-2,3 17 3,3-16-6,-3 16 4,-3-15 1,3 15 3,-1-12-8,1 12 9,-2-15-4,2 15 2,-1-15-2,1 15-1,-4-12-4,4 12 6,0-16 0,0 16-5,-3-12 7,3 12-7,0-14 0,0 14-2,-3-16-4,3 16 6,-1-13-7,1 13 4,0 0-7,1-19 8,-1 19-4,0-9 3,0 9 1,0 0 7,6-12-3,-6 12 4,0-11-6,0 11 7,0 0 0,0 0 1,0 0 4,0-14 2,0 14 2,0 0-5,0 0 5,0 0-10,0 0 10,0 0 7,0 0 2,0 0 0,0 0 5,0 0 1,-3-12 0,3 12-2,0 0-2,0 0 0,0 0 3,0 0-1,0 0 4,0 0-4,0 0 0,0 0-3,0 0-4,0 0 2,-3-13 0,3 13-3,0 0-4,0 0-1,0 0-1,0 0 2,0 0-4,0 0-1,0 0-1,0 0-2,0 0-2,0 0-1,0 0 4,0 0-1,0 0-3,0 0 3,0 0-2,0 0-2,0 0 0,0 0 3,0 0-2,0 0-2,0 0 2,0 0-2,0 0 9,0 0-2,0 0-3,-4 39 2,4-39 5,0 14-2,0-14 1,-4 15-5,4-15 3,-1 20-2,1-11 3,0-9 2,0 22-2,1-12 0,-1-10 0,0 19 2,0-8-2,0 0 2,4 0-3,-4-11 2,1 22-2,1-11 3,-1 1-4,2 1 0,-3-2-1,0-11 6,0 22-4,0-8-5,0 1 3,0-1-2,0-1 2,0-13 2,-3 21 0,3-10-8,0 2 3,0 1 3,0-14 0,-3 20 3,3-9-1,0-11-5,0 18 3,2-9-4,-2-9 2,0 18 2,1-9-1,-1-9 3,3 17-2,0-9-7,-3-8 6,4 19-2,-3-12 3,1 1 1,2 2-4,-4-10 5,10 14-7,-9-5 2,-1-9-1,6 17 5,-1-10 0,0 1-2,-1 0-1,-4-8-2,10 9 4,-4-2 1,-1-2-2,-5-5-1,11 13 1,-5-7 0,-1-2 3,5 3-3,-10-7 3,16 3-4,-8 3 4,-8-6-3,17 2-1,-9 1 1,-8-3 0,15 2-1,-15-2 1,19 0 0,-19 0 2,20 0-3,-20 0 6,19-5-5,-19 5 2,17-4-4,-11 0 3,-6 4-2,16-3 1,-8-1-1,-8 4 4,17-10-5,-9 7 0,-1-4-1,1 1-8,3 1 7,-3 0 2,-2-2-3,-6 7 1,11-12-3,-2 4 1,-4 1-3,-5 7-2,12-14 5,-5 7-7,-7 7 2,7-11 3,-7 11-3,7-10-5,-7 10-5,6-9 5,-6 9-9,0 0-12,0-13-6,0 13-14,0 0-14,0-13-21,0 13 4,0 0-21,0 0-14,0 0-22,-6-15-121,6 15-285,-5-10 127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16.38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7942AA-E5DF-406D-B264-46FEF8163845}" emma:medium="tactile" emma:mode="ink">
          <msink:context xmlns:msink="http://schemas.microsoft.com/ink/2010/main" type="inkDrawing" rotatedBoundingBox="11186,14983 14731,14810 14764,15477 11218,15650" semanticType="callout" shapeName="Other">
            <msink:sourceLink direction="from" ref="{8E703389-E910-4702-95FD-87D2E9C999DA}"/>
            <msink:sourceLink direction="to" ref="{FDBD0F28-D365-4FAE-9766-8801299CB1D4}"/>
          </msink:context>
        </emma:interpretation>
      </emma:emma>
    </inkml:annotationXML>
    <inkml:trace contextRef="#ctx0" brushRef="#br0">0 373 97,'0'0'174,"0"0"-6,0 0-9,0 0 3,0 0-21,0 0-9,0 0-12,0 0-12,0 0-9,0 0-6,0 0-9,39-10-3,-39 10-7,15 0-6,-15 0-3,22 0-2,-9 1-9,-4 3-6,8-4 1,-1 1-7,-1-1 0,4 0-5,0 1 0,-2-1-2,3 1-3,0-1-2,2 0-1,-2 4 3,2-4-5,9 1-6,-6-1-3,3 2-1,-1-2 0,1 4-3,3-2-1,-2-2-2,4 2 2,12-2-3,-4 0 0,1-2 1,-10 4-1,-2-6-3,12 6 2,-11-6-2,0 4-1,11 0 1,-1-2 0,-12-1-1,3 6 1,-4-5-2,0-1-1,4 3-1,-1-2-2,4-1 1,-6-2 7,2 5-7,1-2-1,-1-2 1,-2 3-2,-2-3 1,2 1 0,-1 2-2,0-2 3,5 0-2,-5 2 2,-1-1-1,2 2 1,-1-1-1,-1 1 3,-1 0-5,2 0 1,-1-2 2,-6 2-3,6-4 3,-5 3-2,6-1 0,-2 0 2,2 0-2,-7 2 1,7 0 0,1-1-1,-9-3-1,8 4 0,2 0 1,-2-7 6,0 7-8,0 0 3,-1 0-2,-1-4 0,1 4-2,-6 0 6,0 0-4,7-1 1,-5 1-2,8 0 3,-3-2 0,0 2-1,0-2-1,0 0 2,0 1-1,0 2-2,3-1 2,-1-1 5,12-1-4,-9 0-1,6 6 1,-5-6 0,8-2-3,-9 8 3,-1-2-1,0-6-1,0 4 4,10 0-1,0 2 1,-14-2 3,3 0 2,-1-2 2,-2 0 7,5 1-5,-5-2 3,0 3 1,1-3-1,-2 2 5,-1 1-2,-2 0-5,-4-2 0,0 0-1,0-1 1,-4 0-1,0 2-1,1 1-2,-5-2 0,-1-1 2,2 1-3,-13 2 1,20-4-2,-12 2 1,-8 2 2,15-5 0,-15 5-1,14-1 3,-14 1-3,10-7-3,-10 7-1,0 0 1,9-7-2,-9 7 0,8-7-7,-8 7-6,0 0-6,1-15-7,-1 15-6,0 0-5,-4-17 3,4 17-10,-11-16-3,4 9-5,7 7-3,-15-14-3,5 7 2,1-1-5,-2 0-1,-1-2-6,-1-1 7,4 7-8,-3-5 8,-2 0-1,1 3 4,4 0 5,-5-2 5,1 0 4,-1 2 1,2-3 8,2 2 9,0 1 9,0 4 4,-1-4 5,2 0 6,-2 0 2,2 1 7,9 5 0,-19-7 4,11 5 4,8 2-2,-11-5-3,11 5-3,0 0 3,-17-3-2,17 3-3,0 0 1,0 0-2,-12-3 1,12 3-1,0 0-2,0 0-1,0 0-2,0 0 5,0 0 4,0 0 0,0 0 5,0 0 6,0 0 4,0 0 4,0 0 10,0 0-8,14 30 0,-5-26-2,-9-4-1,14 9 1,-6-7-5,1 4-1,4 1-1,-1 2 3,-1-3-10,5-3 0,-1 3-1,1 0 0,-1 0-4,4-1-2,0-2 0,-5 5 0,1-2-2,1-3-1,1 1 2,-1-3-1,2 4-1,-4 0-2,0-2-2,2-2 1,-8 1 1,4 2-2,-12-4-1,22 5 1,-14-5 0,-1 3 0,4 1-3,-11-4 2,14 1-1,-14-1 7,13 3-8,-13-3-3,0 0 3,14 1 1,-14-1 0,0 0 0,0 0 0,11 2 3,-11-2 8,0 0-4,0 0 3,0 0 3,11 2 2,-11-2 0,0 0 3,0 0 3,0 0-2,0 0 3,0 0 0,0 0-1,0 0-2,0 0 0,0 0-1,0 0-2,0 0-6,0 0 1,6 7 7,-6-7-4,0 0 1,0 14 7,0-14 3,0 0 1,-3 19 1,3-19 1,-3 20 3,-2-12 6,3 7 0,-2-1 3,1 0-2,-2 4 9,2-3 1,-3 7 2,-2 4-2,-1-10 8,1 11 4,1-5-13,0 1 9,-4 1-1,0-3 3,2 2-7,-5-2-6,7-7-3,0-2-1,-4 4 1,8-5-15,-7-2-7,7-1 3,-3 0 2,6-8-7,-10 12 0,10-12-10,-4 13-18,4-13-19,-8 7-16,8-7-21,-8 7-17,8-7-27,0 0-35,-11 5-62,11-5-70,0 0-273,0 0-595,-12-16 263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8:11.41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D5CB19-61B4-4452-99CA-0D888748491A}" emma:medium="tactile" emma:mode="ink">
          <msink:context xmlns:msink="http://schemas.microsoft.com/ink/2010/main" type="inkDrawing" rotatedBoundingBox="8413,2809 10620,2764 10621,2829 8414,2873" semanticType="underline" shapeName="Other">
            <msink:sourceLink direction="with" ref="{577159DD-8EAA-4058-A9BD-4C7AE9022F18}"/>
          </msink:context>
        </emma:interpretation>
      </emma:emma>
    </inkml:annotationXML>
    <inkml:trace contextRef="#ctx0" brushRef="#br0">4431 1772 56,'0'0'78,"0"0"-12,0 0-4,0 0-4,0 0 1,0 0-6,0 0-3,0 0-3,0 0 6,0 0-10,0 0-7,0 0 0,0 0-2,0 0-4,0 0 11,6 9-5,-6-9 5,0 0-4,0 0 4,14 2-7,-14-2 13,0 0 0,17 0-7,-17 0 5,17 2-5,-17-2 2,19 0-4,-8 0 1,-11 0-6,20 1-2,-6-1-4,3 0 3,-17 0-6,23 2-1,-10-2-5,1 0 4,-3 2-8,4-2 3,-15 0 1,25 2-7,-12-1 7,-2-1-10,6 2 7,-3 0-4,4-2-2,-4 0 11,4-2-12,-1 2 9,0 0-11,0 2 4,0-2-3,0-2 0,-1 2 4,1 0-6,0 2-2,-3-2 1,2 3 2,-5-3-2,3 0 9,-14 0-6,23 0 3,-12 4-4,-2-4 4,-9 0-6,25 0 8,-16 2-2,-9-2 1,30 0-2,-16 0-1,0 2 4,3-2-5,0 0 0,2 0-2,0 0 7,-4 3-5,2-3-2,0 0-2,-3 0 3,4 0-3,-6 2 3,5-2-3,-6 0 3,3 0 0,-1 2-9,-13-2 2,20 0-1,-11 0 5,2 1-1,-11-1 2,30-1 0,-19 2 0,-11-1-3,21 0-2,-8-1 7,-2 2-5,-11-1-2,23 0 6,-6-1-3,-3 1 0,-14 0 0,27-2-3,-13 0 2,-2 2-1,-12 0 0,25 0 0,-12-3 8,-13 3-6,20 0-4,-8 0 3,-12 0 0,22 0 2,-10 0 3,-12 0-10,21-2 5,-21 2 0,17-2 3,-6-2 1,0 1-7,1 3 5,-12 0-3,28 0 4,-11-2-6,-7 2 4,7-2-2,0 1-2,-2-1 4,3 0-3,-8 0 2,8 1-1,-18 1-2,23 0-1,-11-2 4,-12 2 0,21-2-5,-21 2 2,17 0 0,-17 0 2,18 0-1,-18 0-2,16-3-1,-16 3 7,17 1 1,-17-1-4,14 0-1,-14 0 0,20 0 1,-6 2 0,-14-2-4,19-2 5,-8 2-1,-11 0 1,23-1-1,-12 1-2,-11 0 3,21-3-4,-7 3 6,-14 0-4,21 3 2,-8-3-10,-4 0 14,-9 0-15,23 0 13,-10 1-1,-13-1-4,19-1 2,-19 1 0,15 1 4,-4-1-5,-11 0 2,17 0 1,-17 0 0,19-1-3,-19 1 2,19 0 2,-19 0-1,15 0 0,-15 0-1,16 0 0,-16 0 1,12-3-3,-12 3-3,17-3 4,-17 3-2,17 0 3,-17 0-2,16 0 4,-16 0-6,14 0 9,-14 0-5,14 0-2,-14 0 2,17-1-1,-17 1 9,14-2-10,-14 2-4,16-1 6,-16 1-1,14-1-2,-14 1-2,14-3 6,-14 3 0,15-2 2,-15 2-2,14-2-2,-14 2 0,11-4-1,-11 4 5,0 0-1,14 0-12,-14 0 9,0 0 1,0 0 2,0 0 2,14-1 0,-14 1 1,0 0-5,0 0-2,0 0 0,0 0 0,0 0 5,0 0-9,0 0-2,0 0 3,16 0 7,-16 0-4,0 0-7,0 0 7,0 0-1,0 0 0,0 0 1,0 0-1,0 0 0,0 0-5,0 0-5,0 0 8,0 0-1,0 0-3,0 0-2,0 0 5,0 0-2,0 0 0,0 0-7,0 0 8,0 0-4,0 0 7,0 0-6,0 0 6,0 0-5,0 0 1,0 0-3,0 0 7,0 0-3,0 0 4,0 0 0,-44 6 4,44-6-8,-12 3 4,12-3 3,-14 3-12,14-3 0,-20 1-5,9 0-7,11-1-5,-24 2 7,7-2 2,3 0-1,0 0 3,2 1 9,-5-1-12,-1-1 5,3 2-6,-2-1-4,3 0 5,-2 3 0,-3 0-4,2 0 3,0-5-11,2 4 12,-1-2 4,-1 2 5,1-2 0,-1 0 8,5 3-11,-2-3 6,14 0-5,-27 4 6,12-2 1,1-2-2,1 1-5,-2-1 0,-1 0 5,16 0 12,-29 0-11,16 0 4,-3 0 3,1-1 1,1-1-5,-3 0 4,1 0 0,16 2-4,-32-1 13,13-1-14,5 0 4,-3 0-2,1 1-1,-3-2 1,4 0 4,-4 2-2,4-1-2,15 2-2,-21-2 10,7 2-3,14 0-6,-20-3 5,20 3 8,-17 0-14,6-2 7,11 2-1,-17 0-3,17 0-7,-19 0 18,19 0-18,-14 2 16,14-2-5,-17 3-6,17-3 14,-15 4-6,15-4-18,-16 0 17,16 0-4,-19 1 4,19-1-8,-17 3 5,17-3-4,-20 4 6,20-4-2,-11 0-2,11 0 0,-20 2 11,4-2-10,5 2-1,11-2-2,-22 2 6,10-1 0,0-1 1,-6 2 4,1-2-5,3 0-10,0 0 4,-3 0 4,2 0 6,-3 0-6,1 0 0,0 0 2,3-2-5,2 4-8,-2 0 12,14-2-3,-27 0 1,16 2 1,11-2 4,-23 0-6,12 0 11,11 0-10,-15 1 5,15-1-7,-18 2 6,18-2 5,-14 2-8,14-2-4,0 0 12,-20-2-3,20 2-5,-14 0-2,14 0-5,0 0 9,-20-3-6,20 3 6,-14 1 1,14-1-7,-20 0 5,20 0 3,-16 2-5,16-2 1,-19 0-5,7 0 5,12 0 5,-20 2-8,20-2 6,-17 0-5,17 0 2,-21 3 0,21-3 5,-17 4-6,17-4-3,-17 0 7,17 0-6,-14 2 2,14-2-2,-19 2 0,19-2 4,-17 3 5,17-3-12,-14 0 9,14 0 0,-14 0-8,14 0 1,-17 0 9,17 0-4,0 0-7,-17 2 12,17-2-6,-17 0 0,17 0-7,-10 3 11,10-3 1,-14 0-7,14 0 2,0 0 2,-17 4-7,17-4-1,0 0 4,-15-2 2,15 2-1,0 0 8,-14 0-7,14 0 2,0 0-11,-14 0 15,14 0-5,0 0-1,0 0-3,-17-2 8,17 2-8,0 0 6,-16-1-1,16 1-6,-14-2-10,14 2 19,0 0-5,-20 0 3,20 0-1,-11-5-2,11 5 7,-14 0-10,14 0 3,0 0 1,-24 0-3,24 0 4,-12 0-3,12 0 5,-14 3-5,14-3-3,0 0 1,-17 0 3,17 0-5,0 0 7,0 0 1,-14-5-3,14 5 3,0 0 0,0 0-11,0 0 15,-16 0 1,16 0-3,0 0 0,0 0-9,0 0 3,0 0 6,-17 2 3,17-2-10,0 0 2,0 0 13,0 0-11,0 0 6,0 0-2,0 0-4,0 0 5,-14 0-1,14 0 3,0 0 2,0 0-8,0 0 5,0 0-2,0 0 2,0 0 2,0 0-9,0 0 9,0 0 1,0 0 0,0 0-3,0 0-1,0 0 0,0 0-1,0 0-1,0 0 4,0 0 3,0 0-2,0 0 1,0 0 0,0 0 8,0 0-3,0 0 4,0 0-1,0 0-5,0 0 3,0 0 2,0 0-9,0 0 1,0 0 6,44-4-1,-44 4 1,20 0-3,-20 0-11,28 0 13,-19 0-1,5 0-3,0 0 1,-14 0 2,21 0-4,-3 0 0,-7 0-2,-11 0 3,20 0-1,-6 0-2,-14 0 2,21 0-3,-7-4-2,-14 4 10,20 0-8,-4-3-3,1 3 1,-3 0 2,0 0-7,1 0 4,-1-4 0,3 4 2,1 0-5,-4 0 1,6 0 1,-5 0-1,4 0-4,0 0 1,-8 0 1,6 0-6,-3 0 6,3 2 1,-5-2 2,-12 0-1,21 2 2,-1-4-4,-20 2-2,20 0 4,-9 2-3,1-2-2,-12 0 8,22 3-4,-9-3-5,-13 0 4,20 0-1,-9 0-1,-11 0 1,17 0-1,-5 0 5,-12 0-4,21 0-3,-21 0 6,20-3-3,-9 3 3,-11 0-1,23 0-2,-12 0-4,-11 0 3,20-2 2,-20 2 0,21-2-3,-6 1 0,2 1 1,-3-2 3,0 0-3,0 0 2,-14 2 0,24-1 1,-13 1-4,-11 0-1,23-2 3,-14 2 3,-9 0-6,21-4 5,-11 4-4,-10 0-4,16 0 5,-16 0 8,17-1-6,-17 1 1,17 1-5,-17-1-4,17 0 8,-6 0-1,-11 0-1,17 2 11,-17-2-13,16 2 2,-16-2 1,14 2 1,-14-2-5,20 1 5,-10-1-3,-10 0 7,17 0-6,-17 0 2,11 2 1,-11-2-8,17-2 6,-17 2 1,15 2-4,-15-2 6,14 0-3,-14 0-3,14 0 7,-14 0 6,17-3-10,-17 3-4,18-2 5,-18 2 0,20-2 2,-20 2 0,20-2 2,-7 2-3,-13 0-6,18-4 5,-8 4-4,-10 0 1,23-3 2,-12 2-3,-11 1-2,23-2 8,-13 2-5,0-1-1,-10 1 3,21 0 0,-7-1 2,-14 1-1,17-3-3,-5 3 4,-12 0 3,21-2-3,-11 4-2,-10-2 1,21 0 2,-9-2-3,-12 2-5,25 0 6,-16-1-4,-9 1 2,28 0-3,-15 0 7,-2 1-2,-11-1-4,23 0 4,-10-1-2,-13 1 2,21 0-2,-10 0-2,-1 1 5,-10-1-6,20 0 3,-20 0 2,20-1-6,-11 2 8,-9-1 0,19 2-4,-19-2-1,16 3 5,-16-3-5,14 0 0,-14 0 4,14 0 0,-14 0-2,17 1-1,-17-1 1,14 0-2,-14 0-1,12 1 2,-12-1-2,16 2 4,-16-2 1,15 1-4,-15-1 1,13 0 2,-13 0 2,14 0-1,-14 0 0,0 0-5,17 0 4,-17 0 1,0 0 1,17-1-1,-17 1-1,0 0 0,14 0-1,-14 0 3,0 0-4,16 0 2,-16 0 1,0 0-3,9-3 3,-9 3-2,0 0 6,14-4-3,-14 4-1,0 0-2,11-2 1,-11 2 3,0 0-15,14-6 14,-14 6-3,9-1 0,-9 1 0,0 0 0,0 0-4,18-2 3,-18 2-1,0 0 2,14-4-1,-14 4-1,0 0 1,9-2-1,-9 2 4,0 0-2,0 0-2,0 0 4,0 0 1,20 1-2,-20-1-2,0 0-2,0 0 0,0 0 3,0 0 0,0 0 1,0 0 3,0 0-6,0 0-3,0 0 7,0 0-1,0 0-1,0 0-6,0 0 2,13 1 7,-13-1-2,0 0 1,0 0-4,0 0 2,0 0-1,0 0-3,0 0 1,0 0 8,0 0-5,0 0-3,0 0-4,0 0 1,0 0 8,0 0-2,0 0-2,0 0 0,0 0 3,0 0-4,0 0-6,0 0 5,0 0 1,0 0 0,0 0-2,0 0 2,0 0 2,0 0 5,0 0-8,0 0 1,0 0 3,-42 0-2,42 0-4,-18 0-1,18 0-1,-17 5 0,6-5-3,11 0 2,-23 2-6,12 2 3,-4-2 0,-3 0 1,4 2 2,2-3 2,-2 2-2,14-3-3,-22 3 6,10 0-3,1-3-3,11 0 0,-22 5-2,10-3 2,2-1-4,-4-1 6,14 0-3,-25 4 1,14-2-2,-3-2 4,14 0-2,-25 0 4,13 1-12,12-1 16,-28 0-4,12 2 2,2-2-1,-1 0 5,1 0 2,-5 0-7,4 0 5,-3 0-4,1 0 8,5 0-8,-4 0 5,-1 2 5,2-2-5,-3-4 2,18 4 1,-23 0-1,12 0 0,11 0-4,-23 0 2,13-1 0,10 1 0,-20 0-2,20 0-4,-18-2 11,18 2-8,-19 0 6,19 0-3,-20 0 2,20 0-1,-19 0-2,19 0 2,-20 0-7,20 0 8,-22 0-2,8 0 2,14 0 1,-25 0-3,9 2-1,2-4-1,0 4 6,14-2 0,-29 1-4,21-1 2,-9 2-1,17-2 2,-24-2 2,7 2-9,17 0 7,-29 0 0,19 2-4,-4-2 1,14 0 2,-28 2-1,16-2 0,-5 0-12,0 0 9,-4 3 0,-2-6 4,3 3-1,0 0 1,-1 3 2,3-3-5,-3-3-2,0 3 10,0 3-1,1 1-18,-2-4 14,-1 0-4,3 0 6,3 0-6,-4 0 1,1 0 5,3 0-14,1 0 14,-1 0-3,0 0 3,0 0 4,0 4-5,3-1 2,1-3-1,13 0-6,-28 0 9,19 0-6,-8 0-3,6 2 0,11-2 0,-20 0-3,7 2 12,13-2-5,-20 1-1,6-1-5,0 2 7,3 0-2,11-2 4,-22 2-2,8-2 0,14 0-1,-20 0 1,9 1-1,11-1-5,-20 0 6,7 0-1,13 0-1,-20 0 0,20 0-1,-18-1-1,18 1 2,-16 0 1,16 0-1,-17-2 3,17 2-2,-11-2-2,11 2 2,-14-2-2,14 2 1,0 0 2,-19-1 1,19 1-7,0 0 4,-17 0-1,17 0 6,0 0-1,0 0 8,-14 0-3,14 0 4,0 0 1,0 0 1,0 0-9,0 0 0,-14-4-3,14 4 9,0 0-4,0 0 5,0 0 0,0 0 6,0 0 5,0 0-2,0 0 0,0 0 7,0 0 2,0 0-8,0 0 8,0 0 2,0 0 1,0 0-7,-12-3 12,12 3-6,0 0-2,0 0-4,0 0 0,0 0-1,0 0-1,0 0 3,0 0-6,0 0 0,0 0-2,0 0-3,0 0-5,0 0 6,0 0-7,0 0 1,0 0-4,0 0-8,0 0-11,0 0-21,0 0-14,0 0-33,0 0-38,0 0-56,0 0-148,0 0-347,0 0 153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21.4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8A4D14-0663-41AC-AB37-21D6CCD1EF6F}" emma:medium="tactile" emma:mode="ink">
          <msink:context xmlns:msink="http://schemas.microsoft.com/ink/2010/main" type="inkDrawing" rotatedBoundingBox="19169,5653 33401,4974 33406,5078 19174,5757" semanticType="callout" shapeName="Other"/>
        </emma:interpretation>
      </emma:emma>
    </inkml:annotationXML>
    <inkml:trace contextRef="#ctx0" brushRef="#br0">0 714 71,'14'-3'79,"-14"3"4,0 0-4,24-4 7,-12 4-11,4-2 2,4-1-2,8 1-3,3 2-8,0-5-1,10 3-6,4-3 0,-3-1-4,8 5-10,-4-1 1,0-3-3,3 1-9,0 2 1,2 4-1,-1-8-6,1 5 2,2-2 1,2 3-5,1-4 1,1 0-5,20 1 1,-17-2-3,18 1 8,-1 0 0,-1-1 2,-17 4-9,19-2-1,-19 2 2,19-5 4,-2 3-10,-15-1 0,-5-1-1,3 3 2,22 1 0,-5-3 3,-16 4-7,17-7 1,0 3-1,-20 1 1,26-4-1,-5 2 2,-17 3 0,16-2 3,4-4-5,0 1 5,-4 3 0,2-1-4,2-2 3,-3 0-6,3 5 4,-2-6 2,7 4-7,-7-3 4,5 6-1,-1-5 1,1-1 0,-1 3 3,-7-3-6,3-1 7,-21 1-3,23 2-4,-24 2 2,20-3-3,1 5 1,-19-3 1,2 1 2,-4-3-7,24 5 2,-5-7 0,1 5-3,-20 1 3,24-5-1,-3 2 1,-3-1-4,-16 4-1,21-5 1,-1 4-1,-4-2 4,3-5-3,-16 6 2,13-3-2,2 1-3,-16 2 4,0-1-2,17 3 5,-21 1-3,24-6-1,-23 3-1,17 0 4,-19 0-5,6-3-1,-7 6-3,4-2 0,-3 3 3,3-2-1,17 2 3,-17 0-6,-1-2 5,18 0 0,-15 2-3,17 0 0,-2-5 1,5 5 1,-3-5 5,-2 3-4,4-3-1,-23-2-3,24 3 1,-1 2 2,-4 1-1,2-1-1,-16 0 1,13-3-1,-14 4 4,17-2-5,-21 3 6,1-1-5,-2-2 1,20 2 2,-15-2-7,-3 0 5,-1-1 1,4 1 1,0-2-1,-5 4 3,22-5-3,-16 3 1,19 3 0,-3-7-1,-4-1-8,4 4 11,-17-3-3,17 4 1,0-4-2,-2 4 6,-1-5-6,3 4 1,-4-2 1,7 2-1,-23-1-1,0-3 2,-1 5 2,1-1-2,3-2-2,-4 5 4,4-3-6,-4 2 3,1 1 0,-3-3-1,2 2-2,21-2 2,-23 3 0,2-3 4,19 3-5,-19-3 4,2 2-2,19-3 0,-22 1 0,4 2 2,17-2-4,-20 4-1,2-1 2,-2-2 0,-3 3 3,4-2-2,2 2 6,-2 0-5,3-1-2,-7-2-5,4 3 7,3 0-1,-4 0-3,1 0 9,-4 0-8,4-1-2,-7 1 9,2-3-3,0 3-2,-1 0 5,-1-3-6,2 2 5,-2-2-6,4 2 0,1 1 4,-2 0-10,1-5 13,-4 5-8,2-1 1,2 1 1,-1-1 1,-2 1-3,4-3 2,-2 3 1,1-2 1,-6 2-5,3-2 4,-2 2-3,-1 0 3,1 4-6,-1-4 9,-4-2-2,-2 0-2,-1 2 3,5 0-3,-5 0 2,-11 0 0,13 0-4,-13 0 2,14 2-2,-3-4 4,0 2-3,-1 0 2,-10 0-1,3-2 1,-3 2 1,11 0-2,-12 0 0,3-2 0,-5 0-4,1 1 5,1 1 4,1 0-5,-3 0 3,-1-4-2,-3 2 3,3-3-1,-1 4-7,1 1 3,-2-3 1,-2 3 2,-6-1-5,0-1 4,-1 1-6,0-2 4,-1 2 2,4-2-1,-4 2-6,6-2 9,-3 0-1,1 3-1,-2-3 2,2 0 2,-2 1-6,3-1-2,-1 3 2,-5-4 6,-2 4-1,-12 0 3,21-3-3,-14-1-1,-7 4 3,14-2-3,-14 2 6,0 0-7,16 0 3,-16 0-4,0 0-8,9-5-13,-9 5-15,0 0-23,0 0-27,0 0-16,0 0-10,0 0-20,-46 0-127,2-4-280,-4 3 125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17.1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6BC5CE-B5A8-41A3-B1B9-7DD401F09107}" emma:medium="tactile" emma:mode="ink">
          <msink:context xmlns:msink="http://schemas.microsoft.com/ink/2010/main" type="writingRegion" rotatedBoundingBox="15231,14620 16608,14620 16608,15591 15231,15591"/>
        </emma:interpretation>
      </emma:emma>
    </inkml:annotationXML>
    <inkml:traceGroup>
      <inkml:annotationXML>
        <emma:emma xmlns:emma="http://www.w3.org/2003/04/emma" version="1.0">
          <emma:interpretation id="{2D2ED3E5-3225-4F62-AFE6-762AB0A2C270}" emma:medium="tactile" emma:mode="ink">
            <msink:context xmlns:msink="http://schemas.microsoft.com/ink/2010/main" type="paragraph" rotatedBoundingBox="15231,14620 16608,14620 16608,15591 15231,15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7528BF-A18B-4E70-859C-A5616FBAA5D9}" emma:medium="tactile" emma:mode="ink">
              <msink:context xmlns:msink="http://schemas.microsoft.com/ink/2010/main" type="line" rotatedBoundingBox="15231,14620 16608,14620 16608,15591 15231,15591"/>
            </emma:interpretation>
          </emma:emma>
        </inkml:annotationXML>
        <inkml:traceGroup>
          <inkml:annotationXML>
            <emma:emma xmlns:emma="http://www.w3.org/2003/04/emma" version="1.0">
              <emma:interpretation id="{FDBD0F28-D365-4FAE-9766-8801299CB1D4}" emma:medium="tactile" emma:mode="ink">
                <msink:context xmlns:msink="http://schemas.microsoft.com/ink/2010/main" type="inkWord" rotatedBoundingBox="15231,14620 16608,14620 16608,15591 15231,15591">
                  <msink:destinationLink direction="to" ref="{C57942AA-E5DF-406D-B264-46FEF8163845}"/>
                </msink:context>
              </emma:interpretation>
              <emma:one-of disjunction-type="recognition" id="oneOf0">
                <emma:interpretation id="interp0" emma:lang="en-US" emma:confidence="1">
                  <emma:literal>(n)</emma:literal>
                </emma:interpretation>
                <emma:interpretation id="interp1" emma:lang="en-US" emma:confidence="0">
                  <emma:literal>{n)</emma:literal>
                </emma:interpretation>
                <emma:interpretation id="interp2" emma:lang="en-US" emma:confidence="0">
                  <emma:literal>(n]</emma:literal>
                </emma:interpretation>
                <emma:interpretation id="interp3" emma:lang="en-US" emma:confidence="0">
                  <emma:literal>(n}</emma:literal>
                </emma:interpretation>
                <emma:interpretation id="interp4" emma:lang="en-US" emma:confidence="0">
                  <emma:literal>(on)</emma:literal>
                </emma:interpretation>
              </emma:one-of>
            </emma:emma>
          </inkml:annotationXML>
          <inkml:trace contextRef="#ctx0" brushRef="#br0">-369 3505 85,'-17'9'157,"12"-4"-4,-6 1-4,-1 1-6,3 0-2,-4 5-9,4-4-4,1 2-8,-3-5-2,3 2-5,-3 7-4,2-5 1,0 3-5,2-3 15,0 5-2,0 4 1,-2-3-5,4 0 1,-1 4-3,3-2-6,0 3-1,-2 1 2,2 4 2,-1-8-8,0 9-2,4-8-9,0 8-7,-4 0 1,2 1-11,-4 8 0,1-8 0,4 0-6,-4-1-7,4-8-14,-1 4 11,0 0-4,4-7-1,-2 2-11,2 2 4,-1-5-4,2 4-6,-1-7-8,-1 4-1,4-3 0,-2 3-2,0-3-12,0 2 1,4-5-12,-1 2-19,-5-1-18,4-2-25,1-1-22,2 3-24,0-3-32,3-2-36,-2 1-44,7-5-49,2 4-246,-2-5-558,1 0 247</inkml:trace>
          <inkml:trace contextRef="#ctx0" brushRef="#br0" timeOffset="972.1715">-291 3929 119,'-5'-16'177,"5"16"-6,0 0-14,0 0-7,0-11-12,0 11-11,0 0-4,0 0-9,3-19-8,-3 19-3,7-7-12,-7 7-7,3-11-6,-3 11-6,8-7-10,-8 7-5,7-8-7,-7 8-5,16-7-8,-8 3-1,-8 4 1,15-9-6,-5 4 1,0 1-5,0 2-2,1-3 1,-2 1-1,-9 4 0,22-4-4,-10 3-2,-12 1-3,22 1-1,-11-1 1,1 4 0,-12-4-1,18 9 0,-11-3 2,11-1 0,-11 2 1,0 3 1,-1 0 2,-3-3-4,2 3-2,-2 1 1,3 6 7,-1-6-1,1 5-2,-5-4-3,2 6 6,1-4-4,-4 2 2,-4-2-2,8 1 0,-4 0-4,0-1 4,0-3-6,3 4 0,-3-7 0,0-8-1,-3 17-1,3-17-2,-7 16 1,6-9 1,1-7-4,-5 11-3,5-11 3,0 0 2,-1 13-1,1-13 0,0 0 3,0 0-2,0 0-3,0 0 2,0 0-2,0 0 2,-4 12-2,4-12 4,0 0-7,0 0-1,0 0-3,0 0-4,-17-23 1,17 23-4,-6-13-1,0 5-2,6 8-1,-6-18 5,4 10-5,-3-2 2,2-1 1,3 11 0,-3-20 1,3 7 2,0 13-2,-1-16-1,1 16-2,1-21 0,4 14-3,0-4 0,-5 11-2,1-17 2,4 8-3,-2-2-1,-3 11-2,6-17 3,-4 11-6,4-4-2,0 3 3,2-4 0,-8 11 2,8-14-3,-8 14-2,6-12 2,-1 6-1,-5 6 1,7-10 4,-7 10-3,13-9 3,-7 6-3,-6 3 4,14-10 2,-9 9 2,-5 1 1,12-6 3,-12 6-2,14-9 2,-9 4 2,-5 5-2,12-6 3,-12 6 1,10-4-1,-10 4 3,12-7-2,-12 7 3,14-2 0,-14 2 4,9-5 4,-9 5-1,11-4 1,-11 4 4,0 0-2,11-2-1,-11 2 4,0 0-1,13-4-2,-13 4 2,0 0 0,0 0-2,0 0 1,15 0-2,-15 0-1,0 0-1,0 0 3,17 1 0,-17-1-1,0 0-3,7 6 2,-7-6-4,7 8 3,-7-8-2,0 0 3,14 6-2,-14-6-3,10 7 0,-10-7 2,8 7-1,-8-7 3,9 10 5,-1-5 2,-8-5 0,12 11 1,-10-6-3,4 2 4,-6-7 1,8 14 0,-5-7-3,2 4 3,-5-11 3,9 14 2,-6-3 1,0-4 0,0 3 8,-3-10-7,3 20-2,2-12 0,-2 5 1,-3-2 1,0-11-3,5 19-1,-4-5 2,2-3-2,-3-11-5,-3 19 0,6-6-1,-3-13 3,2 19-9,-2-19 2,0 18 0,0-7-1,0-11 0,2 15 2,-2-15-5,0 16-13,0-16-19,1 13-21,-1-13-20,3 10-33,-3-10-33,2 11-35,-2-11-34,0 0-154,0 0-388,8 7 172</inkml:trace>
          <inkml:trace contextRef="#ctx0" brushRef="#br0" timeOffset="1982.5893">522 3463 51,'0'0'176,"0"0"-18,12 5 1,-12-5-25,0 0-4,11 2-13,-11-2-3,0 0-8,11 5 1,-11-5 7,11 7-13,-11-7-4,9 5-6,-2 1-4,-7-6-7,14 8-4,-8-2-9,0-1-2,2 1-2,-2 1-8,0 0 1,2 0-3,-8-7-2,12 14-6,-5-4 0,0-3 3,0 2-10,-4 0 0,3-2-2,0 2-3,1-2 0,-4 3-5,1-1 0,1-1-3,0 2-1,-1-1 3,3 3-2,-1-2 0,-3 0-1,2 1-4,-1-1-1,-1 0-1,2 0-2,-3 0 3,2 1-3,1 2 0,0-2 0,-4 0 1,2-1-9,-1 0 7,-1 0-4,1 0-2,1 5 1,-1-2-1,-1-3-3,-1-10 0,3 21-2,-1-11 0,-2 3 4,1 3-5,-1-6 2,0 2-2,0-12 0,0 21-3,2-11 5,-4 2-2,2-12-2,2 23 4,-2-14-5,0-9 2,0 18-1,0-10-3,0-8 7,-2 18 1,2-18-4,-1 16 1,-1-4-5,2-12 2,0 16-3,-3-9 2,3-7 1,0 18 1,-1-7-1,1-11 5,-2 19-2,-1-8-1,3-11 0,-3 17 6,-2-9 3,5-8 2,-1 21 4,-4-11 0,3 0 0,-1 0 0,3-10 6,-9 17-1,6-8 2,-2 0 0,5-9-1,-6 16-1,3-6 2,-2-3 0,2 2-1,3-9-1,-9 13-1,6-3 4,3-10 2,-7 13 5,3-6-11,-1 1 0,5-8-2,-9 16 1,6-12 10,3-4-12,-7 12-6,7-12 1,0 0-1,-6 11-4,6-11-2,-8 5-1,8-5-8,0 0-14,-6 7-16,6-7-12,0 0-21,0 0-21,0 0-33,0 0-53,0 0-63,-23-16-52,13 7-159,6-1-485,-3-4 214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25.1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744AE5-6CD8-485B-9A78-B3D9AEE07917}" emma:medium="tactile" emma:mode="ink">
          <msink:context xmlns:msink="http://schemas.microsoft.com/ink/2010/main" type="inkDrawing" rotatedBoundingBox="17521,18615 17653,5778 19375,5796 19243,18632" semanticType="verticalRange" shapeName="Other">
            <msink:sourceLink direction="with" ref="{F05AC477-DEEE-462B-A085-FF8B2B2EAC38}"/>
            <msink:sourceLink direction="with" ref="{FBB5CD09-76FA-49BB-8B6A-399759331CE3}"/>
            <msink:sourceLink direction="with" ref="{602E3B77-B9E1-4390-A0C2-77657B44FE36}"/>
            <msink:sourceLink direction="with" ref="{40DDDB77-AB62-415F-ADE0-72F1DAD623DD}"/>
            <msink:sourceLink direction="with" ref="{12822377-63B4-44DB-BBEA-0B919FBDE0C6}"/>
            <msink:sourceLink direction="with" ref="{F252A8D0-3AF0-4F93-92AA-079A88FE3016}"/>
            <msink:destinationLink direction="with" ref="{429B089D-2F8F-478E-A736-E3964F22E021}"/>
          </msink:context>
        </emma:interpretation>
      </emma:emma>
    </inkml:annotationXML>
    <inkml:trace contextRef="#ctx0" brushRef="#br0">1723 31 65,'0'0'100,"0"0"-14,0 0-2,0 0-14,0 0-11,-11-24 3,11 24-9,0 0-7,0 0 4,0 0-9,-8-8-3,8 8-9,0 0 7,0 0-3,0 0-14,-11-5 10,11 5-20,0 0 11,-15-3-9,15 3-1,-17-4 0,17 4 3,-22 0-3,8 2 3,-3-2-4,0 2-5,0-2 0,-1 0 7,0 3-3,-2 1-10,-1-2 8,1 0-2,1 2 4,-4-3-6,-5 1-4,0-2-1,0 4 13,0-1-7,0 1-1,0-3-2,1 1-5,7 2 9,-2-1-3,2-3 1,0 1-6,3 3 11,0-4-9,1 3 3,0-1-6,-1-2 5,3 1-1,3 2 7,-6-2-1,6 5-2,-3-6-11,-3 4 9,3-4-6,-1 1 8,2 3-11,1-3 6,-2 1 6,-2 0-2,2 0 3,2-1-5,1 2 2,11-3-4,-27 1 2,12 1-3,-2 2 3,1-3 4,0-1-5,-1 3-3,8-1 1,9-2 8,-28 1-6,15 0 0,4 1 6,9-2-9,-23 4 2,13-3 7,10-1-1,-20 4-5,20-4-5,-19 1 12,19-1-6,-15 1-1,6-1 0,9 0 7,-14 1-5,14-1-5,-21 0-2,21 0 5,-17-1-1,17 1 1,-15 1 5,5 3-7,10-4 9,-20 1 0,9 1-2,11-2-4,-15 2-11,15-2 5,-16 6 3,5-5 8,11-1-7,-15 3 0,15-3 6,-18 1-7,18-1 1,-15 6 1,7-3 2,8-3-2,-14 1 2,14-1 3,-14 3-7,14-3 4,-14 0 5,14 0-7,0 0-7,0 0 12,-22 0-2,22 0-1,-14 3-1,14-3 6,-14 4-11,14-4 3,-12 3 1,12-3 1,-14 1-4,14-1 3,-13 4-5,13-4 4,-14 3 3,14-3-5,-12 3-1,12-3 8,0 0 3,-14 7 2,14-7-7,0 0-4,-10 5 2,10-5 4,0 0-11,0 0 8,-14 2-1,14-2 2,0 0 1,0 0 1,-14 1-3,14-1 1,0 0-2,-12 4 3,12-4-6,-9 2 1,9-2 1,0 0 4,-14 5-2,14-5-1,-11 7-7,11-7 11,0 0-3,-13 5-2,13-5 2,-8 6 4,8-6 3,0 0-16,-11 10 9,11-10-1,-6 11-3,2-6 11,-3 2-14,1 4 8,3-1-14,-2-1 2,-1 4 1,3 2 3,-2 1-1,-1 2 2,0 0-4,1 4-14,-1-4 4,0 1 2,1-2 6,2 0-3,-2-1-3,-1 2 4,3-3 2,-2 0 3,1-1-5,2-2 5,-1 2 0,3-14 2,-3 18-7,1-6 7,1-4 0,1-8 4,0 19 6,-3-8-9,6 1 3,-2-3 6,-1-9-6,5 24 3,-4-8-5,3-1 5,0 0-4,1 0 8,-2 2-8,-1-2 1,2 4 1,1-1 0,1-3-2,-3 7 4,4 0-3,-7-4 4,1 8-9,2-2 7,-3-1 0,0 1 2,0 3 6,0-5-10,0 2-1,0 2 7,-3-1-6,2 0 2,-4-1 1,3 1 3,1-2 1,-1 2-2,2-3-2,0 2 3,0 1-8,0 2 7,3-5-4,-1 1 0,1 1 3,0-2-1,0 1-3,0 3-1,2 1 6,-2-2 2,3 1-3,1-1 1,-1-1-2,0 0 2,2 2-6,-4 4 4,4-4 1,0 1-1,0-2-2,-2 1 4,2-3-2,-2 0-1,-3 1-1,3-2 4,-1 4-2,-3 3-4,-1-7 6,2 3 1,-3-1-4,0-5-2,-3 4 5,2-2 2,1-5-3,-2 4 1,1 2 5,-3 4-5,3-4-1,1-3 0,-2 1-2,2-2-1,0 5 4,0-5-3,2 1 1,-1-2 11,3 3-13,0-1 1,1 8 1,0-2-3,-2 1 7,3 0 4,-1 3-7,-2-4 0,1 1-3,-1-3 4,4 3-6,-1-1 3,-1 2 1,-2-1 0,0 3-3,-2-2 8,3-2-1,-4 0-4,3 0-2,-6-1 4,1 0-6,2-2 8,0 1-2,0 2-1,-2 1-4,1-1 2,-4 4 2,4-4 1,-3-3 6,3 0-11,1 0 4,-2 2-5,1-5 4,1 3 1,-3-4-1,6 2 1,-6-3-4,3 0 9,3 0-7,-6 7 1,1 2 2,2-9 1,-1 8-5,1-1 6,0-4-3,0-4 5,1 5-3,-1-1 0,0-1-4,2-3 4,1 9 3,-3-7-7,1 5-4,1 1 7,-1 1 9,-1 5-12,-1-6 0,1 0 6,0-2-6,0-4 1,1 1-3,-1 3 9,4-6-7,-3 3 2,-1-1-1,2-2 1,1 2-3,-2-1 0,1-1 4,0 2-4,1-3 4,-2 2-2,1 2 0,-2-1 6,3 1-11,-3 6 7,-3-7 1,6 4-3,-2-3 2,1-2-5,1 0 2,-1-1 3,1 0-2,-3 1 2,4-2-5,-2 3 7,3-3-2,-2 2-1,0-2-6,0 3 3,3-3 2,-4 2 0,2 2 2,1-1 0,-3-1-5,-2 6 5,1-4-1,1-4 7,1 3-6,0 0-2,-3-3 4,3 3-7,-3-3-1,2 2 8,-1-5-3,2 6-5,-1 0 5,-1-3-4,-1 1 8,0 0-7,2 0 2,1 1-1,-3 1-1,0 1-2,0-1-1,-3 7 5,3 4-3,-2-2 6,-1 1-12,3-2 9,-3 0-5,2 1 8,-4-3-12,3 1 7,1 0-3,1-3 8,-3-2-8,1-2 2,2 2 0,-1 2 2,-4-3 0,2 2 4,0 1-4,1 3 2,-1 0-6,0-2 12,0 1-8,-2 3 5,4-4-9,-1-2 3,-3 5 1,4 2 2,-5 12-1,-2-5 2,3-4-2,4-1 2,-2-1-3,1-2 1,0 3-2,4-2 5,-2-1-2,2 2-1,2-2 2,-4-1-5,0-1 0,0 0 7,2 0-4,-2-3 1,3 3-1,-2-4-4,1 2 1,1 2 5,-1-9 1,-2 11-1,1 11-3,-2-6-3,-1-6 5,2 4-2,-3-1 2,3-1 4,-2 0-7,2 0 2,0 0 1,2-1 0,-2 0 3,3 3 0,0-4-3,-1 1-5,1-2 3,0 3 3,0 2 0,0 9-7,-3-4-7,0-5 11,2-2-3,1-1 8,0-1-4,2-1 0,-4 0 0,1 0-7,2-1 2,-2 0 3,3 0 6,-5-6-1,0 3-8,-2 4 5,4 0 1,-1 1-8,-1 0 1,-1 3 4,-1-1-1,-1 2 6,1-4-2,1 3-2,1-1-1,-3-3 1,3 1 1,0 0 1,3 3 3,-3-4-3,0 1 0,-3-1-16,6-1 21,-3 0-6,1 2-3,-1 0 1,2 1-1,1-2 6,-3 1-1,0 9-5,-3-3 6,1 5 2,-2 1-8,2-8-1,4 0 3,-2-4 5,4 14-4,-4-13 2,5 0-5,-8-1 3,6 3 0,-3-1 0,0-2-2,2 0 4,-4-4-2,4 7-5,-2-1 1,0 9 2,-2 0 1,-1-8-7,1 0 6,-2-3 1,1 3-4,3 0-1,-2 0 9,2-3-3,0 3-4,-3-3 2,3 3 0,-2 0 4,4 0-7,-2 1 0,-2-2 2,2-5 4,-1 5 5,1 2-9,0 9-2,-3 4 2,0-3 4,4-4 1,-2-6-7,1 8 1,-2-9 5,2 0 1,0-1-4,0 1 2,-3 1-4,6-1 1,-3-3 6,-3 3 0,3 0-7,0 3 2,0 4 12,0-8-24,3-1 16,-1-1 1,-2-1-6,0 1 8,1-4-10,4 5 10,-5-3-9,1-2 2,4 3 1,-3 3 0,-2 0 8,1 1-7,4 10-7,-5-4 14,-3-7-11,6 4-1,-3-5 10,1 1-11,1-2 4,1 11-1,-1-10 5,-2-1-4,1-3 7,-1 4-7,5-4-1,-4 0 6,1-3-4,3 6 2,-4-3-7,2 5 4,-1-3 0,-1 3-3,1-1 0,3-1 8,-1 0 3,-2 3-9,-1-6-1,1 5 3,3-2-1,-4-3-1,4 4 4,-5 3-1,0 0-2,3-2 4,0-2-1,-1 2-1,-1 0-4,2-4 4,-1 1 1,0 3 1,-1-5-2,-1-3 1,3 4 1,0 1 3,-3 0-8,3-1 4,1 1-2,0 3 0,-2 2-2,-1-1 5,-1-3 4,3 1-9,-1 3 3,-2 0 0,5-2-5,-4 13 0,-2 1 6,1-1 3,0-3-2,0-7-8,0-1 0,1 7 12,-1-9-7,0 1-6,0 1-1,0 6 2,-1-6 5,1 6 0,-5-7-4,3-1 5,2-4-1,-3 4 1,3-2-8,0-2 7,3 1-4,-1-1 4,-2 1-1,2-3 2,-2 4 0,4-1-3,-4 0 6,2 2-1,-1-2 1,2 0 0,1-2 1,-1 1-7,0 0 3,-2 2 3,2-3-2,1-5 1,-1 7-2,-2 1 0,1 0-4,-2-1 10,-2 4-9,2-3-6,0-3 5,2 3 2,-4-1 6,1 0-3,1-7 2,0 1-8,0-3 6,0 2-8,-3 1 5,3-3-1,0 0 0,0 0-5,3-1 5,-2 1 2,1-1-6,-4 2 4,4 1-1,-1 8-1,-2-2 5,1-2 3,0-3-4,-2 1 3,2 2-10,0-5 1,0 1 3,0-4 4,0 5-2,-1-3 5,1-1-2,0-4 3,0 0-4,0-11 0,1 23-4,-2-13 5,1-10-3,3 18 5,-3-7-6,0-11-1,4 18 2,-4-10 3,0-8 3,4 17 3,-1-9-1,-2 1-8,1 4 4,-1-5 4,4 2-12,-3 1 8,1 0-8,-2 5 5,-1-2 0,0 0 4,2-1 3,1-3-1,-3-10-5,0 20-1,2-12-2,-2-8 8,-2 17-8,2-17 2,-3 14 4,3-14 1,3 13-10,-3-13 0,0 10-3,0-10-3,0 0-10,0 0-11,0 14-47,0-14-84,0 0 37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30.99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27C34D-DA26-4199-AE2C-51C2B9301831}" emma:medium="tactile" emma:mode="ink">
          <msink:context xmlns:msink="http://schemas.microsoft.com/ink/2010/main" type="writingRegion" rotatedBoundingBox="31931,9649 31823,12059 31331,12037 31440,9627"/>
        </emma:interpretation>
      </emma:emma>
    </inkml:annotationXML>
    <inkml:traceGroup>
      <inkml:annotationXML>
        <emma:emma xmlns:emma="http://www.w3.org/2003/04/emma" version="1.0">
          <emma:interpretation id="{B1E28AFC-9E92-44BA-9C5B-9404B6C42414}" emma:medium="tactile" emma:mode="ink">
            <msink:context xmlns:msink="http://schemas.microsoft.com/ink/2010/main" type="paragraph" rotatedBoundingBox="31931,9649 31823,12059 31331,12037 31440,96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256124-76DE-4C12-999F-D6A845BDC9B6}" emma:medium="tactile" emma:mode="ink">
              <msink:context xmlns:msink="http://schemas.microsoft.com/ink/2010/main" type="line" rotatedBoundingBox="31931,9649 31823,12059 31331,12037 31440,9627"/>
            </emma:interpretation>
          </emma:emma>
        </inkml:annotationXML>
        <inkml:traceGroup>
          <inkml:annotationXML>
            <emma:emma xmlns:emma="http://www.w3.org/2003/04/emma" version="1.0">
              <emma:interpretation id="{7BB1756B-93D8-4468-B695-24797629A3A2}" emma:medium="tactile" emma:mode="ink">
                <msink:context xmlns:msink="http://schemas.microsoft.com/ink/2010/main" type="inkWord" rotatedBoundingBox="31931,9649 31823,12059 31331,12037 31440,9627">
                  <msink:destinationLink direction="with" ref="{41B7B18F-A4A5-4290-BD2B-B666821491CC}"/>
                </msink:context>
              </emma:interpretation>
              <emma:one-of disjunction-type="recognition" id="oneOf0">
                <emma:interpretation id="interp0" emma:lang="en-US" emma:confidence="0">
                  <emma:literal>Jos.</emma:literal>
                </emma:interpretation>
                <emma:interpretation id="interp1" emma:lang="en-US" emma:confidence="0">
                  <emma:literal>Jon.</emma:literal>
                </emma:interpretation>
                <emma:interpretation id="interp2" emma:lang="en-US" emma:confidence="0">
                  <emma:literal>Jo.</emma:literal>
                </emma:interpretation>
                <emma:interpretation id="interp3" emma:lang="en-US" emma:confidence="0">
                  <emma:literal>Joe.</emma:literal>
                </emma:interpretation>
                <emma:interpretation id="interp4" emma:lang="en-US" emma:confidence="0">
                  <emma:literal>Jas.</emma:literal>
                </emma:interpretation>
              </emma:one-of>
            </emma:emma>
          </inkml:annotationXML>
          <inkml:trace contextRef="#ctx0" brushRef="#br0">296 204 11,'0'0'101,"0"0"-9,0 0-15,-8 9 4,8-9 1,0 0-9,-6 6-1,6-6 6,0 0-6,-9 7 1,9-7 0,0 0-10,0 0-1,-25-2-1,25 2-5,-16-5 13,16 5-27,-15-6 5,15 6-2,-17-5 2,9-1-3,0-2 0,8 8-1,-16-10-2,10 6 3,6 4-11,-14-10 0,14 10 0,-8-12-2,2 7 0,6 5-5,-6-17-2,6 17-8,-5-8 4,5 8 1,0 0-6,0-21-1,0 21-4,3-12 3,-3 12-1,4-17-3,-4 17-2,10-14 0,-8 7-5,4 0 7,-6 7-4,10-8-1,-3 2-4,-7 6 3,14-12-3,-7 8-3,-7 4 3,14-8 4,-5 4-7,-9 4 3,16-7 0,-4 7-2,-12 0-3,19 0 0,-8 2 5,-11-2-1,18 5-4,-10-3 1,1 3 1,2 3 0,-1-2 2,-3-1-2,4 5 0,-3-2 2,1 4 1,2-1 1,-4 7 5,0-4-9,0 0 4,-4 4-4,3-2 6,-1 0-5,-4 1 6,1 7 2,1 0-5,-6-6 2,1 3 3,-3 0-1,-1-3-2,-2 6-2,-1-3 5,3-1-4,-8-1 3,1 3-1,-2-3 1,-4 2-3,-1-2-4,3-2-5,0-6-10,1 2-4,1 0-9,-1-5-15,-12 3-9,11-2-4,0 0-13,1-2 8,1-4 0,2 2 7,2-4 8,-1 1-1,12-2 9,-19 3 1,19-3 0,-16-5 10,16 5 9,-12-2-2,12 2 2,-11-7 10,11 7-11,-9-6 16,9 6-4,0 0-3,-11-12 13,11 12-7,0 0 15,-5-7-6,5 7 1,0 0 4,0 0 0,0 0 1,6-19 8,-6 19-9,8-11 13,-8 11-6,8-7 5,-8 7 4,6-4 3,-6 4 6,11-8-4,-11 8 3,8-6 4,-8 6 1,0 0 6,0 0-6,11-4 3,-11 4-3,0 0-6,0 0-1,12-4 2,-12 4-3,0 0-2,0 0 5,0 0-1,22 7-9,-16-3 11,-6-4-4,13 11 0,-5-7 2,-2 3 1,2 0 2,-1 1-2,6 2-3,-1 1-6,-4-4-1,1 7 3,4-2 2,-1-1-4,1 0 1,-2 0 2,1 2 0,1 0 0,-1-2-1,-1 0-2,1 3-3,1-3-1,-4-2-1,4 1-2,-2 1-1,-1 1-4,1-4 3,-1 4-4,-3-5-3,1 0 1,3-2 0,-3-2-2,0 3-12,-8-6-9,12 9-9,-4-2-16,-2-3-7,-6-4-17,13 5-22,-13-5-19,9 5-13,-9-5-24,12 4-40,-12-4-103,10 3-308,-10-3 136</inkml:trace>
          <inkml:trace contextRef="#ctx0" brushRef="#br0" timeOffset="-1243.2933">201 1121 19,'0'0'149,"-8"13"-11,8-13 1,-4 7-13,4-7-5,-5 12-6,5-12-13,-9 8-8,2-2-5,7-6-6,-10 7-7,10-7-10,-11 7-1,1-3-8,10-4-2,-14 4-6,14-4-6,-17 1 2,17-1-2,-19 3-2,10-3-1,9 0-2,-17 0 1,17 0 0,-16-3 1,16 3-3,-14-4-2,14 4-2,-12-7 0,12 7-1,-9-5-5,9 5-4,-8-11 3,8 11-5,0 0 1,-5-17-1,5 17-3,-4-12-2,4 12-5,0-15-2,0 15-7,0-14-4,0 14-2,6-16-9,-3 7-5,3 2 7,-3-4-9,2 3 7,-5 8-2,9-16 3,-4 9-7,-5 7 11,9-13 1,-4 8-2,-5 5 0,8-9 7,-8 9 6,3-8-2,-3 8-3,11-7 3,-11 7 4,0 0-6,7-10-3,-7 10 6,0 0-3,13-1-5,-13 1 2,0 0 0,0 0 3,0 0 0,0 0 2,20 2 4,-20-2-4,10 6 1,-10-6-4,12 10 4,-6-3 2,2 0-6,-2-2 2,2 2 2,-2 0 7,2 6-4,0-6-3,0 2-3,-1 2 6,0 2 1,2-1-5,-1 1-2,0-1 2,-1 0-2,0 3-2,-1-3 3,0 2 0,-1-1-1,-1-2 0,1 0 2,-3 7-7,4-4 6,-3 2-1,0 2 2,-3-3-2,0 2 6,3 0-1,-3 1 4,-3 0-2,3 6 0,0-6 2,-6 7-1,1-1 1,2-6-1,0 0-3,-3-1 6,1 1-1,0 1 0,-1-2 3,0 0-3,0-3 0,3 3 0,-5-2-4,2 1 3,-4-3-3,5-2 2,-1 4 0,2-6 1,-6 3-5,2-4-1,-2 3 4,0 0-1,-2-2-2,-1 1-6,6-2 0,-1-3-4,2 0 2,6-5-5,-18 7 4,9-3-1,9-4 3,-11 5-2,11-5 2,-14 2-1,14-2 1,0 0 1,0 0 0,-20-11 1,20 11-1,0 0 0,-5-10 1,5 10 2,0 0 1,-6-15 2,6 15-4,-6-12-2,6 12-2,-2-12 0,2 12 1,0 0-1,5-17 3,-5 17-2,0 0 2,3-14-1,-3 14 0,0 0 4,0 0 1,-2-14 6,2 14 2,0 0 5,0 0 4,0 0 3,2-13 7,-2 13-1,0 0-1,0 0 6,0 0-7,0 0 3,0 0-1,0 0 0,0 0 2,6-7-5,-6 7 3,0 0 0,0 0 0,0 0-1,0 0-3,0 0-1,0 0-1,0 0 0,0 0 0,0 0 1,0 0 3,33 12-2,-27-10-1,-6-2 0,17 7 2,-11-2 0,5-1 2,-1 1-5,-2 1 2,-1 0-1,4 1 2,-1 0-5,2 2-1,0 0-2,-1 1-1,2 3-1,-1-4-2,-4 1-2,-2-1 3,4 0 2,2 5-7,-1-5 1,-3 1 3,0 0-8,-1-3 12,1 1-9,0 1-2,1-2-10,-1 0-17,-5 0-8,3-1-17,-6-6-18,13 8-18,-13-8-25,12 6-24,-12-6-22,8 5-25,-8-5-38,9 2-191,-9-2-438,0 0 194</inkml:trace>
          <inkml:trace contextRef="#ctx0" brushRef="#br0" timeOffset="4406.1992">161-6 28,'0'0'28,"0"0"-7,0 0 0,0 0-2,0 0-2,0 0 0,0 0-2,0 0-1,0 0-9,0 0-10,0 0-4,0 0-8,0 0-9,0 0-28,0 0 12</inkml:trace>
          <inkml:trace contextRef="#ctx0" brushRef="#br0" timeOffset="3322.9016">154 2391 34,'0'0'127,"0"0"-14,0 0-2,0 0-9,0 0-7,0 0-10,0 0-5,0 0-5,0 0-7,0 0-7,0 0-2,0 0-2,0 0 6,0 0-8,0 0 0,0 0-4,0 0 0,0 0-5,0 0-1,0 0 2,0 0 1,0 0-1,0 0-5,0 0 2,0 0-7,0 0 5,0 0-3,0 0 2,0 0 3,0 0-2,0 0 4,0 0-2,0 0 2,0 0-2,0 0 3,0 0-1,0 0-2,0 0 1,0 0 1,0 0-5,0 0-3,0 0 2,0 0-2,0 0-1,0 0 0,0 0 0,0 0-4,0 0-2,0 0-3,0 0 8,0 0-5,0 0-4,0 0-2,0 0 2,0 0-6,0 0 4,0 0-3,0 0-2,0 0-1,0 0 2,0 0-2,0 0 4,0 0 0,0 0-2,0 0 1,0 0-1,0 0 2,0 0-3,14 10 2,-14-10-4,0 0 9,0 0-11,0 0-3,0 0 1,0 0-1,0 0 1,0 0-3,0 0 0,0 0-2,0 0 1,0 0-3,0 0 2,0 0-4,0 0 3,0 0-4,0 0 4,0 0-5,0 0 0,0 0-1,0 0-1,0 0-13,0 0-14,0 0-21,0 0-19,0 0-28,0 0-36,0 0-43,0 0-32,0 0-228,0 0-469,0 0 209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49.68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1203A4-46AB-4598-B914-C1B26908D194}" emma:medium="tactile" emma:mode="ink">
          <msink:context xmlns:msink="http://schemas.microsoft.com/ink/2010/main" type="inkDrawing" rotatedBoundingBox="21648,7632 22980,6683 23348,7199 22015,8148" semanticType="callout" shapeName="Other"/>
        </emma:interpretation>
      </emma:emma>
    </inkml:annotationXML>
    <inkml:trace contextRef="#ctx0" brushRef="#br0">113 1088 47,'-12'-9'55,"12"9"2,-5-7-4,5 7-2,-5-9-6,5 9 4,0 0 0,-6-12-8,6 12-4,-8-7 5,8 7-6,-7-8-7,7 8 0,0 0-4,-11-14 5,11 14-9,-8-8 3,8 8-1,-6-9-1,6 9 0,-6-10 3,6 10-7,-5-11-3,5 11 1,-6-16-3,6 16 0,-3-15-5,3 15 7,-2-15-7,2 15 0,-5-16 3,5 16 12,-1-18-12,-1 8-3,-3-1 9,5 11-8,-3-21 5,0 10-1,2 0-8,1 11 6,-2-20-1,1 9 0,1 11-3,0-25 6,0 9-7,1 6 2,-1 10 3,2-23-3,-1 10-7,-1-1 4,3 3 1,-3 11-3,2-21-2,-1 10 5,-1-2 1,5 3-2,-2-4 2,-3 14-9,5-19 6,-3 10 2,-2 9-5,4-16 0,1 6 1,-5 10-2,1-15 1,3 5 6,0 1-4,-4 9 2,5-15-3,-4 4 0,3 0 2,2 1-4,-2 1 4,3 0 1,-4 2 4,8-8-10,-5 4-3,2-4 5,1 6 4,2-3-4,-5 0 0,2 3 3,-2-2-6,4-1 3,-4 5 1,0-4-4,0 3 2,0-2 12,-2 0-9,0 0 3,2 3 6,-1-3-7,-5 10-3,11-14 0,-8 6-4,-3 8 9,6-10-6,-6 10-2,11-12 0,-11 12 4,8-12-4,-3 6 0,-5 6 1,9-8 2,-9 8-4,13-11 1,-13 11-1,10-7-1,0 4-2,-10 3 5,15-8-1,-8 3 10,-7 5-6,15-9-7,-4 6 2,0-2 2,-11 5-2,19-7-1,-10 5 2,3 1-3,-1-6-5,0 4 6,0-1-2,-11 4-2,20-6-3,-10 2 9,2 1-3,-2-3 0,0 2 4,0 0 0,4-3 6,-6 3-12,6-5 3,-4 5-2,3 1 2,-4-4 7,4 5-8,-5-5 1,-8 7 0,15-9 3,-7 7-1,-8 2 0,14-5 1,-14 5 2,15-6-8,-15 6 3,14-4-3,-14 4-1,14-3 0,-14 3 6,16-6-8,-8 5 2,-8 1 3,19-5-6,-19 5 3,20-1-4,-9 1-1,-11 0 4,21-2-2,-10-3 0,3 3 6,-1-2-4,-2 3-2,-11 1 7,20-6-6,-8 6 6,-12 0 0,21-4-1,-14 3 0,-7 1 4,13-3-2,-13 3-1,0 0 1,16-3-6,-16 3 1,0 0-2,10-1 3,-10 1-2,0 0-2,0 0 2,0 0 4,11-2-2,-11 2 0,0 0-5,0 0 6,14 0 2,-14 0 6,0 0-4,14-1-1,-14 1-7,0 0 1,14 1 6,-14-1 4,13 3-7,-13-3-1,14 3 6,-14-3-3,12 0 5,-12 0-1,14 1-3,-14-1-1,13 2 0,-13-2 5,0 0 0,14 4-4,-14-4-1,0 0 1,12 1 6,-12-1-2,0 0 1,0 0 0,0 0-3,11 2 4,-11-2 6,0 0-14,0 0 8,0 0-7,17-3 9,-17 3-6,0 0-4,0 0 4,10-7 3,-10 7-4,0 0 6,0 0-1,11-3 1,-11 3-8,0 0 4,0 0-1,0 0-2,18 3 1,-18-3 0,0 0 4,13-4-3,-13 4 0,0 0-6,15 4 3,-15-4 1,0 0 2,16 0 0,-16 0 5,14 0-7,-14 0 2,9 1-3,-9-1 4,0 0 1,16 0-3,-16 0 7,8 3-10,-8-3 7,0 0-5,0 0 2,12 3-1,-12-3 2,0 0 12,0 0-4,0 0 1,0 0-1,0 0 6,0 0 17,0 0-19,0 0 5,0 0-4,0 0-10,0 0 6,0 0-7,0 0-2,12 1 6,-12-1-1,0 0-2,0 0-3,0 0 3,0 0-2,0 0-1,0 0 1,0 0-4,0 0 4,0 0 4,14 0-5,-14 0 1,0 0 2,0 0-5,10 5 2,-10-5-3,0 0 6,0 0-3,0 0 3,0 0-3,0 0 1,0 0-8,0 0 6,12 1-3,-12-1-2,0 0 5,0 0-5,0 0 1,0 0 7,0 0 0,0 0-4,0 0 3,0 0-6,0 0 4,0 0-1,0 0-3,0 0 6,0 0-4,8 7 4,-8-7-4,0 0-1,0 0 11,0 0-7,0 0 3,0 0-6,0 0 5,0 0-4,0 0-1,0 0 6,0 0-3,0 0 0,0 0 2,0 0-9,19-1 12,-19 1-5,0 0 0,0 0 5,0 0-6,7 6-7,-7-6 8,0 0-1,0 0-5,0 0 0,0 0 10,0 0-9,15 0 7,-15 0-6,0 0-2,0 0 2,0 0 12,0 0-12,0 0 5,10 2 2,-10-2-4,0 0-1,0 0 3,0 0-3,0 0-5,0 0 8,0 0-1,0 0-3,0 0-5,0 0 5,0 0 2,0 0 5,14 1-2,-14-1-6,0 0 7,0 0-3,0 0 3,10 5-4,-10-5 8,0 0-13,0 0 5,0 0 0,12 3 1,-12-3-3,0 0 7,0 0-4,0 0 1,13 4-5,-13-4 2,0 0 6,0 0-5,0 0-2,9 6 0,-9-6-2,0 0 1,0 0-3,0 0 3,0 0-2,0 0 3,0 0-2,0 0 7,0 0-4,0 0-1,5 7 7,-5-7-4,0 0-1,0 0 3,0 0-7,0 0 6,0 0 1,0 0 0,0 0 3,0 0 2,0 0 2,0 0 9,0 0-7,0 0 0,0 0-1,0 0 4,0 0-8,0 0 4,0 0-4,0 0 3,0 0 0,0 0-3,0 0 2,0 0-5,0 0-2,0 0 2,0 0-4,0 0 4,0 0-3,0 0 2,0 0-5,0 0 5,0 0 0,0 0 5,0 0-1,0 0 6,0 0-8,0 0 5,0 0-1,0 0-1,0 0 3,0 0-5,0 0 5,0 0-1,0 0-13,0 0 9,0 0-4,0 0 2,0 0 3,0 0-3,0 0-6,0 0 5,0 0-4,0 0 8,0 0-3,0 0-2,0 0 5,0 0-6,0 0 0,0 0-1,0 0 0,0 0 6,0 0-8,0 0 1,0 0 1,0 0 0,0 0 1,0 0 2,0 0-7,0 0 6,0 0-4,0 0-1,0 0 3,0 0-2,0 0 2,0 0 0,0 0 0,0 0 2,0 0-4,0 0 5,0 0-5,0 0 12,0 0-12,0 0 1,0 0-1,0 0 4,0 0 1,0 0 2,0 0-4,0 0 5,0 0-2,0 0 8,0 0-14,0 0 9,0 0 3,0 0-2,0 0-6,0 0 4,0 0-9,0 0 3,0 0-2,0 0 7,0 0-5,0 0 0,0 0 0,0 0 0,0 0 6,0 0-7,0 0 4,0 0 1,0 0-2,0 0 1,0 0-1,0 0-1,0 0 8,0 0 0,0 0-2,0 0 3,0 0-2,0 0-4,0 0-1,0 0 0,0 0 3,0 0-2,0 0-1,0 0 4,0 0-2,0 0-5,0 0 1,0 0 0,0 0 0,0 0 2,0 0 0,0 0 1,0 0-7,0 0 5,0 0-5,0 0 10,0 0-6,0 0 1,0 0-3,0 0 0,0 0 1,0 0-2,0 0-1,0 0 3,0 0 2,0 0 3,0 0-2,0 0-1,0 0-1,0 0 2,0 0-3,0 0 6,0 0-5,0 0-2,0 0 3,0 0 1,0 0 0,0 0 1,0 0 1,0 0 1,0 0-4,0 0 7,0 0-6,0 0 7,0 0-11,0 0 8,0 0-3,0 0 5,0 0-4,0 0 5,0 0 1,0 0 3,0 0-3,0 0 4,0 0 1,0 0-2,0 0 6,0 0-5,0 0 3,0 0-1,0 0 1,0 0-3,0 0-4,0 0-1,0 0-3,0 0 7,0 0-10,0 0 2,0 0 0,0 0-2,0 0 4,0 0 0,0 0-2,0 0 0,0 0 0,0 0 2,0 0 0,0 0-2,0 0 3,0 0 2,0 0 4,0 0 1,0 0 0,0 0-1,0 0 1,0 0-3,0 0-3,0 0 2,0 0-2,0 0-4,0 0 0,0 0 1,0 0 0,0 0-2,0 0 1,0 0-3,0 0 1,0 0 1,0 0-1,0 0 0,0 0-1,0 0-3,0 0 0,0 0-3,0 0 0,0 0-2,0 0-4,0 0-2,0 0-6,0 0-4,0 0-8,0 0-3,0 0-13,0 0-8,0 0-15,0 0-19,0 0-24,0 0-27,0 0-125,0 0-284,0 0 126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45.5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E23F399-8291-47BC-8E44-A06D4968F9A3}" emma:medium="tactile" emma:mode="ink">
          <msink:context xmlns:msink="http://schemas.microsoft.com/ink/2010/main" type="inkDrawing" rotatedBoundingBox="6194,6757 8256,6724 8257,6759 6195,6792" shapeName="Other"/>
        </emma:interpretation>
      </emma:emma>
    </inkml:annotationXML>
    <inkml:trace contextRef="#ctx0" brushRef="#br0">0 52 47,'0'0'52,"0"0"-5,0 0-8,0 0 3,0 0-10,0 0 6,0 0-2,0 0 5,0 0-4,0 0 13,0 0-14,0 0 1,0 0 6,0 0-7,0 0-3,0 0-2,0 0 1,0 0-1,0 0-8,0 0 8,0 0 1,0 0-3,0 0 5,0 0 2,0 0 1,0 0 5,0 0-2,0 0 2,0 0-2,0 0-4,0 0 0,0 0 0,0 0 0,0 0 0,0 0-1,0 0-1,0 0-4,0 0-2,0 0-3,0 0 2,0 0-2,0 0 2,0 0 0,0 0-1,0 0-2,0 0-3,0 0 2,0 0 0,0 0 2,0 0 1,0 0-4,0 0 2,0 0 0,0 0-4,0 0 4,0 0-6,0 0-2,0 0 1,14-6-2,-14 6-4,0 0 2,0 0-4,11-1-2,-11 1 3,12-5-4,-12 5 1,14 0-3,-14 0 0,13 0-2,-13 0 6,17-1-5,-17 1-1,20-3 0,-20 3 2,17 0 2,-6-3-8,-11 3 4,21 0-4,-12-1 10,-9 1-3,22 1-1,-10-1-5,-12 0-2,20 0 2,-6 0-3,-14 0 9,21-1-5,-12 1 2,5 1-5,-14-1 1,20 0 3,-6-1-1,-1 0-1,1 1 4,0-2-1,0-1-1,1 3-1,-15 0 3,25 0-2,-15 0-2,-10 0 0,25-2 2,-16 2 1,-9 0-2,20 0-2,-9-2 5,-11 2-4,20 0 1,-20 0 1,24 0-2,-24 0 3,14 0 0,-14 0 0,20 0 0,-20 0-6,12 0 1,-12 0 7,14-3-3,-14 3-2,0 0 2,17 0-6,-17 0 3,11-1 4,-11 1 0,16 0-2,-16 0 1,0 0-2,20 0 1,-20 0 3,14-3-4,-14 3 5,14 0-4,-14 0 0,19 0 2,-19 0-5,15-1 4,-5-1-4,-10 2 5,20 0-5,-20 0 3,17-2-1,-17 2 3,17-3-3,-17 3 4,17 1-5,-17-1 3,16 0 0,-16 0-2,14 0-2,-14 0 1,14 0 1,-14 0 4,13 2-4,-13-2 3,17 0-2,-17 0 4,14 0-3,-14 0 1,17-2-7,-17 2 4,14 2 1,-14-2 0,17 2-2,-17-2 1,19-2 1,-19 2-2,14-2 1,-14 2 4,14 2-4,-14-2 1,12 0 1,-12 0-2,14-2 0,-14 2 3,14-1-4,-14 1 2,14-2 0,-14 2 3,13-2-1,-13 2-2,17 0 0,-17 0 1,14 0-3,-14 0 0,17 0 0,-17 0 3,17-3-3,-17 3 3,16 0 0,-16 0 0,14 0-3,-14 0 2,20 0 1,-20 0 1,14 0-1,-14 0-2,20 0 1,-20 0 2,17 3-2,-17-3-2,17 0 1,-17 0 5,13 0-5,-13 0 2,14 0 0,-14 0 1,17 2 0,-17-2-3,14 0 1,-14 0-4,12 2 6,-12-2-2,14-2 2,-14 2-4,14-2 1,-14 2 3,0 0-3,21 0 4,-21 0-5,9 2 4,-9-2-2,0 0 0,17 0-1,-17 0-1,0 0 0,14-2 4,-14 2-5,0 0 4,17 2-2,-17-2 4,13 2-7,-13-2 1,0 0-1,17 1 5,-17-1 1,14 2 0,-14-2-2,14-2 4,-14 2-6,16 0 2,-16 0-2,14 0 4,-14 0-4,0 0 2,20 0-1,-20 0 1,11 2 1,-11-2-3,14 0 2,-14 0 0,0 0 4,18 2 1,-18-2-8,11-2 3,-11 2-1,0 0 0,17 0 2,-17 0-2,14 2-2,-14-2 5,16-2-5,-16 2 3,17 2-2,-17-2 3,20-2-4,-20 2 8,21-3-7,-10 6 0,1-3 3,-12 0-2,19-2 3,-4 4-3,-1-2 2,3 0 1,-17 0 0,21 2-2,-9-4 2,-12 2-2,22-2 2,-10 4-3,-12-2-1,17-2 4,-6 1-6,-11 1 2,24 0 4,-24 0-3,17 1-1,-17-1 0,17 0 0,-17 0 2,16-1 4,-16 1-4,14-2 1,-14 2-2,17-2-1,-17 2 1,17 2 3,-17-2-2,14-2-1,-14 2 4,12 2-7,-12-2 5,14-2-3,-14 2 1,0 0 2,21 0 1,-21 0 1,0 0 4,14 0-9,-14 0 2,0 0 0,0 0-2,9 4-4,-9-4 2,0 0 2,0 0-1,0 0 0,0 0-1,0 0-1,0 0 2,0 0 1,0 0 1,0 0 0,0 0 1,0 0-1,0 0-1,0 0-5,0 0-11,0 0-6,0 0 0,0 0-19,0 0-13,0 0-17,0 0-18,11 3-15,-11-3-18,0 0-16,0 0-75,0 0-234,0 0 104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14.1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05AC477-DEEE-462B-A085-FF8B2B2EAC38}" emma:medium="tactile" emma:mode="ink">
          <msink:context xmlns:msink="http://schemas.microsoft.com/ink/2010/main" type="writingRegion" rotatedBoundingBox="20940,11477 22234,11477 22234,12482 20940,12482">
            <msink:destinationLink direction="with" ref="{FE744AE5-6CD8-485B-9A78-B3D9AEE07917}"/>
            <msink:destinationLink direction="with" ref="{F4C4B956-3BD6-4C60-96A3-DA94143E701E}"/>
          </msink:context>
        </emma:interpretation>
      </emma:emma>
    </inkml:annotationXML>
    <inkml:traceGroup>
      <inkml:annotationXML>
        <emma:emma xmlns:emma="http://www.w3.org/2003/04/emma" version="1.0">
          <emma:interpretation id="{2E983DF3-1BF5-4D6B-A90C-A95225C205D1}" emma:medium="tactile" emma:mode="ink">
            <msink:context xmlns:msink="http://schemas.microsoft.com/ink/2010/main" type="paragraph" rotatedBoundingBox="20940,11477 22234,11477 22234,12482 20940,12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403FA7-4C57-4300-B1DE-89C8C5E106C6}" emma:medium="tactile" emma:mode="ink">
              <msink:context xmlns:msink="http://schemas.microsoft.com/ink/2010/main" type="line" rotatedBoundingBox="20940,11477 22234,11477 22234,12482 20940,12482"/>
            </emma:interpretation>
          </emma:emma>
        </inkml:annotationXML>
        <inkml:traceGroup>
          <inkml:annotationXML>
            <emma:emma xmlns:emma="http://www.w3.org/2003/04/emma" version="1.0">
              <emma:interpretation id="{3FC813AB-D0F3-45E8-9A95-2D2369C6F5AF}" emma:medium="tactile" emma:mode="ink">
                <msink:context xmlns:msink="http://schemas.microsoft.com/ink/2010/main" type="inkWord" rotatedBoundingBox="20940,11477 22234,11477 22234,12482 20940,12482"/>
              </emma:interpretation>
              <emma:one-of disjunction-type="recognition" id="oneOf0">
                <emma:interpretation id="interp0" emma:lang="en-US" emma:confidence="0">
                  <emma:literal>as</emma:literal>
                </emma:interpretation>
                <emma:interpretation id="interp1" emma:lang="en-US" emma:confidence="0">
                  <emma:literal>an</emma:literal>
                </emma:interpretation>
                <emma:interpretation id="interp2" emma:lang="en-US" emma:confidence="0">
                  <emma:literal>a,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a.</emma:literal>
                </emma:interpretation>
              </emma:one-of>
            </emma:emma>
          </inkml:annotationXML>
          <inkml:trace contextRef="#ctx0" brushRef="#br0">3196 4511 109,'0'0'129,"0"0"7,0 0 2,0 0-3,0 0 1,0 0 1,3-12-3,-3 12-1,0 0-11,0 0-4,0 0-3,0-15-10,0 15-8,0 0-14,0-14-10,0 14-5,0 0-8,0 0-7,-5-14-8,5 14-3,0 0-5,-8-12-3,8 12-5,-4-9-3,4 9-6,-8-9 2,8 9-5,0 0-2,-9-9 1,9 9 0,-8-8-6,8 8-1,-8-6-4,8 6 1,-11-4-1,11 4 1,-9-6 0,9 6 1,-17-6-2,17 6 0,-14-2-6,14 2 4,-14-1 0,14 1 1,-14-4 0,14 4-5,0 0 0,-22 5 1,22-5 1,-14 2 0,14-2 0,-13 4 0,13-4-3,-14 1 4,14-1-1,-15 7-1,7-3 4,8-4 1,-17 7-1,9-1 6,-1 1-2,-2-3 3,3 4 3,-1 1 0,-4 3 3,4-5-2,-4 0 2,1 4 2,3 0 3,-2-1 3,1 2 3,6-4-2,-4-1 4,8-7 5,-5 22 1,2-13 3,-2 0 2,2 2-2,3-11 1,-3 25 2,2-11-2,1 2 3,-2-2-4,5 1-1,0 2 4,-1-9-5,-2 11 0,1-4-2,4-1-3,3 0-4,-3-2-2,-1 2-1,1-4 1,3-3-6,-1 6-1,0-6 1,-1 3-6,0-3 4,2 1-3,0-1-2,3-1-2,-2-1 1,2 1-2,-3-1 1,-8-5-1,20 7-6,-11-6-1,2 1-8,-11-2-4,19 0-3,-4 0-5,-15 0-2,24-7-7,-12 7-2,-1-3 0,0-2-7,1-1 0,-1-2-4,-1 2-2,1-2 2,1-3-3,0 1 3,-5 3 2,4-5-3,0 3 5,-4-4-3,3 2 0,1 0-2,-2 0 4,-3 3 1,0-9 4,2 9 11,-2-3-10,2 1 2,-3-1 4,1 3 2,0-6 5,-3 6 3,-1-2-4,-2 10 5,5-18 2,-5 18 3,4-15-1,-4 15 2,0-19 2,0 19 3,-4-15 0,4 15 5,0-13 2,0 13 8,-2-11 2,2 11 4,-5-11-2,5 11 1,0 0-2,-1-13 2,1 13 7,0 0-2,0 0 0,-5-11 2,5 11 1,0 0 1,0 0 2,0 0-4,0 0 2,-6-10-1,6 10-4,0 0-3,0 0-1,0 0 0,0 0-5,0 0-3,0 0-2,0 0 2,0 0-2,0 0-2,0 0-3,0 0-3,0 0 1,0 0 1,0 0-4,0 0 2,0 0 2,0 0-1,0 0 0,-5 28 2,5-28 3,-3 23-3,3-15 3,-1 7 2,-1-1-1,-1 4 1,3-4 2,0 3 0,3-3 0,-6 0 3,3 4-4,3 1 7,-1 5-10,-4-5-8,5-3-1,0 1 0,-1-1 1,1 0 3,3-1-2,-1-1 2,-2-2-5,2 1 5,2 0 2,0-3-2,-3-2-1,3 1 0,0 1 9,1-2-8,-2-1-1,4-1 0,-3 0 2,6-2 3,-2-1-2,0-2 5,1 2-5,-12-3 3,28-3-2,-14 2 0,0-2-3,-1-4 4,-1 4 0,2-4 0,-3 0 7,3-1-6,-1-1 0,-3-1-6,-2 3 1,0-1-1,0 1 0,-2-1-8,0 1-3,-3-3-2,-3 10-8,11-15-10,-8 5-10,-3 10-10,5-12-12,-5 12-17,2-14-13,-2 14-28,3-9-12,-3 9-21,1-10-20,-1 10-20,0 0-173,0 0-397,0-16 175</inkml:trace>
          <inkml:trace contextRef="#ctx0" brushRef="#br0" timeOffset="808.5353">3713 5003 166,'0'0'180,"14"-15"-19,-14 15-20,6-6-12,-6 6-10,0 0-13,15-3-14,-15 3-11,13-5-6,-13 5-5,0 0-11,22 3-3,-11 1-7,-11-4-2,17 7-7,-9-3 6,1 3-9,0-2-4,-1 2 8,0 2-10,4 3 6,-6-1 3,2 1-10,-2 1-2,-1-3 7,-2 1-4,2 3-6,-2-1-2,0 2 1,-1-1 2,-2 0-4,0 0 4,0 0-3,-5 1-3,2-3 1,-5 3-3,2-1-1,0-1-1,-5 0-1,1-1-1,-2-3-2,0 2-5,1 1-1,-3-4-3,-4 0 0,8 2-5,-1-3 6,-2-1-4,5-3 7,8-3-5,-15 8 1,15-8-1,-11 7-2,11-7 9,0 0 5,-11 5-1,11-5 5,0 0 2,0 0 5,-8 3-4,8-3 4,0 0 5,0 0-2,0 0 2,0 0-8,0 0-1,0 0-4,0 0-1,0 0 1,0 0-5,0 0 4,0 0-5,0 0-4,0 0 4,0 0-4,0 0 0,0 0 0,0 0 7,28 7-1,-28-7 3,17-3 0,-17 3-2,27-4 5,-18 3 0,8-3 3,-1 2-1,0 1-4,2-2 3,1 0-5,-4 3-2,1-1 1,1-2-2,-1 2-2,-1-2 0,2 2 0,-7-2 1,-10 3-3,22 1 0,-22-1 1,20 0 3,-20 0-4,19 0 3,-19 0 1,15-1-2,-15 1 1,16 0 4,-16 0-1,11 1 0,-11-1-1,0 0 0,0 0 2,0 0-1,14 0-1,-14 0 1,0 0 0,0 0 0,0 0-3,0 0-3,0 0 1,0 0 0,0 0-1,12-5-6,-12 5-15,0 0-12,0 0-18,0 0-20,0 0-25,0 0-25,0 0-35,0 0-28,0 0-37,0 0-186,0 0-433,0 0 191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38.1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B5CD09-76FA-49BB-8B6A-399759331CE3}" emma:medium="tactile" emma:mode="ink">
          <msink:context xmlns:msink="http://schemas.microsoft.com/ink/2010/main" type="writingRegion" rotatedBoundingBox="18104,6064 24844,5945 24925,10553 18185,10672">
            <msink:destinationLink direction="with" ref="{FE744AE5-6CD8-485B-9A78-B3D9AEE07917}"/>
          </msink:context>
        </emma:interpretation>
      </emma:emma>
    </inkml:annotationXML>
    <inkml:traceGroup>
      <inkml:annotationXML>
        <emma:emma xmlns:emma="http://www.w3.org/2003/04/emma" version="1.0">
          <emma:interpretation id="{E8F704B4-13A6-4451-AB3A-AA966BC0546B}" emma:medium="tactile" emma:mode="ink">
            <msink:context xmlns:msink="http://schemas.microsoft.com/ink/2010/main" type="paragraph" rotatedBoundingBox="18150,6005 23607,6140 23574,7461 18117,7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A32C28-44B0-42CD-B7B9-3ED0E8BE8B6C}" emma:medium="tactile" emma:mode="ink">
              <msink:context xmlns:msink="http://schemas.microsoft.com/ink/2010/main" type="inkBullet" rotatedBoundingBox="18123,7096 18172,7098 18171,7146 18122,7144"/>
            </emma:interpretation>
            <emma:one-of disjunction-type="recognition" id="oneOf0">
              <emma:interpretation id="interp0" emma:lang="en-US" emma:confidence="0">
                <emma:literal>.</emma:literal>
              </emma:interpretation>
              <emma:interpretation id="interp1" emma:lang="en-US" emma:confidence="0">
                <emma:literal>&amp;</emma:literal>
              </emma:interpretation>
              <emma:interpretation id="interp2" emma:lang="en-US" emma:confidence="0">
                <emma:literal>a</emma:literal>
              </emma:interpretation>
              <emma:interpretation id="interp3" emma:lang="en-US" emma:confidence="0">
                <emma:literal>d</emma:literal>
              </emma:interpretation>
              <emma:interpretation id="interp4" emma:lang="en-US" emma:confidence="0">
                <emma:literal>I</emma:literal>
              </emma:interpretation>
            </emma:one-of>
          </emma:emma>
        </inkml:annotationXML>
        <inkml:trace contextRef="#ctx0" brushRef="#br0">22 15 85,'0'0'145,"0"0"-4,0 0-10,0 0-9,0 0-6,0 0-11,0 0-6,0 0-7,0 0-15,0 0-8,0 0-3,0 0-8,0 0-5,0 0-3,0 0-6,0 0-8,0 0-2,0 0 5,0 0-12,0 0 8,0 0-11,0 0-3,0 0-2,0 0 1,0 0-5,0 0-1,0 0-4,0 0 4,0 0 7,0 0 7,0 0 3,0 0 6,0 0 2,0 0 3,0 0-2,0 0-4,0 0 4,0 0-9,0 0-5,0 0-1,0 0-1,0 0-5,0 0-2,0 0-2,0 0-3,0 0-1,-6 9-1,6-9 0,0 0 1,0 0-5,0 0-4,0 0-2,11 16-5,-11-16-1,0 0 0,6 4 0,-6-4 1,0 0 1,0 0 1,0 0 2,9 5 9,-9-5 9,0 0 9,0 0 14,0 0 15,0 0 2,0 0 0,0 0-4,0 0-2,0 0-3,0 0-1,0 0 3,0 0-2,-20-23 11,20 23 1,-6-9-4,6 9 1,0 0 0,-9-9-7,9 9-3,0 0-9,0 0-3,-7-8-7,7 8 1,0 0-7,0 0-2,0 0-3,0 0-3,0 0-3,0 0-3,0 0-8,0 0-10,0 0-11,0 0 0,-6 24-6,6-24-1,0 0 0,0 0 6,0 0 0,14 12 3,-14-12-3,8 6 6,-8-6 1,0 0 2,0 0 2,11 5-4,-11-5 1,0 0-8,0 0-6,0 0-25,0 0-26,0 0-31,0 0-30,0 0-54,0 0-52,0 0-129,0 0-405,0 0 179</inkml:trace>
      </inkml:traceGroup>
      <inkml:traceGroup>
        <inkml:annotationXML>
          <emma:emma xmlns:emma="http://www.w3.org/2003/04/emma" version="1.0">
            <emma:interpretation id="{837BAA33-2336-4F68-A658-C861707184CE}" emma:medium="tactile" emma:mode="ink">
              <msink:context xmlns:msink="http://schemas.microsoft.com/ink/2010/main" type="line" rotatedBoundingBox="18258,6007 23607,6140 23574,7461 18226,7329"/>
            </emma:interpretation>
          </emma:emma>
        </inkml:annotationXML>
        <inkml:traceGroup>
          <inkml:annotationXML>
            <emma:emma xmlns:emma="http://www.w3.org/2003/04/emma" version="1.0">
              <emma:interpretation id="{4F4A8E56-6780-4D88-BDBB-53A69CC2A7D2}" emma:medium="tactile" emma:mode="ink">
                <msink:context xmlns:msink="http://schemas.microsoft.com/ink/2010/main" type="inkWord" rotatedBoundingBox="18247,6450 18358,6453 18356,6547 18245,6544">
                  <msink:destinationLink direction="with" ref="{429B089D-2F8F-478E-A736-E3964F22E021}"/>
                  <msink:destinationLink direction="with" ref="{4778EDAE-B16A-4583-8DAE-1410C38F4BB5}"/>
                </msink:context>
              </emma:interpretation>
              <emma:one-of disjunction-type="recognition" id="oneOf1">
                <emma:interpretation id="interp5" emma:lang="en-US" emma:confidence="0">
                  <emma:literal>.</emma:literal>
                </emma:interpretation>
                <emma:interpretation id="interp6" emma:lang="en-US" emma:confidence="0">
                  <emma:literal>,</emma:literal>
                </emma:interpretation>
                <emma:interpretation id="interp7" emma:lang="en-US" emma:confidence="0">
                  <emma:literal>M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-794.2837">117-575 84,'0'0'142,"0"0"-5,0 0 1,0 0-12,0 0-3,0 0-13,0 0-8,0 0-4,0 0-8,0 0-2,20-4-3,-20 4-9,0 0-3,0 0-2,0 0-2,10-14-5,-10 14-1,0 0 0,0 0-4,6-8-2,-6 8-2,0 0-4,8-5-14,-8 5 5,0 0-3,0 0 1,4-14-9,-4 14 2,0 0-7,0 0 4,0 0-2,2-8-3,-2 8-7,0 0-1,0 0-1,0 0-5,0 0-1,0 0 0,0 0-3,0 0-3,0 0-3,0 0 2,0 0 0,0 0 4,0 0-5,0 0 0,0 0-2,-13 32 4,13-32-2,-1 11 1,1-11-1,0 0 2,0 0 4,0 0-6,8 13 5,-8-13 1,0 0 0,7 3 1,-7-3 4,0 0 2,19-3 1,-19 3 4,13-8 2,-13 8 4,9-11 5,-9 11 6,8-7 10,-8 7 3,9-8 5,-9 8-1,0 0 4,3-11-3,-3 11 0,0 0 6,-1-14-3,1 14-9,0 0-1,0 0-5,0 0 2,0 0-7,0 0-11,0 0-4,0 0 4,-8-13-9,8 13-19,0 0-15,0 0-20,0 0-17,0 0-23,0 0-29,-20 21-27,13-14-27,3 3-27,-2-4-29,4 7-31,-1-2-136,0 4-414,0-5 184</inkml:trace>
        </inkml:traceGroup>
        <inkml:traceGroup>
          <inkml:annotationXML>
            <emma:emma xmlns:emma="http://www.w3.org/2003/04/emma" version="1.0">
              <emma:interpretation id="{CC5CB340-2A7C-4A35-AB37-C43229463C3A}" emma:medium="tactile" emma:mode="ink">
                <msink:context xmlns:msink="http://schemas.microsoft.com/ink/2010/main" type="inkWord" rotatedBoundingBox="19213,6031 21335,6084 21302,7405 19181,7352"/>
              </emma:interpretation>
              <emma:one-of disjunction-type="recognition" id="oneOf2">
                <emma:interpretation id="interp10" emma:lang="en-US" emma:confidence="0">
                  <emma:literal>from</emma:literal>
                </emma:interpretation>
                <emma:interpretation id="interp11" emma:lang="en-US" emma:confidence="0">
                  <emma:literal>form</emma:literal>
                </emma:interpretation>
                <emma:interpretation id="interp12" emma:lang="en-US" emma:confidence="0">
                  <emma:literal>foam</emma:literal>
                </emma:interpretation>
                <emma:interpretation id="interp13" emma:lang="en-US" emma:confidence="0">
                  <emma:literal>frim</emma:literal>
                </emma:interpretation>
                <emma:interpretation id="interp14" emma:lang="en-US" emma:confidence="0">
                  <emma:literal>forum</emma:literal>
                </emma:interpretation>
              </emma:one-of>
            </emma:emma>
          </inkml:annotationXML>
          <inkml:trace contextRef="#ctx0" brushRef="#br0" timeOffset="3365.4261">2240-437 107,'0'0'149,"0"0"3,0 0-14,-11 25 0,11-25-9,-8 11-12,3-6-3,1 5-12,4-10-8,-10 18-11,6-9-6,0 0-7,0-1-5,2 3-6,2-11-9,-5 20-4,5-20 0,-1 16-8,1-16-2,0 11-2,0-11-1,5 15-11,-5-15 2,4 7-2,-4-7-1,10 7-1,-10-7-7,0 0-3,11 5-6,-11-5-4,10 2 2,-10-2-3,0 0-1,18-7-3,-18 7-3,12-7-2,-6 0 0,-6 7 3,10-15 6,-6 8-7,2-1 5,1 1 0,-1-4 1,-3 3 1,-3 8 7,13-20 2,-9 13 3,1-2 9,1-2 1,2 3 14,-2 1-11,5-7 7,-5 5 2,0 2 0,2-2 4,0 4 2,-8 5 2,14-11-6,-8 8 1,-6 3-6,10-10 0,-10 10-4,12-5-5,-12 5-2,0 0-6,19 0-1,-19 0 2,0 0-4,15 7 5,-8-3-2,0 4 3,1 2-2,-3-5-3,1 4 2,-3-2-5,3 5 2,1 0 2,-1-3 0,0 0-2,-1 0-6,-1 0 1,1-2 0,-5-7-1,9 15-1,-7-11-3,-2-4-8,9 11-2,-9-11-1,5 8 1,-5-8 4,6 7-2,-6-7 3,0 0-3,0 0-3,13 3-4,-13-3-1,0 0-5,0 0 4,14-17-1,-8 11-1,-6 6 5,6-14 1,-3 7-2,-3 7 4,11-15-1,-5 8 4,-3-4 0,-3 11-2,13-15 3,-8 6 0,-1 2 2,6-1 3,-3 0-4,0-1 3,0 2-2,-7 7 3,10-13 2,-4 9-3,-6 4-1,11-7 2,-11 7-2,8-4-3,-8 4 4,0 0 0,0 0 2,17 7 8,-17-7 2,14 8-1,-14-8-1,9 10 3,-6-6-3,4 6 2,-7-10-3,6 14 2,0-7 2,-4 2-2,4-1-3,-6-8-5,9 14-8,-4-7-3,-5-7-4,8 11-5,-8-11-1,7 7-7,-7-7-6,13 8 1,-5-7-5,-8-1-3,18 0 0,-18 0-5,21-5 5,-21 5 0,17-6 7,-3 1-1,-7-2 8,3 0 0,-2 0 1,-1 0 7,1-2 9,-2 2 5,1-5 3,0 5 8,0-2 6,-1 0 0,0 0 5,-1 0 6,4 2 3,-4-2-2,4-1-1,-3 3 4,2 0 0,-2 0-2,-6 7 6,8-13 0,-8 13 1,9-8 0,-9 8-1,8-8 0,-8 8-2,0 0-1,8-7 1,-8 7-4,0 0-1,11-3-1,-11 3 6,0 0 4,0 0-4,0 0 4,0 0 5,20 8-5,-20-8 0,6 7 7,1-1-3,-7-6 3,7 15 0,-3-7 1,2 0 1,-2 0-6,0 2-2,2-1 3,-2-1-8,3 6-2,-4-4-2,3 2-3,-1 0-3,-2-4-3,0 4-4,0-3-8,2 5-16,-4-5-15,-1-9-20,5 19-22,-3-11-28,-1 4-24,1-4-18,2 3-29,-4-11-32,2 17-178,-2-9-409,0-8 181</inkml:trace>
          <inkml:trace contextRef="#ctx0" brushRef="#br0" timeOffset="1825.7808">1065-269 132,'0'0'206,"0"0"-12,0 0-10,0 0-16,0 0-15,0 0-15,0 0-11,0 0-13,0 0-7,0 0-4,0 0-11,36 10-11,-20-6-5,1-4-3,0 0-11,2 0-2,3 0-13,4 0-2,-6 0-3,5 0-12,2 0-12,-7-4-15,9 1-14,-2-1-21,-7 3-10,0-1-25,-1-3-12,-2 3-26,2-2-22,0 3-19,-2-5-129,-2 2-297,-1-3 131</inkml:trace>
          <inkml:trace contextRef="#ctx0" brushRef="#br0" timeOffset="2295.4125">1663-449 79,'0'0'132,"0"0"-1,0 0 2,0 0-5,19 18-4,-13-13-7,2 4-11,0-2 2,4 2-14,-2 1-1,5 1-12,-2 1-2,1 2-6,-2-5-4,2 4-6,0-2-7,0 4 0,0-4-10,-1 0-7,-1 4 1,-1-1-7,2-2-6,-3-3 3,0 3-3,-4-1-5,0-2-2,-3 2-5,-3-11 2,5 19-3,-5-8 2,0-11-5,-6 15 2,0-7-1,-1 1-6,1-3 0,6-6 1,-11 14-1,11-14 2,-11 7 1,11-7-1,-9 3 0,9-3 0,0 0 0,0 0 3,-19-10-3,19 10 4,-6-15-1,3 1 4,3-1 2,0-2 0,0-3 4,6-1-4,-3-5 1,3 1-3,2 0 1,-2 1-4,1 0 2,-1 0 0,0 6-1,-3-6-1,4 8-2,-3 2 2,-1 0-3,2-1 2,-3 6 2,-2 9-1,4-18 0,-2 11-4,-2 7-1,4-13 0,-4 13-2,2-11-14,-2 11-12,0 0-10,0 0-14,3-11-11,-3 11-26,0 0-10,0 0-33,0 0-20,0 0-18,6-8-130,-6 8-318,0 0 140</inkml:trace>
          <inkml:trace contextRef="#ctx0" brushRef="#br0" timeOffset="1479.9774">1338-693 133,'11'-7'213,"-11"7"-10,0 0-12,6-7-8,-6 7-9,8-11-12,-8 11-13,9-11-11,-3 7-13,2-3-10,0 0-9,-8 7-13,17-18-4,-9 7-8,-2 4-1,8 0-7,-5-4-5,2 1-3,-3 1-3,-2 0-4,2 0-5,-2 4-5,4-6-3,1 1-4,-4-1-2,0 4 1,-7 7-10,9-14 2,-3 5-2,0 0-7,-2 2-1,-4 7-4,4-16-1,-4 16-4,5-16 2,-3 7-4,-2 9-1,0-18 0,0 18-3,-7-14-1,3 6-8,4 8-3,-10-13-8,4 4-6,-2 4-9,8 5-6,-18-10 0,8 4 0,-1 3-1,-4 1 0,1-1 2,14 3 0,-27-4 1,16 4 3,11 0 3,-25 0 3,13 0-2,12 0 4,-20 0 6,20 0-1,-17 0-1,17 0 4,-18 7-2,18-7 5,-14 2 0,14-2-2,-10 9 4,2-6 2,8-3-2,-11 7 2,11-7-2,-13 9 2,13-9 3,-9 13-2,4-7 3,5-6 1,-9 14 3,4-7 5,5-7 0,-6 15 0,3-5 4,-2-2 6,5-8-3,-7 17 4,7-8 4,0-9 1,-4 16 1,1-5 3,3-11 1,-3 19-3,0-8 0,3-11 5,0 18 4,3-3-5,-6-3 5,3 5 2,3 0 0,-1-1-3,-2 2-1,4 6 1,0-3 5,0 4-5,-1 0 1,2 1 0,1 1 0,1-2 4,2 1-2,-1-3-3,-4 3-2,3-2-2,-3 3-2,2 1 1,1-5-1,0 3 5,3 0-3,-2-1 2,-1 1 2,1-2 1,-2 2-4,1-7-4,2 5 2,-3-5 5,-1 3 2,1 0-6,2 1-1,0 2-3,-1 1 3,1-2-8,-3 2 8,-2-4-5,3 3-1,0-5-6,-1 4 3,1-6-4,-1 0-5,1 5 4,-1-4-4,-2-5-1,0 3-1,0-3 1,0-2-2,-3-3 2,0-9-6,2 17 1,1-8-26,-3-9-16,3 11-13,-3-11-15,0 0-15,0 12-17,0-12-21,0 0-26,0 0-40,0 0-46,0 0-55,0 0-173,0 0-497,0 0 221</inkml:trace>
        </inkml:traceGroup>
        <inkml:traceGroup>
          <inkml:annotationXML>
            <emma:emma xmlns:emma="http://www.w3.org/2003/04/emma" version="1.0">
              <emma:interpretation id="{C4353993-1E9A-42EF-981C-827367F985CD}" emma:medium="tactile" emma:mode="ink">
                <msink:context xmlns:msink="http://schemas.microsoft.com/ink/2010/main" type="inkWord" rotatedBoundingBox="22375,6283 23603,6313 23583,7093 22356,7063"/>
              </emma:interpretation>
              <emma:one-of disjunction-type="recognition" id="oneOf3">
                <emma:interpretation id="interp15" emma:lang="en-US" emma:confidence="0">
                  <emma:literal>n,</emma:literal>
                </emma:interpretation>
                <emma:interpretation id="interp16" emma:lang="en-US" emma:confidence="0">
                  <emma:literal>n.</emma:literal>
                </emma:interpretation>
                <emma:interpretation id="interp17" emma:lang="en-US" emma:confidence="0">
                  <emma:literal>n."</emma:literal>
                </emma:interpretation>
                <emma:interpretation id="interp18" emma:lang="en-US" emma:confidence="0">
                  <emma:literal>nor</emma:literal>
                </emma:interpretation>
                <emma:interpretation id="interp19" emma:lang="en-US" emma:confidence="0">
                  <emma:literal>np</emma:literal>
                </emma:interpretation>
              </emma:one-of>
            </emma:emma>
          </inkml:annotationXML>
          <inkml:trace contextRef="#ctx0" brushRef="#br0" timeOffset="4496.9642">4247-682 146,'0'0'171,"0"0"-10,0 0-9,0 0-7,0 0-7,0 0-4,0 0-6,0 0-5,0 0-8,0 0-8,0 0-11,0 0-5,0 0-9,0 0-7,0 0-5,-3-25-10,3 25-5,0 0-5,7-20-7,-3 10 0,-4 10-7,7-13-2,-2 6-6,-5 7-2,12-12-1,-5 5-5,-1 0-1,-6 7-3,9-12-3,-9 12-2,8-7 0,-8 7 1,11-4-4,-11 4-3,0 0-2,11-5 0,-11 5-1,0 0 1,20 2 0,-20-2-3,14 4 3,-8 3-3,1 1 4,0-1-5,0 0 1,3 5-1,-2-1 2,0-1-1,0 4-1,-2-3 4,0 5-5,1-2 2,-3 4 0,1-4 0,3 0 2,-4 4-4,-1-4 3,2 2-3,0 0 0,-4-3 2,1 2 2,-1 3-1,3-7-1,-4-1 0,0-10 3,0 23-3,0-23 2,-4 15-3,4-15 4,-1 11-2,1-11-1,0 0-2,0 14 2,0-14 2,0 0 2,0 0 1,0 0 0,0 0-3,0 0 2,0 0-4,0 0 3,0 0-5,0 0-4,0 0 0,0 0-1,0 0-9,0 0 4,0 0-6,-8-37-4,8 37-2,0-16-7,0 16-1,0-20-2,0 20 2,0-22-1,2 13-2,-2-7 1,0 5 2,0-4 2,0 15 7,0-19-8,0 8 11,0 11-8,0-21 7,0 10-1,0 11 1,0-19 6,3 9-2,-3 10 4,1-15-1,-1 15 5,2-13 1,-2 13 2,5-14-2,-5 14 3,3-13-1,-3 13-2,7-11 6,-7 11-2,5-11 4,-5 11 4,6-7-3,-6 7 4,8-7-7,-8 7 4,8-7-1,-8 7-1,0 0 2,12-7 1,-12 7 1,10-5 4,-10 5 0,12-3 1,-12 3-1,0 0 8,14-7-4,-14 7 1,11 0 2,-11 0 4,0 0-5,0 0 4,0 0-1,22 0 0,-22 0-1,9 3-2,-9-3-2,0 0 0,17 7-4,-12-6 1,-5-1 5,13 7 0,-9 0 0,2 0 1,1 1 1,-3-1 0,6 1 0,-3-1 2,0 4 6,-3 2-5,6 0-5,-3 0 4,1-1 0,-2 2-5,1-1 0,0-1 1,0 3-5,-1-1 3,-3 1-2,3 0 1,-1-3-3,-2 5-2,2-2 0,1-3-12,-4-2-10,1 1-19,0 0-12,0-3-24,0 3-15,0-2-27,-3-9-29,8 14-26,-8-14-118,0 11-309,0-11 137</inkml:trace>
          <inkml:trace contextRef="#ctx0" brushRef="#br0" timeOffset="65521.3689">5422-382 67,'0'0'94,"0"0"-4,0 0 7,-6-8-14,6 8 0,0 0-2,0 0-4,0 0-6,0 0 0,0 0-7,0 0-8,0 0 0,0 0-6,0 0-7,0 0 0,0 0-4,0 0-7,0 0 0,0 0-5,0 0 6,0 0 0,0 0 4,0 0-2,0 0-5,0 0 2,0 0-2,0 0-4,0 0-7,0 0 4,0 0-17,0 0 15,0 0-5,0 0-3,0 0-3,0 0-3,0 0 4,0 0-4,0 0-6,0 0 6,0 0-4,0 0 4,-4 22-4,4-22-8,0 0 7,-4 14 7,4-14-6,0 0 8,4 15-2,-4-15 3,0 13 5,0-13-2,3 13 0,-3-13-3,0 14 4,0-14-4,3 18 7,-3-11-2,0-7-3,0 15 1,0-15-5,0 22 1,0-15 8,0-7 2,4 19-4,-4-10-3,2 2-3,3-2 3,-5-9-4,1 22-3,-1-15 1,0-7 4,2 18-2,-2-18 0,0 16 0,0-16-2,4 13 2,-2-6-3,-2-7-3,0 14 4,0-14 3,2 16-3,-2-16-1,3 10 0,-3-10-3,0 0-1,0 15 4,0-15-3,0 0 4,0 0-5,1 10 3,-1-10-6,0 0 4,0 0-2,0 0 1,0 12 1,0-12 1,0 0 1,0 0-3,0 0 1,0 0 5,0 0-6,0 0 7,0 0 9,0 0 3,0 0 0,0 0 6,0 0-4,0 0-3,0 0 1,0 0-5,0 0-2,0 0-1,0 0-6,0 0 4,0-39 1,0 39-5,-4-19-1,4 7-5,0 12-2,-4-21-3,3 11 0,1 10-2,-3-20-1,1 12-1,2 8 2,-1-20-1,-2 9-1,-1-4 2,4 15-1,-4-15 0,2 5-2,2 10 6,-1-15-5,1 15 4,-3-16-1,3 16 0,3-14 1,-3 14-2,0 0-1,-3-18-3,3 18 1,0 0-5,3-10 3,-3 10 2,0 0-4,0 0-1,-3-16 4,3 16 0,0 0 1,0 0 2,0-14-5,0 14 5,0 0 2,0 0-6,6-10 1,-6 10 1,0 0 4,0 0 1,3-12 1,-3 12 0,0 0-1,3-10 1,-3 10-12,0 0 13,0 0-1,5-11 2,-5 11-6,0 0 6,0 0 2,0 0-4,0 0 2,0 0-3,0 0 6,0 0 3,3-9-5,-3 9 2,0 0-1,0 0 4,0 0 4,0 0 1,0 0 3,0 0 2,0 0-1,0 0 0,0 0 5,0 0-5,0 0-4,0 0-1,0 0 4,0 0 0,0 0-3,0 0 0,0 0-1,0 0-1,0 0-2,0 0-2,0 0-4,0 0 0,0 0-1,0 0 2,0 0-3,0 0-1,0 0 1,0 0-4,0 0 5,0 0-3,0 0 4,0 0-2,0 0 0,0 0 0,0 0-1,-3 38 0,3-38 2,1 14 2,1-6-4,-2-8 1,0 19 1,0-9-1,3 1 1,-2-1-3,1 2 6,0 2-3,-2-3 1,-2 3-1,2-2-1,-2 0-2,2-12 3,-4 24 0,4-10-2,0-4 2,-2 3 0,2-13-1,0 19 0,0-19-1,0 17 3,-1-9-1,1-8 0,-3 14 1,3-14-3,3 12 6,-3-12-4,0 0 2,0 11-2,0-11 0,0 0 1,0 0-2,1 13 1,-1-13 0,0 0 0,2 10 0,-2-10 1,0 0-2,0 0 1,0 16-3,0-16 4,0 0-2,0 0 0,0 0 5,0 0-1,0 0-1,0 0 1,0 0 0,0 0 3,0 0 2,4 7 16,-4-7-9,0 0 2,0 0-2,0 0-4,0 0 3,0 0-3,0 0-2,0 0-3,0 0-1,-6-39-3,6 39-7,-1-19-2,1 19 0,-3-20-3,1 4-8,0 5 4,1-3-4,-2 1-4,3 13 0,-6-21 5,6 6 0,-2 5-7,0-1 0,2 11-1,-4-23 2,2 13 2,1 0 2,1 10-1,-3-19 5,1 8-2,-1 3 3,3 8 1,-6-17 1,6 17 0,-4-14 3,4 14 2,-3-13 0,3 13 1,0-13-5,0 13 1,-4-11 1,4 11 5,0 0 0,0 0-2,0-17-1,0 17 4,0 0 1,0 0-1,1-13-1,-1 13 2,0 0-2,0 0 2,0 0-3,0 0 5,0 0-4,0 0 0,0-14 3,0 14-2,0 0 1,0 0 1,0 0-3,0 0 2,0 0-3,0 0 2,0 0-1,0 0 0,0 0-4,0 0 3,0 0-2,0 0 3,0 0 0,0 0 2,0 0-2,0 0 2,0 0-1,11 39 3,-6-30 1,-4 1-2,3-1 0,-4-9-2,6 16 2,-3-5-3,0 0 2,-3-11-1,5 19 3,-5-10 0,3 1 0,-3-10 0,3 17 0,-2-7 0,1 1 3,0-3-3,-2-8 1,4 13 2,1-6 0,-5-7-1,1 12-4,-1-12 1,0 0-3,8 8-2,-8-8-23,0 0-5,5 8-23,-5-8-32,3 11-26,-3-11-13,6 9-121,-6-9-268,0 0 118</inkml:trace>
        </inkml:traceGroup>
      </inkml:traceGroup>
    </inkml:traceGroup>
    <inkml:traceGroup>
      <inkml:annotationXML>
        <emma:emma xmlns:emma="http://www.w3.org/2003/04/emma" version="1.0">
          <emma:interpretation id="{EE4CFBD0-7F5C-40F8-B3CB-77CD2C8EF2D7}" emma:medium="tactile" emma:mode="ink">
            <msink:context xmlns:msink="http://schemas.microsoft.com/ink/2010/main" type="paragraph" rotatedBoundingBox="20645,7734 24688,6671 25144,8408 21101,94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807FE9D-AE3D-40FD-8010-EEE92B7FE2F5}" emma:medium="tactile" emma:mode="ink">
              <msink:context xmlns:msink="http://schemas.microsoft.com/ink/2010/main" type="line" rotatedBoundingBox="20645,7734 24688,6671 25144,8408 21101,9470"/>
            </emma:interpretation>
          </emma:emma>
        </inkml:annotationXML>
        <inkml:traceGroup>
          <inkml:annotationXML>
            <emma:emma xmlns:emma="http://www.w3.org/2003/04/emma" version="1.0">
              <emma:interpretation id="{32812D89-0DC4-4CC1-B2B3-FF36497A99B4}" emma:medium="tactile" emma:mode="ink">
                <msink:context xmlns:msink="http://schemas.microsoft.com/ink/2010/main" type="inkWord" rotatedBoundingBox="20645,7734 24688,6671 25144,8408 21101,9470"/>
              </emma:interpretation>
              <emma:one-of disjunction-type="recognition" id="oneOf4">
                <emma:interpretation id="interp20" emma:lang="en-US" emma:confidence="0">
                  <emma:literal>9=2.5</emma:literal>
                </emma:interpretation>
                <emma:interpretation id="interp21" emma:lang="en-US" emma:confidence="0">
                  <emma:literal>90=2.5</emma:literal>
                </emma:interpretation>
                <emma:interpretation id="interp22" emma:lang="en-US" emma:confidence="0">
                  <emma:literal>90-2.5</emma:literal>
                </emma:interpretation>
                <emma:interpretation id="interp23" emma:lang="en-US" emma:confidence="0">
                  <emma:literal>9=-2.5</emma:literal>
                </emma:interpretation>
                <emma:interpretation id="interp24" emma:lang="en-US" emma:confidence="0">
                  <emma:literal>90=-2.5</emma:literal>
                </emma:interpretation>
              </emma:one-of>
            </emma:emma>
          </inkml:annotationXML>
          <inkml:trace contextRef="#ctx0" brushRef="#br0" timeOffset="8182.6238">2953 676 38,'0'-13'92,"0"13"2,0 0-12,0 0-1,0 0 5,-3-11-9,3 11-5,0 0-2,0 0-12,0 0 0,-5-11-5,5 11 4,0 0-10,0 0 0,0 0-5,-8-13 1,8 13-11,-6-9 1,6 9-2,0 0-5,-6-8-5,6 8 4,0 0-9,-10-7-1,10 7 6,-12-7-7,12 7-5,-13-7-3,13 7 9,-10-4-10,10 4 3,-11-6-3,11 6 0,-14-5-1,14 5-1,-13-2 4,13 2-7,-9-3 12,9 3-17,-13-3 16,13 3-12,0 0 7,-21-2-4,21 2 2,0 0-1,-14 2 0,14-2-3,-13 3 8,13-3-4,0 0 3,-15 5 0,8 0 2,7-5 6,-12 7 1,4-1-3,8-6 6,-12 11 1,7-5 8,-4 2 3,4 2 2,-4-1 2,-1 2 4,-1 0 1,2 0 3,1 4-2,-3-1 0,2-2 0,1 2 2,0 4-2,2-6-2,-2 2-3,2 1 3,1-1-6,2-2-2,0-1-4,3-11-6,0 21 5,-1-7-4,2 0-4,-1 1 0,3-7 1,-3-8-4,2 20 2,1-6-5,0-2-2,3-4 0,1 5-1,-3-4-2,2 3-2,1-2 3,-3-2-2,3-2 5,0 2-7,1 3 1,0-4 0,0-2 2,3 1 1,-4-1-5,3 1 4,-2-2 1,2 0-3,3-2 0,-4 2-1,4-3 0,-13-1 0,23 0-5,-4 0-2,-5-1-1,1-3-10,-2 1 1,-1-1-4,-1 1-2,2-7 0,-2 5 0,3-2-3,-4-4 1,1 3-1,-4-1-2,2 1 0,-1-2 4,1-2-1,-6 3 1,2-2-1,-2 1 3,2-4 2,-2-1 3,0 3-3,0-1 2,0-1-3,-1 2-4,-1 3 5,1-3-2,-2-2 0,3 2 4,-3 12 0,1-20 1,-1 9-3,0 11 6,0-17 0,0 4 0,0 13 3,2-17 2,-2 17 0,3-14 4,-3 14 2,-3-13 8,3 13-4,0 0 1,0-17 5,0 17-1,0 0 1,-6-9 2,6 9-1,0 0 4,-3-12 3,3 12 7,0 0-1,0 0 6,0 0 0,0 0-1,0-14 1,0 14-5,0 0 4,0 0-6,0 0 1,0 0-5,0 0-4,0 0-3,0 0-2,0 0 2,0 0-4,0 0-3,0 0-1,0 0-1,0 0 0,0 0-4,0 0 9,0 0-6,0 0-1,0 0 4,0 0-2,-7 35 3,7-35 8,-1 19-2,1-8-1,0-11 4,0 19 3,-3-5 2,7 0-3,-2 1-2,3-2 2,-4 1-4,1 3-1,1-3-2,-2-2 4,4 2-2,-3 4-4,1-4 0,0-3-1,3 2-2,-3-2 4,3 2-3,-1-3 1,1-2-2,2 4 2,0-1-1,-2-3-3,2 5 3,0-5 1,0-1-2,-1 1-2,3-5-1,-1 4 3,0-3 0,-9-4 2,17 7-5,-9-6 5,2 3-2,-10-4-1,18 0 4,-18 0-5,16-1 1,-16 1 0,17-4-2,-8 1-1,-1-3 4,-8 6-5,17-9 1,-9 6-2,0-3-7,-2-1 2,-6 7-3,9-12 1,-2 1-1,-7 11-2,6-16-7,-1 7-3,-5 9-3,3-16-12,1 9-10,-1-1-9,-3 8-10,4-13-17,-4 13-20,0-12-17,0 12-8,0 0-21,4-14-23,-4 14-134,0 0-328,0 0 145</inkml:trace>
          <inkml:trace contextRef="#ctx0" brushRef="#br0" timeOffset="9252.1547">4080 743 186,'0'0'231,"0"0"-15,0 0-12,0 0-10,0 0-14,0 0-11,0 0-18,0 0-12,0 0-8,0 0-10,0 0-11,0 0-10,0 0-7,0 0-6,20 9-2,-10-7-6,-10-2-7,26 0-7,-9 1-6,-7 1-6,5-2-6,4 0-4,0 0-3,-4 0-13,2 0-4,0 2-16,1-2-14,0 0-13,-2 2-13,-2-2-26,-2 0-22,4-2-16,1 4-24,-6-2-28,-11 0-20,23-2-32,-23 2-129,16-2-356,-16 2 157</inkml:trace>
          <inkml:trace contextRef="#ctx0" brushRef="#br0" timeOffset="9606.372">4175 1038 11,'0'0'196,"0"11"-2,0-11 2,0 0-2,0 0 0,0 0-4,0 0-3,0 0 0,0 0-12,0 0-7,17 1-15,-17-1-6,0 0-14,19 4-14,-19-4-12,19 0-8,-10 0-10,-9 0-7,26 0-8,-13-1-7,2 1-11,1-3 0,3 0-10,-2 3-3,0-5-4,-1 1-3,2 2-3,-2 1-5,-1-3-9,-1 4-3,-1 0-7,-13 0-5,19-4-1,-19 4-17,15-3-4,-15 3-11,13 0-8,-13 0-11,0 0-14,10-2-15,-10 2-21,0 0-17,0 0-26,0 0-14,0 0-26,11-3-32,-11 3-148,0 0-390,0 0 173</inkml:trace>
          <inkml:trace contextRef="#ctx0" brushRef="#br0" timeOffset="8793.4098">3470 1151 231,'12'-14'230,"-12"14"-21,0 0-15,0 0-19,0 0-20,0 0-15,0 0-14,0 0-18,0 0-11,0 0-9,0 0-8,0 0-10,3 14 1,-3-14 2,5 14-3,-5-6 1,6 5-2,-4-2-1,2 5 2,0-1 0,0 5-2,-1-4 0,0 3 0,-1-1-3,1 8-1,-3 1-5,5 0-3,-1-2-2,0 1 1,-1 3-6,-2-3-6,1 2-1,-2-5-2,1 2-1,2 0-6,-1-6 4,0-1-6,2-1-2,-2-1-2,-2 2-2,1-4-1,2 1-4,-1 0 2,3-1-5,-5-6 3,0-8-6,3 18 3,-3-8-4,0-10-3,4 13 4,-4-13-4,4 13 3,-4-13-7,3 8-5,-3-8-10,0 0-13,3 10-16,-3-10-14,0 0-10,0 0-16,0 0-24,0 0-23,0 0-39,0 0-34,0 0-48,0 0-175,0 0-455,15-32 202</inkml:trace>
          <inkml:trace contextRef="#ctx0" brushRef="#br0" timeOffset="10928.08">5186 418 81,'0'0'161,"0"0"-6,0 0-12,0 0-11,0 0-9,0 0-8,0 0-12,0 0-6,0 0-5,0 0 1,0 0 2,0 0 0,0 0-6,-10 30-9,10-30-4,-9 4-8,9-4-7,0 0-4,-14 3-2,14-3-9,-14 0-3,14 0-5,-16 0-2,16 0-3,-14 0-6,14 0-3,-14-3 1,14 3-5,0 0 1,-18-4-2,18 4-2,-13-5 5,13 5-3,-8-2 3,8 2 0,-9-7 0,9 7-3,-9-7 1,9 7 5,-5-11-3,5 11-2,0 0-1,-5-15-3,5 15 0,-1-16 3,1 16-6,0 0 3,1-18-8,-1 18-1,5-13 0,-5 13-1,3-10 2,-3 10-3,6-13-2,-6 13-2,7-10 2,-7 10 0,9-5 0,-9 5 0,5-10-1,-5 10 1,0 0 0,9-7-6,-9 7 2,0 0-1,0 0 3,11-4-4,-11 4 0,0 0 5,16 3-6,-16-3 2,0 0 2,20 4 4,-12-3-1,-8-1-1,14 6 0,-7 1 6,3-4-2,-10-3 1,17 9-1,-11-2 2,2-2 0,0 1-2,3 1-2,-4-2 3,6 7-2,-5-3-1,4 3 2,-7-2-1,1 4-2,3-2 1,-1 2-1,-2 4 1,-1-4-1,0 9 0,-4-7 0,4-2 2,-4 6-5,1-1 3,-2-1-1,-2-3-1,1 3 1,-4-3 2,4 9-1,-4-10-2,5 2-1,-3-2 2,1-2 6,-4 2-4,1-3-3,-1 3 0,0-3 3,0 4-1,-4-5 1,6 2-3,-4-4 8,2-1-8,-2 3 0,8-10-1,-9 12 0,2-3 2,1-4-3,6-5 1,-8 12 0,8-12 3,-7 7-3,7-7 3,-7 7-1,7-7 2,-8 7-3,8-7-2,0 0 3,-14 3-1,14-3 0,0 0-6,-18 1-1,18-1-1,0 0 1,-20-4 1,20 4 2,-13-3 0,13 3 0,0 0 0,-15-1 2,15 1 1,0 0-2,-13-8 2,13 8 0,0 0 3,-9-3 1,9 3-2,0 0 3,-7-11 4,7 11 3,0 0-6,-6-11 1,6 11-1,0 0 0,-3-10 0,3 10-4,0 0 3,-5-12-3,5 12 0,0 0-3,0-14 4,0 14-4,0 0 0,0 0-4,0-16 1,0 16 2,0 0-2,2-13 1,-2 13 3,0 0-4,3-11 2,-3 11 0,0 0-2,0 0 2,2-14 0,-2 14 1,0 0 2,6-8-1,-6 8 1,0 0-2,3-9 3,-3 9 1,0 0 2,0 0-1,0 0-1,0 0-1,0 0 1,9-9-3,-9 9 3,0 0-4,0 0 2,0 0-4,0 0 4,0 0-6,0 0 3,0 0 0,0 0 0,0 0 0,0 0 3,19 16 4,-19-16 1,13 7 3,-7-2 2,-6-5-2,14 11 6,-6-6 1,-1 2 3,3 0 0,-3 0 1,1 2 2,5 0 1,-4 2 1,0-4-7,1 5 5,1-1-3,0 3-5,-2-3-1,-1-1 0,1 2-1,0 0 0,-1-4 1,3 5-3,-5-3 2,-1 0-3,6 1-3,-5-4 3,2 3-2,-2-3-2,-3 1 4,3 1 1,-6-9-6,13 15-3,-8-11-3,-1 7-13,2-8-9,-6-3-12,7 15-16,-1-8-10,-6-7-18,9 10-18,1-5-20,-10-5-27,11 7-28,-5-3-26,-6-4-184,11 3-414,-11-3 183</inkml:trace>
          <inkml:trace contextRef="#ctx0" brushRef="#br0" timeOffset="11725.5152">5695 794 43,'0'0'156,"0"0"-3,0 0-10,0 0-5,0 0-7,-3 16-9,3-16-13,0 0-8,0 0-12,0 0-3,0 0-12,0 0-6,0 0-1,3 17-12,-3-17-2,0 0-10,0 0 0,0 0-4,0 0 0,0 0-6,0 0-2,11 8-5,-11-8 1,0 0-3,0 0 7,0 0-10,0 0 4,0 0 1,0 0 5,0 0 15,0 0 4,0 0 7,0 0 0,0 0 6,0 0-1,0 0-2,0 0-3,0 0-4,0 0-5,0 0-4,0 0-8,0 0-1,0 0-10,0 0-1,0 0-2,0 0-3,0 0-2,0 0-4,0 0 0,0 0-2,0 0-5,0 0-3,-25 0-5,25 0-4,0 10-4,0-10-4,0 0-3,0 0-2,0 0 6,6 22-6,-6-22 3,5 7-3,-5-7 0,0 0 5,8 7 0,-8-7 3,0 0 4,0 0 0,0 0 1,0 0 3,0 0 1,0 0 6,0 0 3,0 0 7,0 0 3,0 0 8,17-18 4,-17 18 19,0 0-12,0 0 3,0 0 1,-2-14 5,2 14 0,0 0 0,0 0 2,0 0-8,0 0-4,0 0-4,-8-14-1,8 14-1,0 0-8,0 0-3,0 0-4,0 0-4,0 0 3,0 0-7,0 0 2,0 0-1,0 0-3,0 0-7,0 0-6,0 0-4,0 0-7,0 0-9,0 0-12,0 0-13,0 0-5,0 0-20,0 0-16,0 0-21,0 0-30,0 0-26,0 0-43,0 0-167,0 0-412,0 0 183</inkml:trace>
          <inkml:trace contextRef="#ctx0" brushRef="#br0" timeOffset="12642.3252">6207 349 10,'0'0'145,"0"0"-8,0 0-5,0 0-6,-9-16-3,9 16-10,0 0 3,0 0-9,0 0-6,-11-7-4,11 7-11,0 0-9,-14-2-8,14 2-5,0 0-8,-14 0-6,14 0-4,0 0 2,-22 4-11,22-4 1,-14 5-10,5 1-1,9-6-2,-14 8 0,8-2-5,6-6 1,-14 8-3,9-2-1,5-6-3,-9 17 3,5-9 1,1 2 2,3-10 1,-4 20 2,2-12 4,2-8-1,0 22 0,5-8 2,-4 0-3,2-2-2,4 2 1,-1-1 1,2 0-2,3 0 0,-4-1 0,3 1 0,1 0 3,1 0-2,-1 0 3,3-4 2,0 7-3,-2-6 3,2 1 4,-1 0 0,-1 1 0,-1-2-1,3 3-3,-1-1-7,-5 0 7,4-1-10,-4-4 0,-2 2-1,2 1-3,-4 0 1,3-4-3,-4 1 4,-3-7-3,4 14 1,0-8 4,-4-6-4,4 12 5,-4-12-4,0 0-2,0 13 1,0-13 4,0 0-4,-6 14-1,6-14-2,-6 9 0,6-9 0,-10 10-3,4-6 1,6-4 4,-15 3-5,15-3 4,-13 8-3,13-8-5,-12 3 1,12-3-7,-19 0-11,19 0-15,-17-2-15,17 2-13,-19-4-8,19 4-16,-17-7-11,6 2-15,2-2-4,-2 4-9,0-8-15,-1 4-2,-1-1-25,1-2-17,1 2-130,-3-2-332,0 4 147</inkml:trace>
          <inkml:trace contextRef="#ctx0" brushRef="#br0" timeOffset="13206.2916">6181 314 147,'0'0'197,"0"0"-14,0 0-7,0 0-10,0 0-8,0 0-12,4-12-8,-4 12-7,0 0-6,0 0-14,0 0-7,16-3-8,-16 3-12,14-1-6,-14 1-10,20-3-3,-6 0-8,0 3-4,5-5-8,1 4-2,-4 1-7,2-4-4,0 4 0,2-2-2,-1 0-9,2 1 5,-2 1-6,-3-2-1,2 2-4,-1 2 1,1-4-3,-3 2-1,1-2 3,-4 1 0,-12 1 1,20-2 5,-9 0 0,-11 2 4,19-6 3,-19 6 2,19 3 2,-10-6 3,-9 3 0,17 0 2,-17 0 3,11 3-1,-11-3-4,0 0 0,0 0-1,20-3-3,-20 3 9,0 0-8,13 0-2,-13 0-1,0 0-4,0 0-2,15 0 0,-15 0-2,0 0 5,0 0-10,14 3 6,-14-3-8,0 0-4,14 1 1,-14-1-5,0 0 1,0 0 4,0 0-5,0 0 1,0 0-4,0 0 3,13-4 5,-13 4-7,0 0 2,0 0-5,0 0 6,0 0-15,0 0-9,0 0-16,0 0-11,0 0-31,0 0-27,0 0-33,0 0-45,0 0-30,0 0-51,0 0-156,0 0-451,0 0 199</inkml:trace>
          <inkml:trace contextRef="#ctx0" brushRef="#br0" timeOffset="68614.1394">3580 980 27,'-18'-4'21,"18"4"1,0 0 0,0 0-4,-16 2-2,16-2-2,0 0-1,-16 0 0,16 0-2,0 0-4,-12 2 2,12-2 1,0 0 0,0 0-1,-16 3-1,16-3 3,0 0 1,0 0 4,-14 0-1,14 0 7,0 0 4,0 0 0,0 0-1,-18-2 3,18 2-6,0 0 1,0 0-6,-14 2 2,14-2 1,0 0 0,0 0-8,-19 0 5,19 0-7,0 0 1,-14 0 1,14 0-6,-14 2 1,14-2-7,-14 6 9,14-6-3,-16 4-3,9-1-1,7-3 0,-18 4 4,18-4-3,-15 8 0,15-8 0,-13 3 1,13-3-2,-10 7-5,10-7 5,-13 4 2,13-4-4,-14 7 6,14-7-4,-11 7 2,11-7-2,-14 7 3,8-3-5,6-4 1,-11 11 4,5-7 3,6-4-7,-13 11 1,6-5 1,-3 1 6,10-7-4,-18 16-2,10-9 2,0 0-6,-1 0 0,1 5 6,2-3-6,-2-2 6,0 3 1,2-3-2,6-7-3,-10 14 1,4-6-2,2 0 10,0 3-7,-3-2 7,2-1-7,0 2-3,1 0 2,-3-2 7,3 4-9,4-12 1,-8 15 2,3-4-1,2 0 0,-1-2-2,0-1 2,4-8 1,-9 19-2,6-8 0,-3 0 1,1-4-3,2 4 4,-2 0 3,5-11-6,-6 18 12,3-8-11,1 0 8,2-10-6,-6 16 3,1-9-3,5-7 3,-1 15-4,1-15 0,-5 13 2,5-13-1,-3 14 3,3-14-1,-3 17 1,3-17-6,0 14 3,0-14-3,-2 15 0,2-15 5,0 15 0,0-15-1,-1 10-2,1-10-2,1 16-1,-1-16 8,5 16-2,-5-7-4,0-9 5,5 18-6,-5-10 6,3 5-8,0-3 1,0 1 8,0 1-15,0 3 8,-3-1-1,2 1 2,-2-3 2,0 1-2,0-13 1,0 19-5,0-8 6,0 2-2,0-13 1,0 19-2,1-11-7,-1-8 14,7 15-9,-7-4 1,0-11 2,7 17 1,-2-5-2,-2-2 3,3 4-3,-1-6 5,-2 3-6,5 0 10,-2 0-6,1-3 0,-1 4-6,0-3 5,2 3-1,-2 1-5,0-4 6,2 1-3,-2 1 1,4-2-2,-4 1 3,2-1 0,1-2 0,-4-2 2,6 3-4,-4-1 4,3-2-4,-1 0 8,-4 1-4,4 1-2,-9-7-2,16 7 7,-9-4 2,-7-3-6,13 11 0,-7-8 3,-6-3-10,16 7 3,-9-3 5,1 1-2,-8-5 0,13 7-3,-6-1 4,1-1-2,-8-5 1,14 9 2,-4-5 5,-3 0 4,-7-4-3,17 4 10,-4 0-11,-2-3 3,-11-1 0,23 1-1,-9-1-7,-1 5 4,1-4 8,0 0-8,1 0-5,-1-1 5,-3 4-4,3-4 5,-3 1-10,-11-1 2,20 1 4,-7-1-2,-2 2 2,-11-2 3,17 0-1,-9 4-1,-8-4 6,0 0 0,23 0 0,-23 0 7,14-4-1,-14 4 0,14-3-2,-14 3 3,14-6-1,-6 4-3,-8 2-4,17-7 2,-6 1-5,-2 1 2,5-2 2,0 2 2,-3 2-13,-2-3 7,4 2-7,-1-1 6,-1-2-3,-11 7 4,21-7-2,-11 5 1,0-3-5,-10 5 0,17-7-5,-9 0 15,-2 2-6,2-2 7,-8 7-8,14-10-1,-8 7 4,2-4-1,-1 2-1,-7 5 5,13-12-3,-7 8 4,2-3-3,-8 7 3,17-16 1,-11 8 1,1 1-4,-1-5 4,0 5-1,3-4-1,-2-1-2,3 3 9,-6 1-2,7-3-1,-8 0 1,4 3 1,3-5 2,-6 6-2,1-3-2,1 1 3,-6 9-5,3-19 7,2 9-2,0 0 3,-4 1-1,1-5 2,3-2-3,-4 3 1,4-1 0,-2-2 3,-3 2-2,5-1 1,-4 0 2,1-3-4,1 3 0,0-1 8,0-1-5,2 3 1,-1 0-1,3 1 0,-1-1 1,-5 0 0,-1-3-4,-1 5-1,2-2-2,-1 14 0,2-25 1,-4 14-4,2 11-2,0-22 0,0 7 0,0-2-4,2 1 3,-4-2-5,2 1 5,-4 5-8,2-4 3,1-4 2,-1 1-5,2 2 2,-3-2-2,1 1-1,2 3 2,-4-4-1,2 6 2,1-2-5,-4 3 3,3-2 0,-2 5-3,2-5 10,2 14-6,-1-19-1,-4 10 0,5 9-3,-6-16 3,6 16 2,-7-13-5,7 13-2,-4-14 4,4 14-3,-5-12 1,5 12 0,-5-8 1,5 8-3,-4-10-2,4 10-5,0 0-5,0 0-4,-5-15-11,5 15-5,0 0-5,-1-9-12,1 9-2,0 0-18,0 0-22,-5-11-1,5 11-27,0 0-9,0 0-25,0-16-98,0 16-275,0 0 122</inkml:trace>
        </inkml:traceGroup>
      </inkml:traceGroup>
    </inkml:traceGroup>
    <inkml:traceGroup>
      <inkml:annotationXML>
        <emma:emma xmlns:emma="http://www.w3.org/2003/04/emma" version="1.0">
          <emma:interpretation id="{EE09B3C0-91BB-48D5-9889-FFC8E94F8DC3}" emma:medium="tactile" emma:mode="ink">
            <msink:context xmlns:msink="http://schemas.microsoft.com/ink/2010/main" type="paragraph" rotatedBoundingBox="19192,9311 24164,9223 24187,10566 19216,106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F215D7-726B-474B-86A8-7221B7335E41}" emma:medium="tactile" emma:mode="ink">
              <msink:context xmlns:msink="http://schemas.microsoft.com/ink/2010/main" type="line" rotatedBoundingBox="19192,9311 24164,9223 24187,10566 19216,10654"/>
            </emma:interpretation>
          </emma:emma>
        </inkml:annotationXML>
        <inkml:traceGroup>
          <inkml:annotationXML>
            <emma:emma xmlns:emma="http://www.w3.org/2003/04/emma" version="1.0">
              <emma:interpretation id="{C16DD492-1140-44C0-81D1-B92A7662C5AC}" emma:medium="tactile" emma:mode="ink">
                <msink:context xmlns:msink="http://schemas.microsoft.com/ink/2010/main" type="inkWord" rotatedBoundingBox="19192,9311 21620,9268 21644,10611 19216,10654"/>
              </emma:interpretation>
              <emma:one-of disjunction-type="recognition" id="oneOf5">
                <emma:interpretation id="interp25" emma:lang="en-US" emma:confidence="1">
                  <emma:literal>from</emma:literal>
                </emma:interpretation>
                <emma:interpretation id="interp26" emma:lang="en-US" emma:confidence="0">
                  <emma:literal>foam</emma:literal>
                </emma:interpretation>
                <emma:interpretation id="interp27" emma:lang="en-US" emma:confidence="0">
                  <emma:literal>frim</emma:literal>
                </emma:interpretation>
                <emma:interpretation id="interp28" emma:lang="en-US" emma:confidence="0">
                  <emma:literal>From</emma:literal>
                </emma:interpretation>
                <emma:interpretation id="interp29" emma:lang="en-US" emma:confidence="0">
                  <emma:literal>form</emma:literal>
                </emma:interpretation>
              </emma:one-of>
            </emma:emma>
          </inkml:annotationXML>
          <inkml:trace contextRef="#ctx0" brushRef="#br0" timeOffset="28728.7188">1089 3075 104,'0'0'243,"-10"-4"-13,10 4-14,0 0-21,0 0-23,0 0-10,0 0-20,0 0-11,0 0-12,44-10-8,-25 10-10,1-4-11,8 4-6,-2-1-7,-7 2-8,12-1-8,-4 0-4,2 4-8,-5-8-4,4 10-8,-2-7 2,2 1 0,0 0-2,0-1-3,3-3-3,-3 0 0,-1 0-2,-8 0 0,1-2 0,0 6-1,0-3 0,-1-2 1,-3-1-3,-2 3 1,-3 2-1,-1-3 1,1 0 1,-11 4 3,16-4-2,-16 4-1,12-2 5,-12 2-7,0 0 0,13-1-4,-13 1 0,0 0-2,9-4-3,-9 4-3,0 0-3,0 0 3,0 0-11,0 0-7,0 0-12,10-5-12,-10 5-14,0 0-7,0 0-26,0 0-38,0 0-35,6-9-25,-6 9-19,0 0-50,6-9-129,-6 9-403,6-10 179</inkml:trace>
          <inkml:trace contextRef="#ctx0" brushRef="#br0" timeOffset="29446.3148">1877 2925 159,'0'0'208,"0"0"-7,0 0-6,0 0-11,6-23-8,-6 23-11,6-8-8,-6 8-16,0 0-4,0 0-19,10-7-14,-10 7-10,0 0-5,7-6-10,-7 6-8,0 0-12,0 0-5,19 1-4,-19-1-5,20 6-6,-10-1-2,4 2-6,-2 0-5,2 0 1,0-2-1,0 6-6,5-1-1,-4-2-5,-1 0 0,0 5 1,2-2-2,-4 1-4,1 0-2,-4-2 2,4 1 2,-2 2-4,-7-5 0,6 7-5,-3-5 3,-4 2-2,2-1 2,-2-2-4,0 1-2,-1-1 3,0 3 1,-2-12-3,-2 21-2,2-21 1,-5 21-1,5-13 5,-4 4-3,-3-5 0,7-7 0,-12 17 3,4-12-3,2 2-1,6-7 0,-14 7 0,8 0 1,6-7 3,-8 9 2,8-9-3,-6 6 7,6-6 3,0 0 7,0 0 3,0 0 2,0 0 6,-16-18-3,16 18 3,0-18 0,0 18-4,0-21-1,2 7-1,-1-2 1,2-3-4,-1 4-8,1-4 6,2 5-5,1-3-6,-3-2 6,2 4-4,1 1 2,-1-3-2,-2 3 0,3 2-1,-1-3-3,-2 4 0,1-2-2,-1 4-1,2 2 2,-2-5-6,3 3 1,-1-2-2,1 1-5,-6 10-4,11-15 4,-6 8-7,1-2-7,0 1-2,-6 8-4,7-13-5,-7 13-2,6-12-8,-6 12-5,3-7-13,-3 7-16,0 0-5,5-11-29,-5 11-22,0 0-24,0 0-26,9-3-15,-9 3-145,0 0-370,0 0 164</inkml:trace>
          <inkml:trace contextRef="#ctx0" brushRef="#br0" timeOffset="30581.5277">2604 2868 24,'0'0'183,"0"0"-8,0 0-16,0 0-6,0 0-14,0 0-8,0 0-11,0 0-3,-39 12-6,34-6-6,-1 2-2,-5 2-3,5 0-9,-2 2 1,0-1-3,-1 3-3,3 0-12,-2 0-3,2 1-6,0-3-13,-1 0 0,3-1-2,1-2-6,-2 2-3,5-11-7,-2 14 2,2-14-5,-1 16-8,1-16 2,0 0-1,-3 15-3,3-15-1,0 0-2,0 0-3,11 7-5,-11-7-5,0 0-6,0 0-10,23-7-3,-23 7-7,14-11-7,-6 4-6,1 2 6,0-4-1,2-3 3,-3 5-4,1-4 4,-1 3 8,3-2-4,-3 0 5,4-2 2,-2 0 0,-4 2 8,2 2 5,0 1 0,4-4 1,-4 4 7,0 0 5,-1-2 0,3 3 3,-1-1 9,-1 1-1,-2-1-2,-6 7 5,16-9-2,-10 4 5,-6 5-1,12-11 3,-12 11-1,8-3 1,-8 3-2,8-7 0,-8 7 0,0 0-5,11-6-4,-11 6 4,0 0 0,0 0 1,0 0-4,17 13 2,-11-9-4,2 2-1,1-1 3,-3 6-3,-1-3 0,4 2-2,-5-2 0,2 1-1,-1 0 2,-1 5-4,2-7-3,1 7 2,-3-6-3,3 0 6,-6 3-8,2-3-3,-3-8 0,6 17 6,-2-10-3,-4-7-1,1 14-1,-1-14-5,5 10-9,-5-10-8,0 0-2,1 9 3,-1-9-8,0 0 3,0 0 1,0 0-1,0 0 3,0 0-7,0 0-10,0 0-4,0 0-2,0 0 3,0 0 6,0 0 0,13-32 3,-12 25 6,-1 7-1,8-16 4,-2 7 0,1 1 1,0-4 2,1 1 5,3-2-1,-6 1 6,4 5 1,-6-2-2,8-1 11,-3-1 3,0 0 1,-1 8 4,0-8 5,0 6-1,0-4 3,-7 9 6,12-11-1,-6 7 3,-6 4-2,8-10 0,-8 10-3,10-7-1,-10 7-3,7-5 1,-7 5-2,0 0-3,13 0 0,-13 0 3,12-2-2,-12 2 0,0 0-1,16 9-2,-10-4 0,-6-5 0,9 11-4,-4-5 2,1 1 0,-3 1-4,-3-8-2,10 18 7,-4-10-4,-3 2-1,2-2 1,-4 1 0,4 0 1,-5-9-3,3 16-6,-1-7 9,2-1-3,-4-8 0,5 11 3,-5-11 1,3 13-6,-3-13-2,5 6-7,-5-6-3,0 0-1,0 0 3,3 9-5,-3-9 4,0 0 0,0 0-8,0 0 7,0 0-5,0 0-5,0 0-5,0 0 0,0 0 1,0 0 3,0 0 2,0 0-1,14-28-4,-14 28 2,9-9 2,-7 2 1,-2 7-2,8-14 1,-1 3 6,-2 4 0,1-5 3,2 3-7,-2-1 7,2-4 2,0 1 3,1 2 1,2 3-2,-5 1 3,4-4 0,-3 2-1,1 0 2,2 2-1,-3 0 2,1 0 3,-2-1 5,-6 8 3,10-11 2,-10 11-2,11-4 0,-11 4 0,7-5-3,-7 5 2,0 0-5,0 0-8,10-3 11,-10 3-2,0 0-2,0 0 4,0 0 0,0 0-1,0 0 1,18 10 6,-18-10-5,7 7 5,-7-7 6,9 11 7,-9-11 0,6 10-2,0 1 2,-1-4 0,-5-7 2,8 14-4,-5-3 2,2-4-3,-4 1 4,5 2-6,-4-2 2,-2-8-6,5 19 0,1-6 0,-4-4-1,-1 0-4,4-1 1,-1 3-3,-4-11-2,4 15 0,-3-8 3,4 1-3,-5-8-1,4 16-14,-4-16-12,4 12-17,-4-12-21,0 12-20,0-12-24,0 0-21,1 11-36,-1-11-26,0 0-28,0 0-110,-3 14-349,3-14 156</inkml:trace>
          <inkml:trace contextRef="#ctx0" brushRef="#br0" timeOffset="28279.9729">1343 2603 27,'0'0'116,"0"0"-4,0 0 1,0 0-6,17-4 6,-17 4-12,0 0 5,18-1-5,-18 1-3,13-4-2,-13 4-1,9-3-8,-9 3-9,14-5-2,-14 5-5,17-7-11,-12 4-4,4-2-6,-9 5-7,16-12-2,0 7-9,-2 1-2,3-3 3,-8 4-7,7-5 0,1 3-4,-3-2 2,1 1-7,-1-1 0,0 0 7,0 0-4,0 1 2,0 0-1,0-1 4,-3 0 0,0 2 3,0-1-2,-5 1-4,2-2 5,0 0 0,-2 0-1,2 0 2,0 0-4,-8 7-1,11-15 1,-8 5-3,-3 10 2,11-14-3,-8 4-1,1 3-2,-4 7 2,4-20-2,-1 12-5,-3 8 0,1-18 1,-1 18-4,0-15-1,0 15 2,0-15-1,0 15-6,2-11-1,-2 11 2,-3-13-4,3 13-2,-7-12 0,7 12-2,-6-11 2,6 11-5,-8-7-3,8 7-3,-12-7-3,12 7 2,-8-7 2,8 7-2,-11-4 0,11 4 0,-11-3 2,11 3 2,-12-4-1,12 4-2,0 0 5,-16-1 3,16 1 1,0 0-1,-20 0 0,20 0 0,-17 0-1,17 0 0,-16 0 4,16 0-2,-15 1 0,15-1-2,-17 4 3,6-2 0,0-1 0,0 3 0,11-4 2,-27 9 1,17-5-4,0 1 0,-2-3 6,2 5-3,0-2-1,0 2-1,4-2 0,6-5 3,-14 7-1,14-7 1,-11 7 2,3-4-3,8-3 1,0 0 4,-8 14-3,8-14-1,0 0 3,-7 5 0,7-5 5,0 0-1,0 0 0,0 0 2,-7 7 0,7-7 4,0 0 1,-1 14 5,1-14 0,-5 11 2,5-11 2,-1 11 2,1-11-1,-7 13 2,7-13 0,-1 14-1,1-14 6,0 17-6,0-17-3,-3 14-1,3-14 0,0 14 1,0-14 0,-2 14 3,2-14-1,0 16 1,0-16-3,6 15 1,-4-8-1,-2-7-3,3 15 4,-1-7-3,-2-8-1,4 15 7,-1-6-3,-3 3 3,2-2-2,3 5-2,-5-5 0,1 1 1,4 5 0,-4-2 0,-1-2 4,2 6 2,3-4 2,-1 0-5,-2 0 2,-2 4-1,3-2 3,3 2 0,-3 0 0,1 2-4,0-2 5,-2 6-3,2-9-2,0 4 1,-1-1-4,0-1 6,-2 0-8,2 2 8,-1-1-4,3-3-2,-2 3-2,-2 1-3,2-1 2,-1-2-2,0 2-5,1-1 5,1 1-1,-1 0 4,4-4-4,-6 4-3,1-2 0,-2 2 1,1-1 2,4-1 2,-3 0-4,2-2 4,-1 5-2,0-6 8,-1 1-4,0-3-6,2 3 0,-4-6 5,2 8-3,3-2-4,-4-1 6,-1 1 0,0-2 2,2 0-6,-2-12 7,4 24-1,-5-14-6,1-10 6,-3 23 0,3-11 0,-2-2-5,2-10-7,0 20-1,2-9 2,-2-11-2,3 13-2,-3-13 4,0 15 7,0-15-5,-3 13-5,3-13 1,0 0-4,4 16 2,-4-16-4,0 0 6,7 8-4,-7-8 18,0 0-30,0 0-12,0 0-13,0 0-21,7 3-18,-7-3-21,0 0-48,0 0-54,0 0-76,0 0-59,-18-29-222,13 14-598,0-3 265</inkml:trace>
        </inkml:traceGroup>
        <inkml:traceGroup>
          <inkml:annotationXML>
            <emma:emma xmlns:emma="http://www.w3.org/2003/04/emma" version="1.0">
              <emma:interpretation id="{4A7CA0E2-B7B4-40B7-9940-8C0E00CB0CF8}" emma:medium="tactile" emma:mode="ink">
                <msink:context xmlns:msink="http://schemas.microsoft.com/ink/2010/main" type="inkWord" rotatedBoundingBox="22463,9410 24166,9380 24182,10285 22479,10315"/>
              </emma:interpretation>
              <emma:one-of disjunction-type="recognition" id="oneOf6">
                <emma:interpretation id="interp30" emma:lang="en-US" emma:confidence="0">
                  <emma:literal>(n)</emma:literal>
                </emma:interpretation>
                <emma:interpretation id="interp31" emma:lang="en-US" emma:confidence="0">
                  <emma:literal>(n.)</emma:literal>
                </emma:interpretation>
                <emma:interpretation id="interp32" emma:lang="en-US" emma:confidence="0">
                  <emma:literal>an</emma:literal>
                </emma:interpretation>
                <emma:interpretation id="interp33" emma:lang="en-US" emma:confidence="0">
                  <emma:literal>(n-y)</emma:literal>
                </emma:interpretation>
                <emma:interpretation id="interp34" emma:lang="en-US" emma:confidence="0">
                  <emma:literal>(n-I)</emma:literal>
                </emma:interpretation>
              </emma:one-of>
            </emma:emma>
          </inkml:annotationXML>
          <inkml:trace contextRef="#ctx0" brushRef="#br0" timeOffset="31998.1338">4574 2817 126,'0'0'208,"0"0"-10,0 0-18,-2-14-8,2 14-12,0 0-12,5-16-18,-5 16-10,3-11-5,-3 11-11,6-10-10,-6 10-6,8-12-8,-3 8-4,-5 4-3,7-11-7,0 5-11,-7 6-4,9-6-6,-9 6 0,12-5-7,-12 5-6,15-2-6,-15 2 6,14 2-11,-14-2-1,18 4-6,-10-1 2,0 4-1,-8-7-2,15 15-3,-5-6 2,-1 4-3,-1-1 2,3 1-1,-5-1-1,2-2 0,-2 8 1,-3-7-1,3 0 3,-1 0-6,-3 0 6,1 1-9,0-4 4,-3-8-3,0 19-1,0-19 3,1 14-3,-1-14 1,2 16 0,-2-16 2,0 0-5,-2 14 3,2-14-1,0 0 2,2 11 1,-2-11-3,0 0 5,0 0-2,0 0 1,0 0 0,0 0 1,0 0-5,0 0 2,0 0-3,0 0-3,0 0-3,0 0-1,0 0-5,0 0 2,-14-32-2,14 32 5,3-18-9,-3 18 3,2-18-1,-2 18 2,1-21-3,1 9-2,2 0 0,-2-2-4,3 3 6,-1-3-2,1 2 0,0 3 0,-1-2-2,1 2 2,1-3 0,-1 1-2,1 2 2,-4-2 2,-2 11 2,12-14-2,-9 6 1,-3 8 3,11-14 0,-5 7 0,-6 7-1,10-9 2,-10 9 4,7-10 0,-7 10 0,7-4-1,-7 4-1,0 0 3,11-7-3,-11 7-2,7-4 4,-7 4 1,14 0-3,-14 0 5,0 0-2,17 5 3,-17-5-3,13 2 0,-13-2 0,14 4 1,-14-4-1,14 3 3,-8 2-3,-6-5 4,13 10 2,-7-3 4,2-2-3,-2 0 4,0 4 4,2-1-7,-2-1 7,-1 3 2,4-2-1,-6 1-2,2 5 5,1-3-2,-6-2-1,2 2-2,-1 1-3,4 0 1,-3-3 2,-1 7-3,2-3-2,-3-5 5,2 4-3,-1-3-4,-1-9-17,3 22-14,-1-15-18,-2-7-25,2 15-28,2-7-26,-4-8-23,6 10-26,-6-10-135,10 8-333,-10-8 148</inkml:trace>
          <inkml:trace contextRef="#ctx0" brushRef="#br0" timeOffset="32235.997">5279 2783 68,'0'0'196,"0"0"-13,0 0-17,14-2-11,-14 2-16,14 0-13,-14 0-13,25 0-29,-9-1-12,-1-1-17,5 0-19,-1 2-7,0-2-14,-2 1-22,-1-1-13,2-1 3,-2-3-20,1 2-18,-3 1-3,-2 1-11,-2-4-13,4 2-15,-5-3-70,0 1-178,1 2 78</inkml:trace>
          <inkml:trace contextRef="#ctx0" brushRef="#br0" timeOffset="32593.7911">5633 2620 87,'0'0'144,"0"0"-3,0 0 4,0 0 2,0 0 5,0 0-5,0 0-1,0 0 0,-7-11-2,7 11-3,0 0-3,0 0-9,0 0-12,0 0-3,0 0-15,0 0-15,0 0-10,0 0-5,0 0-12,0 0-3,0 0-4,0 0-5,0 0 0,0 0-2,0 0 3,-1 36-3,1-36-4,0 25 1,1-10-1,3-3-4,-3 3 7,-1-1-13,0 0 0,2 1-3,-2 1-5,3 0 1,-3-1 1,1 0-2,-1 3-3,0-7-5,0 0-17,0-11-12,2 20-19,-2-10-13,0-10-26,1 17-32,3-7-33,-4-10-23,0 14-34,0-14-26,1 12-135,-1-12-387,0 0 171</inkml:trace>
          <inkml:trace contextRef="#ctx0" brushRef="#br0" timeOffset="33258.6049">5751 2292 99,'0'0'160,"11"-4"-13,-11 4-9,0 0-10,0 0-4,0 0-8,0 0 1,0 0-7,0 0-2,22 13-12,-16-10-3,-6-3-6,9 6-13,-3 1-2,-6-7-9,15 7-7,-9-3-9,0 1 0,2 2-7,-8-7-3,14 13-1,-6-7-5,-2 2-2,0 2-5,2-3 3,3 3-7,-4 0-1,1-3 0,2 1-4,2 4 1,-6-2 3,7 0-2,-5-2 4,-2 0-2,2 1-1,-2 1 1,-3-3-2,3 1-2,-1 1 0,-1 1-1,0-1 1,0-2-1,2 2-1,-6-9 2,2 20 0,0-9-1,2 4-3,-1-3 1,0 1 5,-3-1-4,5 2 3,-5-3-2,0 3-1,5-3 0,-4 4-1,3-1 2,-3-2-3,1 2 0,-1 0 1,2 0-4,-3 1 1,0 0 2,2-1-4,-4 0 3,-1 2 4,2-2-3,-1 0 3,2 0 6,-5 2-6,2-2 4,0 0 1,0-2-2,-2 6 1,-1-4 1,5-2 5,-3-2-5,0 2-2,-1 0 0,2 1-2,-2-5 2,2 3-2,-3-1-2,1 0 1,-1-2 0,3 3-2,3-11 2,-11 15-5,5-6 5,1-1-1,-1 0-3,0 0 0,0 0-4,6-8 5,-13 13-3,7-9-2,-2 4-15,8-8-13,-12 9-20,4-5-24,8-4-26,-11 8-33,5-4-30,6-4-30,-14 4-40,14-4-140,-19 0-396,19 0 175</inkml:trace>
          <inkml:trace contextRef="#ctx0" brushRef="#br0" timeOffset="31248.1619">4597 2467 131,'0'0'170,"0"0"-7,0 0-13,0 0-7,-11-5-14,11 5-12,0 0-6,0 0-15,0 0-12,0 0-8,0 0-6,-20 12 2,12-5-3,-4 4-3,2 1-4,-2 2 0,-4 4 0,1 3 0,-4 2 2,5 0 4,-1 1-6,-3-2-3,4 4 4,3-2 3,-1 2-1,1-8-9,3 1-2,2 7 4,-2-2-9,5-5 5,-1 0-6,2-1-1,-1 0-6,3-3-1,3 3-8,-1-2 1,-1 0-3,4-1-3,-2 0-6,3 1 4,0-4-4,-1 3-5,4-3-14,-1 1-14,-2 0-23,1-4-23,-1 2-32,2 1-41,-1-3-33,0 0-31,0-2-33,0 1-120,-1-2-376,-6-6 167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55.1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B7B18F-A4A5-4290-BD2B-B666821491CC}" emma:medium="tactile" emma:mode="ink">
          <msink:context xmlns:msink="http://schemas.microsoft.com/ink/2010/main" type="inkDrawing" rotatedBoundingBox="22101,10168 31141,8833 31340,10180 22300,11514" semanticType="callout" shapeName="Other">
            <msink:sourceLink direction="with" ref="{7BB1756B-93D8-4468-B695-24797629A3A2}"/>
            <msink:sourceLink direction="with" ref="{F4C4B956-3BD6-4C60-96A3-DA94143E701E}"/>
          </msink:context>
        </emma:interpretation>
      </emma:emma>
    </inkml:annotationXML>
    <inkml:trace contextRef="#ctx0" brushRef="#br0">-7 2191 128,'0'0'146,"0"0"-2,-7-8-11,7 8-1,0 0-2,0 0-6,0-17-6,0 17-4,0 0-7,-1-16-1,1 16-4,0 0 2,1-15-12,-1 15 1,-1-11-13,1 11-4,0 0-7,0-23-7,0 23-7,3-19-7,0 12-3,3-1-5,-4-5-1,1-1-6,2-1-3,-1 1-7,-1 0 0,5-4-2,-2 3 1,1-3-6,1-1-2,-2 1-2,6-6-1,-4 1 0,4 2-1,-2-3-1,2 3 1,1 0-4,-2-1-2,-1 7 0,5-7 0,-3 8 0,4-7-2,-1 1 1,2 1-1,0 1 2,0-2-2,-1 1-2,3 1 4,-2-1-2,3 2-3,0-1 1,1-1-1,-1 1 0,2 4 2,-2-5 0,2 1-2,-2 0 3,0 6-5,-4-1 7,4-3-5,0 1 1,-4 5-2,6-4-2,-4 3 1,-2 1-1,3 0 0,2-3-7,-5 6 2,1 2-8,0-1 0,0 2-2,4-4 2,-4 1-1,8-2 2,0 3 1,-1-4 0,0 0 0,5 2 7,-1-3-3,2-2 2,0 3 2,2 0-1,-5-1 1,2 1-1,-1-2 3,2 0-2,3 1 1,-5 1 3,3 0-2,-8 2 4,4-4-1,-4 4-2,-3 2 2,1-1 0,3-3-2,-6 5 2,0 0 0,-1-4 1,4 2-3,-3 0 5,3 2-4,0-8 2,0 8-2,5-5 2,-1-1-2,1 2 3,2-4-4,1 1-3,-1 2 1,3-5 2,-2 6-1,7-8 0,3 1 3,-2 0 0,-5 5-3,-3 0-1,-1 0 7,2 2-2,1-2 0,0 2-2,0 1 3,-1-2-3,-1 2 2,-1-2 1,-1 0-2,1 2 2,0-1-2,0 2-1,2 0 0,-2-4 3,0 1-5,0 0 3,-5-2 0,3 4 2,2-3-4,0 2 1,-3 0 3,0 0 1,2-3 0,-7 5-2,-1 0 2,-1 2 0,3-1-3,-1-1 3,-1 2 1,1-1-2,-3 1 0,3-2 2,-1 0 1,0 5-5,-2-4-1,3 3-6,-1-2 11,1-1-2,-3 0-1,3 2 0,2 0 4,6-2 0,-1-1-3,-1 1-2,2-1 6,-5 4-5,5-2 1,-1-2 0,1 0-2,-2-1 3,4 1 1,-4 4-4,6-6-5,-1 2 9,-6 0 1,7 1-6,-5-5 1,1 7 3,3-3-3,-1-1 1,-1-1-4,2 1 8,-1 2-4,1-6-1,-3 5 8,2-2-3,-4 4-6,5-4 3,-4 7-3,4-3 6,-5 0-4,-5-1 2,4 1-1,-2-4 1,-4 8 1,-1-2-6,2-1 7,7 1-3,-7-2-1,0 0 1,5 2 2,2-1-2,-1-2 1,4-1-3,-2 3 0,2-4 2,1 5 0,-2-3 3,2 1-4,1-5-2,-6 7-2,5-4 6,-4 6-3,-1-4-4,2 3 5,-5-2 3,-2 2-1,-1-3-2,0 4 3,2-2-4,4 0 5,1 2 1,-1-6-4,-1 3 1,2 0 2,-1-3 2,2 6-6,-1-1 7,1-4-3,1 0 4,-2 0-4,1-2 2,1 4 3,0-2-3,-3 3 3,2 1-3,-2-5 3,1 1-3,-2 1-1,1 2 5,-5 1-3,7-3 0,-8 3-3,3-1 0,4-4 4,-7 6-4,0-2-1,4-1 2,0-2-4,-3 5-3,-1-1 3,3 1-3,-2 2 6,5-6 3,-6 3-4,1-1-2,7 3 3,1-2-3,-4 2-2,5-3 4,-4-1 1,2 0-3,2 3-2,-5-1 2,4-2 1,-2 4-2,-2 0 1,-5-1 1,6 1-3,1-2-1,-9 2 3,3 2-1,-1-2-2,6 0 3,-5 0 2,-1 0-5,0 1 4,7 3 0,1-4 2,-8 0-7,0 0 8,0 0-4,4-4-1,-4 3-2,0 6 1,0-9 2,1 8 1,-4-4-1,0 0 0,0 0-1,0 0-1,0-4 3,4 4 0,-4 0 2,1-1-3,1 2 0,1-1 2,1-1 0,-6-1-6,5 2 2,-6 2 4,7-2-5,-1 0 5,-6 1-2,3-2 4,0 2-8,-4-2 5,4 2 0,3-1-5,-3 0 3,0-3-1,4 6 3,-7-4-1,6-1 3,-3 2-2,2 2 0,-5-2-4,0 1 5,0-1-1,4 0 1,-4 0-4,-3 0 1,6 4 1,-7-4 4,7 0-4,-3 0-3,3 0 0,0 2 4,0-4-2,-1 4 1,1-1 0,0 3 0,0 0 0,0-1 3,4-3-5,-1 0 1,0 5-1,-3-3 2,3-2 1,4 0-3,-7 4 1,3-3 2,0 1-3,1-1 2,-1 2 2,-3-2 1,0 1-3,3-4-1,-4 5 2,0 0-3,-4-2 2,2 1 5,2 0-6,-6 1-1,0 1 2,1 0-4,3-2 5,-14-2 1,20 5-1,-6-2-2,-5-1-5,2 1 7,5 0-1,-5 2 1,0-3-1,1 1 0,-3-1 3,4 4-3,-4-5 4,-9-1-1,24 2-8,-15 2 4,2-3 2,3 4 0,-14-5-3,19 2 1,-7 1 1,-3 0 0,2-2 1,-11-1-2,20 5 1,-20-5-2,19 1 3,-11 0 1,6 3-1,-2-3-2,2 0 1,2 0-1,-8 3-4,6-4 7,1 1 1,-15-1-6,25 4 3,-11-2 0,-4-1 1,7-1 0,-6 3-2,1 0 1,2-2 2,3 2 1,-1-3-3,-1 1 3,-2-1 0,4 2-1,-5-1-2,6 2-1,-8-2 0,8 4 2,-4-3-1,-5 2-4,8-3 3,-1 5 5,-2-4-2,0-1-1,3 4 2,0 1-3,-1-2 0,2-3-3,-2 1 5,2 2-1,-2-1-2,-2-2 1,5 3-3,-4-1 0,6 1 0,-7-1 0,1 0 3,-1 1 3,6-1-2,-4 1-6,1-1 4,-1-1 2,-4 3-4,4-1 2,-4 1-1,1-3 2,1 4 2,-3-5-3,1 2-2,2 3 1,-3-2 1,-2 0 0,1 2-1,2-3 1,-1 2-1,-3-3-3,6 0 2,-5 5 1,2-5-1,-2 3 1,2-3 0,0 0 4,-11-2-2,20 7-4,-9-6 3,-1 3-7,-10-4-3,12 5-2,-12-5 2,14 2 4,-14-2-5,14 5 2,-14-5-6,13 6 2,-13-6 0,9 2 4,-9-2 6,11 6-5,-11-6 5,8 2-3,-8-2 0,9 7-1,-9-7 5,8 5-5,-8-5 0,9 6 6,-9-6 0,0 0-1,14 5 1,-14-5-4,8 3 1,-8-3 2,9 7 2,-9-7 1,11 4 3,-11-4-4,11 6-8,-11-6 6,0 0 3,11 5 2,-11-5-5,0 0-2,8 3-3,-8-3 2,0 0 1,9 6 0,-9-6 3,0 0-3,9 5 3,-9-5 0,0 0-2,0 0 1,10 7 3,-10-7-2,0 0 2,8 7-4,-8-7 6,0 0-11,10 4 9,-10-4-3,0 0 4,8 4-3,-8-4 0,0 0 2,0 0-15,8 7 18,-8-7-6,0 0 4,8 4 3,-8-4-5,0 0-1,0 0 3,8 8-4,-8-8 6,0 0-6,6 5 2,-6-5-2,0 0 4,0 0-2,6 10 0,-6-10-1,8 6 5,-8-6 3,0 0-9,8 7 1,-8-7 2,9 4 1,-9-4-1,0 0-15,8 5 13,-8-5 0,0 0 9,4 9-7,-4-9-3,0 0 4,0 0 1,0 0-7,10 7 0,-10-7 1,0 0 4,0 0-5,8 5-1,-8-5-5,0 0 8,6 11-7,-6-11-1,0 0-1,6 7 4,-6-7-3,3 7-2,-3-7 6,0 0 3,0 0-7,8 8 10,-8-8-5,0 0 2,5 8 1,-5-8-4,0 0 9,0 0-4,12 6-6,-12-6 18,0 0-13,8 3 0,-8-3-3,0 0 0,0 0 4,0 0 1,0 0-6,0 0 6,0 0 3,0 0-2,8 7-1,-8-7-6,0 0 6,0 0-1,0 0 2,0 0 0,0 0-2,4 7-4,-4-7 1,0 0 4,0 0-2,0 0-2,0 0-4,0 0 8,0 0-9,0 0 7,0 0 1,0 0-4,0 0-3,0 0 5,0 0 1,0 0-4,0 0 2,0 0 3,0 0-8,0 0 7,0 0 4,0 0-3,0 0 0,0 0-3,0 0 5,0 0 0,8 5 0,-8-5-3,0 0 3,0 0-2,0 0-7,0 0 13,0 0 3,0 0-7,0 0 1,0 0 1,0 0 4,0 0 3,0 0-1,0 0 3,0 0 2,0 0-4,0 0 0,0 0-2,0 0 0,0 0-7,0 0 6,0 0-2,0 0 3,0 0 4,0 0 0,0 0-4,0 0-11,0 0 11,0 0-2,0 0-8,0 0 7,0 0 0,0 0-4,0 0-3,0 0 7,0 0 3,0 0-9,0 0-1,0 0 6,0 0 5,0 0-3,0 0 4,0 0-1,0 0 6,0 0-3,0 0 4,0 0-4,0 0-2,0 0-4,0 0 3,0 0 1,0 0-3,0 0-2,0 0 1,0 0-2,0 0 7,0 0-9,0 0-2,0 0 2,0 0-1,0 0 2,0 0 1,0 0-3,0 0-4,0 0 5,0 0-1,0 0-3,0 0 3,0 0 3,0 0-3,0 0-2,0 0 4,0 0 1,0 0-1,0 0 2,0 0 9,0 0-1,0 0-1,0 0 7,0 0-2,0 0 10,0 0-3,0 0-3,0 0 1,0 0-6,0 0-1,0 0-3,0 0-8,0 0-14,0 0-13,0 0-10,12-14-23,-12 14-27,0 0-24,5-14-25,-5 14-152,0 0-307,3-18 137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3:19.4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55BEF0-1B4B-4003-ADF2-E15EB9707CF6}" emma:medium="tactile" emma:mode="ink">
          <msink:context xmlns:msink="http://schemas.microsoft.com/ink/2010/main" type="inkDrawing" rotatedBoundingBox="19995,14214 27831,13873 27985,17408 20149,17749" hotPoints="27755,14306 27898,17109 20271,17499 20128,14696" semanticType="9" shapeName="Rectangle">
            <msink:sourceLink direction="with" ref="{40DDDB77-AB62-415F-ADE0-72F1DAD623DD}"/>
            <msink:sourceLink direction="with" ref="{F252A8D0-3AF0-4F93-92AA-079A88FE3016}"/>
            <msink:destinationLink direction="with" ref="{F690E36C-3C31-4A9F-A3EB-E02F5959DDE8}"/>
          </msink:context>
        </emma:interpretation>
      </emma:emma>
    </inkml:annotationXML>
    <inkml:trace contextRef="#ctx0" brushRef="#br0">1565 942 14,'0'0'70,"-14"-1"-8,14 1-7,0 0 0,0 0-1,-14-3 1,14 3 1,0 0-3,-14-2-5,14 2-2,0 0 3,-14-1-15,14 1 6,0 0-5,0 0-6,-15 0-2,15 0-4,0 0 2,-21 0 0,21 0-8,-18 1-1,18-1-6,-16 2 1,5 1 0,11-3 1,-17 1 2,5 0 0,12-1-4,-22 4-1,22-4 14,-22-4-3,10 4 5,12 0-10,-28-2-5,12-1 12,-1 1-10,0 2 5,0-3-1,-4 3-1,3-4-4,-1 2 3,-1-3-11,-2 4 8,3-2-6,-1 0 2,-2 2 7,-1-6-16,3 5 15,-1 0-23,-5-3 16,-1 3-1,3-4 3,3 6-5,1-5-3,0 4 2,0-3-3,1 2 6,2 2-1,-2-1-6,2 1 6,-2 0-1,4-3 5,-4 3-6,3-1-5,-1 1 2,3-2-1,14 2-4,-28 0 8,14 0 2,-3 0-2,-3 0 8,1 0-8,-3 0 1,4 3-3,-3 0-3,4-3-2,-3 1 2,0 1 4,1 2 0,2-3-2,0 3 2,1-2 5,1 3-9,4-4 3,0 1 1,11-2-5,-19 4 7,10-2 3,9-2-9,-14 2 1,14-2 1,-14 3-3,14-3 10,-13 1-11,13-1 8,-12 3 3,12-3-5,-14 3 3,14-3-11,-14 4 5,14-4 2,-14 0-4,14 0 9,-16 1-5,16-1-3,-14 0-4,14 0 7,-14 5 2,14-5-6,-17 1 4,17-1-2,-15 0 7,15 0-4,-19 0-3,19 0 3,-17 5-1,17-5 3,-17 0 0,17 0-5,-14 0 2,14 0 2,0 0-7,-17 0 10,17 0-24,0 0 16,-13 3 6,13-3 0,0 0 5,-9 2-9,9-2 2,0 0 9,0 0-17,0 0 1,-13 3 5,13-3-12,0 0 16,0 0 2,0 0-2,-8 13-3,8-13-5,-3 8 3,3-8 4,-1 11 3,1-11-12,-2 14 7,2-14 1,-8 17 2,5-9-3,3-8-5,-6 25 6,5-16-3,-1 1 4,-3 5-13,2-1 7,3-6 10,-4 7-2,2-5 0,2-10-1,-2 19-4,-1-8 5,3-11-4,3 21 5,-3-10 1,2 5-11,-2-4 7,0-3-6,2 4 10,-1-1 0,-1-12-7,6 23 4,-3-11-5,-1-1 2,1 0 0,2 2-4,-1-2 5,0 5 0,0-5-4,2 9 0,-2-3 0,2 0 7,-2 3-1,3-5-4,-4 5 2,3 3-2,-1-4 1,-2-2 7,3 2-9,-1-1 5,-1-3-2,1 5-5,0-3 0,1 0 6,-4-2-5,1 3 3,1-3 4,3 0-1,-4-2-1,1 6-9,1-5 8,-2 2-1,2 0 1,-2 0-3,3 1 2,-1-4 5,1 2-4,0 0-2,-4 6 8,1-7-6,2 7-2,-1-6 2,-2 4-8,1-5 2,2 4 7,-1 0-3,-2 2 3,-1-2 0,-1 0 5,2 0 3,1 0-13,-3-3 3,2 6 0,-1-2 6,2 1-4,-3-4-2,2 3 4,-1-2-8,1-3 7,1 5 1,-3-4-3,2 2 8,-1 2-5,-1-1-8,3 0 4,-1-3 3,-1 4-3,3-2-3,-3 0 0,1 1 4,-1-1-4,2 3 7,-3-4 0,3 10-7,-3-8 6,0 1 6,4 6-6,-3 0 8,-1-3 1,0 2-7,2-6-2,-2 5 2,0-5 2,0 1-7,0-1 4,0 1-1,0-3 1,0 4 0,0-2 2,0 6-2,-2 0 0,2-1 2,2-5 0,-2-1-17,0 5 4,1-7 0,2 6 10,-1-6-5,-1-1-18,3 4 12,-3-4 5,-1-2-4,2 2 10,-2 2-3,1-2-4,-1 3 5,3-4-1,-3 0-5,0-1 4,0-12-8,0 21 2,0-10 6,0 5 10,0-2-15,-3-1 18,3 0-10,-1 4-1,1-17-2,1 22 3,-2-11-1,1 3-7,-2-3 1,2-11 4,-1 18 1,-3-6-2,4-12-3,0 21 2,0-12 0,0-9-11,0 20 11,-1-9-3,1-11 16,0 13-19,0-13 5,1 14 3,-1-14-3,-1 14-2,1-14 1,-2 13 1,2-13 9,0 0-26,0 13 13,0-13 1,0 0 1,0 0-2,2 11-8,-2-11 8,0 0-2,0 0 8,0 0-14,0 0 16,1 10-6,-1-10-3,0 0 0,0 0 2,0 0-4,0 0 5,0 0 5,0 0-2,0 0 1,0 0-3,7 7-1,-7-7 2,0 0 1,0 0 4,11 6-4,-11-6-13,0 0 18,11 5-7,-11-5 4,12 4 3,-12-4-1,14 3 2,-6 0 4,-8-3-5,22 5 0,-13-2 8,2 1 2,0-3-9,1 1 7,4 0 10,-4 1-7,2-2 2,2 4-2,-1-4-1,2 2 9,-1-3-9,0 4 6,2-3-5,-2-1 3,3 3-6,-5 0 1,6 1 6,-6-2-10,3-2 1,2 2 2,1 1 4,-3 1-1,2-4-2,-1 0 2,0 5 9,-1-5-8,3 2 5,-3 2-13,3-4 6,1 1 3,-1 3-2,0-2-2,6-2 0,-7 3 1,1-3-1,8 0 0,-7 0-4,-1 2 4,6-2-1,-4 0-1,-2 2 0,7-1 3,-7-2-5,5 4 3,-5-3-7,8 2 7,-7-2-6,-1 2-2,6-2 8,-4 1-7,-2 2 0,1-2-2,-1 1 4,6-4-6,-1 4 7,2-4 0,1 4-4,-8-1 4,6-1 0,2 0 0,0 0 2,2 0 1,-3 3-3,-1-6 5,4 6-1,-10-6-1,6 6 5,-4-2-5,5-1 3,-4 5 1,-3-7 0,-1 4 3,1-1-10,-3-2 4,2 2-5,0 0 1,-2-1-2,1 3 1,0-1 0,-3-4 4,1 4 0,-1-1-7,4-1 1,-2 1 1,2-1 0,-1-1 6,3 2-5,4-1 4,-8 0 4,11 5 0,-3-5 2,1 1-4,1-1 3,-7 0 1,2 0-7,-4 1 3,3-1-4,0 4-1,0-8 0,-1 8 0,-3-3-2,2 1 1,1 0 1,0-2-6,2 2 2,-2-4 0,0 0 0,5 6 5,-4-4-8,0 4 9,6-4 0,1 1-5,-2 2 0,1-3-1,-7 3 1,0-2 4,1-2 0,0 1-3,0 0-1,0 0 3,0 1-2,-1-1 1,-1 2 0,1-4-3,-1 2 3,1-1-1,6-2 5,-5 2-6,-3 1 1,9-3 1,-7 4 2,0-5-4,7 7-2,-7-6 0,8 2-1,-2-1 3,-1 4-3,2-4-2,-7 2 1,7-4 2,-1 4 1,-4-1-3,6 1 1,-2 1-1,-1-6 2,-6 3-1,1-1 1,10 1 4,-10 0-9,0 0 5,0 4-1,1-2 1,0-2-1,6-2-3,-10 8 4,3-4 2,1-3-5,0 3 2,0-1 6,0 1-6,-2-1-1,1 1 0,7-2-1,-7 4 1,0-1-1,8 0 0,-6 2-1,5-1 7,-2-2-4,3 0 4,-2 0-6,0 1 5,-4-1 0,3-3-3,-3 3-3,-2-4 6,5 4-3,-5-1-3,4-4 5,-6 5-2,9-5 1,-7 2 1,-1 0-2,-2 3 1,3-3-7,-1 3 6,-4-4 0,1 4 3,3-5-1,-4 2-2,-15 3-3,33-2-3,-14 4 7,-19-2 2,28-4 0,-13 4 3,-15 0-7,25-2-1,-5 1 3,-2-3 0,-18 4 2,32-2-1,-11-3 3,-4 3-3,0-3 0,0 5 1,2-2-1,-4 0 1,7-2-3,-2 4-3,0-3 5,-20 3-3,36 0 5,-14 0-3,-2-1-2,4-1 3,1 2 1,3 0-2,-3 2 0,-2-2 2,6-2 0,-4 4 1,8-4-2,-6 2-5,1 0 7,3-2-2,1 2 0,-4 1-4,5-5 3,-3 4 3,-1-2 2,-1 1-8,0 1 4,0 0 0,-1-4-4,1 7-1,-8-3 3,0-3 0,2 3 3,-2 0-2,1 0 1,-1-2 4,-1-2-5,-2 0-3,1 3 5,3-3-2,-4 1 1,3 1 0,0 0-1,-3-2 5,-17 4-6,39-1-3,-20-2 5,-2-3 0,0 4-4,-3-1 5,-14 3 5,22-3-7,-8 0 2,-14 3 2,22-5 2,-22 5-3,26-7 2,-13 4-3,-13 3 5,20-3-2,-20 3-7,17-5 3,-17 5 0,28-3 0,-18-2 1,7 1 1,0 1-2,0 1 0,3-2 2,-3 0-2,4 3-2,-7-5 0,4 5 3,3-2-3,-7 3 0,3-6 1,0 5 1,3-3-5,-3 0 4,0 2 3,0-3-6,4 3 4,-1 1-4,0-5 3,0 4 0,10-5 3,-2 3-4,-1-2 1,-1 2-2,2 1-3,0 2 5,2-3-4,-4 2 5,5 0-1,-4-3 4,-2 3-4,-5-2-2,6 2 1,-2-1 3,-4 1-4,0-1-3,0 1 5,1 0 0,2-1 2,-4 1-3,-1-1-1,1-3 1,0 4-1,-2 0 1,0 1-1,3-2 0,-3 2 1,1-4 0,2 1-4,-3-1 3,3 3 3,-6-1 3,6 1-3,-1-3-2,-2 3 4,0-2-5,-6 3-2,6-5 3,1 6 1,-1-1-2,-5-3 3,-1 2-3,5-1 0,2-1 7,-5 4-3,4-1-6,-3-2 5,3 0-5,-1 3 4,1-1-3,3 1 2,-3 0 0,0-3 1,0 2 0,-7-2-2,4 0 1,3 2-2,-3-3 3,-2 2-4,-1 1 4,-11 1 0,20-4 0,-10 2-2,1 2 4,-11 0 2,20-1-4,-11-3 8,-9 4-2,14-7 1,-14 7 1,14-1 4,-14 1 1,14-4-1,-14 4-3,13-6 3,-13 6 3,14-3 1,-14 3 0,6-4 3,-6 4 6,0 0 1,11-4 2,-11 4 2,0 0 1,9-6-2,-9 6 3,0 0 4,0 0-1,0 0 4,0 0-6,0 0-1,0 0-4,0 0 0,8-9-2,-8 9-7,0 0 0,0 0-3,6-9 2,-6 9-2,3-9-2,-3 9-1,0 0-2,7-17-3,-7 17 3,4-12-6,-4 12 3,7-17-4,-7 9 3,0 8-4,0-22 2,3 8-4,-6 2-1,3-7 3,0 1-2,0 0-1,0-3 2,-4 3 0,4-8-4,-3-4 3,6-2 0,1-4-3,-1-4-3,-3 4-1,7-2-2,-3 9 0,2-11-1,-3 14 2,2-3-3,1 1 0,-3-2 2,6 0 5,-1-5 4,-2 5-5,-3 1-2,5-7 4,-2 10-4,-3-2 2,4 2-5,-3 0 5,0-2 0,-1 2 0,-3 1-1,6 1 3,-1-3-3,-2 1 11,0 1-11,-3-1 4,0-4-6,3 0 5,-3 5 0,0-5 1,0 2-3,6-1 1,-6 3-2,0-1 4,2 3-1,1 0 0,0 9 2,-3-7-5,0 8 5,0-4-3,0 18 1,0-31-2,3 14 0,0 6 1,-3 11 3,0-30-3,0 17 2,0 13-1,0-24 1,0 24 1,0-21 0,0 21 1,6-25-2,-4 10 0,1 0 0,-3 15 0,3-29-5,-3 15 3,0 14-3,3-29 6,-3 16 0,0 13 0,6-28 2,-6 13-3,5 2 1,-5 13-3,3-26 1,0 12 3,-3 14-2,3-30-2,-6 15 3,6 1-1,-3-6 0,4 2 2,-1 1 0,-3 0-5,0-7 2,4 8-1,-4-2 2,0 0-2,0-2 1,-4-4 1,4 5-3,4-3 2,-4-2 0,-4 7-2,4-4 3,-3 4-4,-1-1 2,4-1 5,-3 0-5,3 0 3,-3 1-4,0-2 0,-2 4 2,2-2 4,3 0-3,-3 3 2,0-6-6,-3 6 5,4-3-5,-1 1 0,0 1 5,-3 1-2,3-3 1,-2 4 0,5 14-3,-6-30 5,6 17-4,0 13 1,-6-21-2,6 21 4,-3-19-6,3 19 3,-4-20 1,4 20-2,-4-14-3,4 14 3,-3-16-2,3 16-5,0 0-1,-7-16-4,7 16 4,0 0-1,-4-12-10,4 12 5,0 0 0,0 0-1,-7-14-1,7 14 7,0 0-1,-9-15 1,9 15-1,0 0 2,-8-14 2,8 14 0,0 0 3,-12-13-2,12 13 1,-11-9 1,11 9-1,-9-7 1,9 7 1,0 0 0,-11-11-3,11 11 1,0 0-2,-17-5-5,17 5 2,0 0-2,-14-11 3,14 11-8,0 0 3,-16-7 1,16 7-2,-14-3-2,14 3 5,0 0 3,-23-4-2,23 4 0,-17-3 2,17 3 0,-18-6 0,18 6-4,0 0 3,-31-7-1,31 7 0,-23-3-6,23 3 8,-20-9-2,20 9 6,-21-7-3,21 7 3,-26-7 0,26 7 1,-31-5-2,31 5-6,-27-10 11,27 10-2,-23-1-4,23 1-2,-28-5-5,28 5-2,-27-4 1,27 4 1,-31-2-1,31 2 5,-26-3-6,26 3-1,-23-4 11,23 4-1,-29-2 0,29 2 2,-29-6-2,29 6 9,-28-6-12,28 6 7,-30-1-4,30 1 4,-31-4 2,31 4-2,-23-3-5,23 3 3,-24-1 1,24 1-2,-20-3 6,20 3 1,-26-6 3,26 6-4,-22-4-6,22 4 7,-23-4-2,23 4 0,-21-3 2,21 3 2,-26-3 2,26 3-2,-28-9 0,12 6-2,16 3-2,-31-4 2,31 4 2,-31-5-2,12 3-1,19 2 5,-45-5-4,25 2 1,0 0-5,20 3 1,-41-7 1,24 6 0,-3-3-7,20 4 7,-38-7 0,23 5 1,15 2-1,-28-1 5,28 1-5,-28-6 1,28 6 0,-24-6 0,24 6 0,-23-6-4,23 6 8,-17-7-7,17 7 9,-20-7 1,20 7-9,-21-7 4,21 7-4,-23-8 7,6 4-3,17 4-4,-23-4 2,23 4 1,-32-11 1,14 8-3,18 3 2,-38-6 0,38 6 2,-34-6 2,12 5-1,22 1 0,-32-9-1,32 9-2,-32-8 2,15 1-1,17 7 3,-29-9-3,29 9-2,-31-9 1,31 9 4,-30-12-3,30 12-11,-28-4 14,12 1-2,16 3-3,-24-6 0,24 6 3,-27-4-3,27 4 0,-25-6 4,25 6-2,-25-5-2,25 5 3,-22 3-2,22-3 1,-23-3 0,23 3 0,-30-4 2,30 4-1,-28-5 1,28 5-4,-29-1 4,29 1-4,-28-1 5,28 1-2,-28-5-3,28 5-1,-22-6 3,22 6 2,-22 0-3,22 0 5,-26-4-4,26 4 2,-21-3-1,21 3-4,-26-1 7,26 1-8,-30 1-5,30-1 6,-28 2 1,28-2 0,-34 0 2,17 1-3,17-1 6,-23 3 0,23-3-3,-35 6 0,35-6 2,-28 2-1,28-2-1,-18 5 4,18-5-8,-21 2 3,21-2 1,0 0-2,-24 8-1,24-8-4,-21 5 6,21-5 2,0 0-2,-26 10 0,26-10-3,-20 6 3,20-6 11,-21 3-7,21-3 4,0 0-6,-28 9 0,28-9 0,-23 0-5,23 0 2,-27 7-1,10-3 7,17-4-6,0 0 3,-46 3-3,46-3 7,-35 2-8,35-2 2,-34 2-1,34-2 1,-40 0 0,40 0 0,-47 3 2,24-3-2,23 0 5,-49 4-3,20-3-3,-1 5 4,0-5-1,2 2-2,0-3-4,2 4 10,6-1-4,-8-3 4,28 0-4,-41 0-7,24 1 8,17-1-2,-34 3-2,34-3 5,-28 3-4,15 1-4,13-4 5,-26 2-1,26-2-1,0 0 5,-25 4-6,25-4 3,0 0 6,0 0-10,-27 0 2,27 0 2,0 0 0,0 0-2,-20 7 0,20-7 1,0 0 1,0 0 3,-20 2-3,20-2 2,0 0-2,-20 7-2,20-7 2,0 0 2,-24 5 1,24-5-3,-23 3 3,23-3-5,-22 6 3,22-6-3,-22 5-4,22-5 6,-21 6 3,21-6-1,-24 5-1,24-5-1,-25 7 2,25-7-1,-25 7-3,11-1 1,14-6 2,-21 8-5,21-8 7,-21 5-3,6 1 0,15-6 3,-20 8-8,20-8 4,-22 6 1,22-6 3,-20 7 0,20-7-2,-21 9-1,21-9-2,-18 15 0,18-15 2,-18 11-2,8-4 0,10-7 4,-18 13 1,18-13-3,-18 12-1,18-12-1,-14 11 3,14-11-8,-17 12 8,17-12 1,-18 13 2,18-13-6,-17 12 0,17-12-1,-18 16 3,18-16 6,-22 12-10,11-3 3,-5-2 2,16-7-2,-21 16 0,8-6-4,-1-1 7,14-9-2,-26 16 3,15-9-3,-2 3-4,13-10 7,-25 17-4,16-10-1,9-7 3,-19 16 2,10-8-3,9-8 3,-20 14-5,7-6-3,13-8 6,-17 14-2,17-14 2,-19 15-1,7-7 2,12-8-2,-17 19 4,8-11-4,9-8 2,-16 15-4,16-15 0,-16 15 2,16-15-2,-15 12-2,15-12 3,-13 14-1,13-14 1,-14 10 0,14-10 0,0 0 1,-18 20 2,18-20-4,-14 13 6,14-13-5,-21 14 0,21-14 1,-20 17 3,9-8-8,-1-1 12,12-8-9,-20 15 2,7-8 2,13-7 0,-26 16-6,16-11 7,-5 4 0,1-2-1,-3 3-1,3 1 1,-2-5-10,0 1 14,-1-2-7,2 2 5,1 0 2,-2-3-7,-1 4 1,3-5 0,0 1-1,-2 3 3,2 2 5,0-7-9,0 4-4,-1-1 5,15-5 0,-27 7 3,10-3 0,6-1-4,11-3 4,-25 5-1,11-2 1,14-3-4,-21 10 5,11-5-6,10-5 3,-23 5-5,23-5 5,-20 5-1,10 0 3,10-5-3,-18 3-5,18-3 6,-18 3 2,18-3 0,-17 2 5,17-2-2,-17 5 4,17-5-1,-18 1 5,18-1 0,-18 3-3,18-3 0,0 0 1,-25 0-4,25 0-1,-17 0-1,17 0 3,0 0-1,-26 1-4,26-1 7,-19 0-5,19 0 0,0 0-3,-26-1 1,26 1-3,-17 0 4,17 0 2,0 0-1,-27-4 0,27 4 1,0 0-2,-26-2 1,26 2-3,0 0-2,-24-3 2,24 3-1,0 0 2,0 0-3,-31-1 3,31 1-5,0 0 5,-22-4-4,22 4-2,0 0 5,-21-2-2,21 2 4,0 0-10,0 0 7,-27-1-3,27 1 3,0 0 6,-17-6-8,17 6 3,0 0-1,0 0 1,0 0-4,-28-1 1,28 1 5,0 0-4,0 0-2,-20-5 3,20 5 1,0 0-1,0 0-1,0 0-1,0 0 5,-21-3-4,21 3 4,0 0-5,0 0 1,0 0-2,-28-6 2,28 6-1,0 0 5,-18-6-3,18 6 0,0 0-5,0 0 3,-24-6 3,24 6-6,0 0 5,-20-4 0,20 4-2,0 0 4,-25-6-1,25 6 0,0 0 0,0 0-3,-28-2 2,28 2-3,0 0 0,-26 0 1,26 0 2,0 0 2,-28 0-3,28 0-3,0 0 1,-24 1-1,24-1 0,0 0 2,0 0 2,-25 0-2,25 0-1,0 0 5,-21 1-1,21-1-1,0 0-6,0 0 4,-30 2 2,30-2 0,0 0 0,-22 4 0,22-4 3,0 0-5,-23 7-2,23-7-1,-11 0 5,11 0-2,0 0 4,-17 4-3,17-4 3,0 0-3,0 0 0,-22 0 2,22 0-4,0 0 3,-23 0 1,23 0-2,-21 0-2,21 0 3,0 0 0,-28-4-2,28 4 4,-20 0-5,20 0 2,-22 0-3,22 0 2,-25 0 2,25 0-1,-20-1 2,20 1-4,-20-2 1,20 2 0,0 0 3,-28 0-5,28 0 1,0 0 4,-20-1-4,20 1 3,0 0 1,-16 1-5,16-1-3,0 0 7,0 0-3,0 0 0,0 0 4,-22-1-2,22 1-2,0 0 4,0 0-3,0 0-2,-15 3 5,15-3-6,0 0 5,0 0 2,0 0-3,0 0 0,0 0 3,0 0-3,0 0 6,0 0-1,0 0-9,0 0 4,0 0 1,0 0-1,0 0-4,0 0-11,0 0-14,0 0-10,0 0-21,0 0-16,0 0-42,0 0-8,0 0-21,0 0-119,0 0-288,-21 11 128</inkml:trace>
    <inkml:trace contextRef="#ctx0" brushRef="#br0" timeOffset="27430.9584">760 3225 53,'0'0'70,"19"-1"-8,-19 1 0,0 0 0,11-4-5,-11 4 4,0 0-18,20 0 6,-20 0-5,16-1 1,-4 0-9,-12 1 1,28 0-6,-9 1 4,-1-1-11,1 0 6,1 0-5,2 0-4,-2 1-12,4-2 13,1 1-8,1 0 9,1 1-9,1 3-2,-8-4 7,6 4-21,2-3 15,0 5-19,0-5 20,2 1-9,3 2 12,-4-3-16,4-1 2,9 4 5,-14-1 3,14-6-6,-9 6 6,6-1-10,-6 0 3,9 1-4,-14 1 10,4-2-6,-2 3-7,-2-5 11,3 4-2,11-4-5,-15 3 3,2-3-1,1 2 0,-2 1 3,4-3-9,-4-1 10,1 1 2,-3 0-6,0 3 17,4-3-4,-3 0 14,1 0-8,-7 0 1,0 0-1,5 0-1,-1-2-5,1 2 6,-4-1-8,-3-1 0,1 2 0,7-2-3,-2 2 6,-2 0-9,-3 0 14,10 0-14,-4 0-3,-1 0 1,2-3 0,-7 6 1,6-3-4,1 0 5,-2 0-10,-2 0 7,-4-3-3,1 3 4,0-2-3,8 2-3,-7 0 0,0 0 3,7-2-3,-1 4 2,-7-4 2,0 2 6,1 0-9,-3 0 7,1 0-7,1 0 2,4 0 7,0 0-6,-3 0-8,7 0 6,-3 0 3,3 0-6,0 0 4,0 0-2,-2 0 2,4 0 2,-2 0-4,-2 0-2,1-5 1,1 6 2,-8-2-4,8 1-1,-3 5 0,5-5 2,-12 0 2,9 0 0,-9 0 1,0 0 0,2 2 3,0-2-17,6-2 5,-4 2-3,5 2 12,-7 0 2,8-2-6,0 3 13,-1-3-10,1 0 0,1-3-4,2 3 5,-3 0 0,0 0-3,0 0-6,0-4-1,0 4 13,0-4-6,1 8 1,0-2 3,-2 0 2,2-2-5,-2-2 1,4 0-2,-3 4 1,-2-4-4,-1 2 6,5 0-2,-4 2-3,2-4-3,0 2-3,0 0 5,3 0-4,-4 0-3,4-4 5,-4 8-7,5-8-1,-1 4 8,1 0-2,2-3-7,6 3 10,-9-4-8,11 3 2,-12-1 2,3-2 2,-1 1 4,0 3 0,-1-4 1,-2 3-2,2 1-3,-1 0 4,1-3-7,-3 3 9,5-1-9,1 1 12,-6-2-3,5 2-3,1-1 3,7-2 6,-9 2-9,0 1-1,10 0 3,-10 0-5,-2-2 11,1 1-14,13-2 6,-13 3-1,0-1 7,2-3-4,-2 4-2,9 0 4,-9-1-2,4 0-4,-3 2 0,-2-1 23,4 0-18,-6 6 6,5-7 8,-2 2-10,0-2-9,-1 1 8,2 0-4,0 0-1,-1 0 6,0-4-1,-2 4-2,1 0 13,-2-1-17,2 0 5,-2 1-7,3-1 4,-2-3 1,-2 4-8,-1 0 3,6 0 3,-8-2 4,3 1-3,-1 1 1,1 0-8,1 0 5,-3 0 0,4-4 0,-2 4 3,-1 0 4,-1-1-3,2 0-13,-1 0 18,2-3-7,-1 3 6,-4-2-3,2 6-1,-2-6-1,-2 2-4,5-1-3,-6 2 2,5 0 1,2-4-3,-7 3-6,6-2 4,-1 0-5,2 2-11,-1 1 13,-1-3 19,-5 0-20,4 3 5,2-1-1,-6-2 9,1 3-3,7-4 0,-5 0-4,0 4 9,-2 0-11,-1-2-5,-3 1 13,3 2-11,-3-6-3,4 3 5,-1 2 10,-3-5-3,0 8-5,0-6 3,0 3-9,4-4 5,-6 4 5,-1 0-4,0 0 0,-14 0 4,30 0-3,-19-1 7,-11 1-6,20 0 0,-20 0-1,14-2 5,-14 2-3,0 0 0,16 0 2,-16 0 1,0 0 1,11-4 1,-11 4 1,0 0 0,0 0 0,0 0-3,0 0 13,14 4-9,-14-4-2,0 0 8,0 0-5,0 0 6,0 0 4,0 0 1,0 0 1,0 0 17,0 0-21,0 0-7,0 0 0,0 0 11,0 0-9,0 0 8,0 0-9,0 0 13,0 0-3,0 0-10,0 0 1,0 0 0,0 0 6,0 0-8,0 0 7,0 0-3,0 0 2,0 0 3,0 0-3,0 0-2,0 0-2,0 0-6,0 0 2,0 0 2,0 0-6,0 0 3,-46-7 3,46 7 0,-23 0 1,7 0-6,-2 0 0,2 0-2,-1 0 0,-6 0 3,2 2 4,-7-1-11,2-1 10,-2 6-3,1-6 14,4 1-16,-5-1 0,-2 0 6,2 4-10,-1-4 8,-2 3-2,4-1 0,-2 0 8,-2-2-12,2 4 16,-3-4-16,1 0 2,4 0-1,-7 0 3,3 1-1,-2 1 5,-1 2-4,-7-3 1,1 5-7,-4-2 5,13-1-11,-13-2 18,4 5-2,-5-2-9,3-1 3,0 1-5,-2 1 6,4-2 1,-7 2 2,2 2 1,1-5-6,-6 3 0,5-1 8,-2 3 8,-1-4-6,5 1 5,-1 0-17,-3-4-2,2 5 5,-3-3-5,1 0 5,-7 3 5,7-5-2,-3 2 3,-3 3-5,0-3-3,-1 0 2,-1 3 7,5-2-5,-4 3 10,-1-5 4,2 2-20,-1 1-5,3-7 4,1 3 13,-2 5-14,4-1 7,-5-1 4,5-2-5,1 0 8,-4 2-4,2 1-9,3 0 8,-1-4-4,0 2 9,-1-2-4,0 1-2,-2 1 2,3-4-4,-3 2 13,-1-1-12,3-1 4,-1 5 6,0-4-12,3 2 4,0-1 2,-1 0-11,-1-1 13,3-1-10,-4 2 4,9 2 3,-5 1 5,1-5-13,2 2 7,2 0-3,-2 2 2,-1-4 4,1 6-8,10-4 11,-9 0-10,10 0 3,-2-2-1,-7 2 3,6-2-1,3 1 1,-4 4 3,-5-3-9,7 0 1,2-2 5,-2 2 5,4 0-3,-4 2 4,2-4-9,-2 1 0,0 2 0,4-1-4,1 2 19,-3-2-15,3-2-1,3 4 7,-2-2-2,1 2 2,-2-2-6,7 0-3,0-2 1,0 4 2,-5-1 5,6-2-10,-1 1 9,3 0-5,-1 0 5,0 1-2,2-2 1,-1 2 1,2-2-5,-3 1 0,4 0 2,-4 1 5,5-1-4,-6 0-6,4-1 4,-2 1-1,2 1 7,-3-1-12,1-1 11,1 1-8,-4 1 8,-4-1-7,2 2 9,0-4-8,2 2 2,-7 2 2,2-2 4,-2 2 9,1 0-17,-1-1 9,0 1-8,-3 2 4,0-4-7,1 2 10,-2-2-3,2 2-6,-3 1 3,2-6 1,0 6-1,0-2 2,-2 0-6,1-1 2,0 2-1,1 2 5,0-4-7,-3 1 12,3-1-7,1 0 0,1-1 4,1-3-2,0 5-3,0-2-3,1 1 5,-1-2-2,2 1 3,-1 2-1,7-2 6,-8 1-7,8-1-2,-5-2-4,1 1-3,4 2 6,1-2-5,-1 2-11,0-2 4,1 2-4,-1-2 5,4 0-4,1 2 3,15 0 0,-25 2 2,16-2-3,9 0 2,-19 0 4,19 0 2,0 0-1,-19-2 5,19 2 7,-11 2-5,11-2-3,0 0-6,-14 2 8,14-2-6,0 0-2,-12 4-2,12-4 0,-10 5-2,10-5-4,0 0 6,-15 4-2,15-4 1,-11 5 3,11-5 5,-14 6-1,14-6-5,-12 7 0,5-3 5,7-4-2,0 0 0,-15 3 6,15-3-2,-11 6 2,11-6 2,0 0 3,0 0 4,-14 1 2,14-1-5,0 0 0,0 0 5,0 0-6,-10 5 6,10-5 1,0 0 1,0 0 2,0 0 1,0 0-5,0 0 2,0 0 2,0 0-3,0 0-3,0 0-1,0 0 3,0 0 1,0 0 1,0 0-2,0 0-3,0 0 3,0 0-7,0 0-6,0 0 2,0 0 3,0 0 0,0 0-3,0 0-1,0 0-2,0 0 1,35 1 11,-35-1-7,22 1-1,-10-1-1,-12 0 0,28 0 7,-12 0 9,2 0-11,-1 0 0,2-1-4,0 0 1,-1-3-1,3 4 4,2 0-1,2-2-3,3 0-2,0-2 4,0 1 7,3 0 0,-1-1-8,1 1 5,-1-1 8,2 1-15,-1 2 0,2-5 5,-2 4 6,10 2-7,-9-5-2,9-8 10,-10 10-1,3 1-3,-1-3 3,0 3 5,-2-1-2,2-3-2,-4 2 2,2 0-6,-1 4 6,-4-3-6,2-1 3,-3 1-1,2 3 5,1 0-9,-2 0 3,1-1-2,-1-3 3,4 2 17,-2 2-13,1 2-15,-1-4 2,0-1 7,2 5-5,-2-6-2,2 1-3,-2 1 9,-2 0-4,2-3-3,2 5 4,-2-2 0,3-3 4,-3 3 2,0 0-11,2-3 10,-2 1-3,3 4-9,-2-1 10,-1-3-10,5 2 8,0 1 2,-1-3-1,11 5 4,-11-2-7,10-2 3,-1-5 5,1 6-12,0 1 6,0-5-7,0 1 3,0 3 6,0-3-1,3 1 4,-1 0-5,2 0-7,0 1 5,-1-3-5,0 2 7,2 0-1,-1 0 0,-2-2-2,4 5 4,-1-3-14,-2 0 9,2 1 8,0 3-1,2-4-4,4 1 0,-1-2 11,4 3 7,-2 2-16,5-5-19,-2 3 9,-1-2 8,-2 1-2,2-1-2,-1 0-6,2 3-1,-2-10 10,-1 9-5,-4-1 9,1 0-14,4-3 11,-5-1-1,4 3 3,1 0-11,-2-3 8,-2 3-1,4-3 0,-1 3-1,2-2-2,2-1 6,3 2-4,-4-2-11,21 6 3,-17-5 0,-7 2 7,7 0-3,-3 0-2,-1 1 0,1-5-1,-5 5-2,3-1 3,-3-3-2,-8 5 3,2-7 8,1 6-3,-6-2 0,2-1-3,-13 3 6,3-2-5,-3 3 2,2-2 1,-2-1 2,-3 2-6,5 0 3,-5-3-2,1 4 7,-1-3-4,5-2 1,-5 6-3,2-4 5,-4 4 5,2 0-8,-1-4 0,-7 1 3,0 0 0,-3 4-2,0-1 1,0-6 3,-2 5 8,-3 2-6,2-1 6,-14 1 10,17-4-5,-17 4 8,14 0 3,-14 0-6,13-3 23,-13 3-25,0 0 7,14-4-3,-14 4-1,10-3-7,-10 3-5,16-4 5,-16 4-4,11-7 8,-2 3-4,-9 4-10,14-3 5,-14 3-9,14-4 9,-14 4-4,17-4-1,-17 4 0,13-4 1,-13 4-2,14-6-9,-14 6 5,11-3 0,-11 3 3,15-2-6,-15 2 23,11-3-11,-11 3-5,0 0-2,13-4-3,-13 4 4,0 0-1,0 0 7,0 0-12,11 0 9,-11 0-10,0 0-7,0 0-1,0 0-2,0 0-13,0 0-1,0 0-8,0 0-8,0 0-6,0 0-11,0 0-7,0 0-7,0 0-44,0 0-126,0 0 55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3:22.5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2E3B77-B9E1-4390-A0C2-77657B44FE36}" emma:medium="tactile" emma:mode="ink">
          <msink:context xmlns:msink="http://schemas.microsoft.com/ink/2010/main" type="writingRegion" rotatedBoundingBox="18083,17423 34498,16530 34572,17880 18156,18772">
            <msink:destinationLink direction="with" ref="{FE744AE5-6CD8-485B-9A78-B3D9AEE07917}"/>
          </msink:context>
        </emma:interpretation>
      </emma:emma>
    </inkml:annotationXML>
    <inkml:traceGroup>
      <inkml:annotationXML>
        <emma:emma xmlns:emma="http://www.w3.org/2003/04/emma" version="1.0">
          <emma:interpretation id="{C2379A91-EC8A-4B21-96BD-14D39EFA12DE}" emma:medium="tactile" emma:mode="ink">
            <msink:context xmlns:msink="http://schemas.microsoft.com/ink/2010/main" type="paragraph" rotatedBoundingBox="18083,17423 34498,16530 34572,17880 18156,18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DCA3F-6B06-47FB-A2CE-4BBFAD2F7689}" emma:medium="tactile" emma:mode="ink">
              <msink:context xmlns:msink="http://schemas.microsoft.com/ink/2010/main" type="line" rotatedBoundingBox="18083,17423 34498,16530 34572,17880 18156,18772"/>
            </emma:interpretation>
          </emma:emma>
        </inkml:annotationXML>
        <inkml:traceGroup>
          <inkml:annotationXML>
            <emma:emma xmlns:emma="http://www.w3.org/2003/04/emma" version="1.0">
              <emma:interpretation id="{63A5F024-914E-4F2C-8450-3A5A31E01113}" emma:medium="tactile" emma:mode="ink">
                <msink:context xmlns:msink="http://schemas.microsoft.com/ink/2010/main" type="inkWord" rotatedBoundingBox="18089,17526 19680,17439 19722,18205 18130,18291"/>
              </emma:interpretation>
              <emma:one-of disjunction-type="recognition" id="oneOf0">
                <emma:interpretation id="interp0" emma:lang="en-US" emma:confidence="1">
                  <emma:literal>This</emma:literal>
                </emma:interpretation>
                <emma:interpretation id="interp1" emma:lang="en-US" emma:confidence="0">
                  <emma:literal>Tuis</emma:literal>
                </emma:interpretation>
                <emma:interpretation id="interp2" emma:lang="en-US" emma:confidence="0">
                  <emma:literal>this</emma:literal>
                </emma:interpretation>
                <emma:interpretation id="interp3" emma:lang="en-US" emma:confidence="0">
                  <emma:literal>Tis</emma:literal>
                </emma:interpretation>
                <emma:interpretation id="interp4" emma:lang="en-US" emma:confidence="0">
                  <emma:literal>Thins</emma:literal>
                </emma:interpretation>
              </emma:one-of>
            </emma:emma>
          </inkml:annotationXML>
          <inkml:trace contextRef="#ctx0" brushRef="#br0">0 5 135,'0'0'198,"0"0"-8,0 0-10,0 0-5,0 0-7,0 0-4,0 0-12,0 0-8,0 0-15,0 0-7,0 0-1,33 2-17,-24 0-6,10 2-6,-4-1-15,5 1 2,-1-1-16,9-3-4,-1 5-8,4 1-1,1-1-8,1-2-2,6 0-4,6 1-2,-3-2-5,2-1 1,3-2-7,1-1-3,0-1-1,0 3 0,-4-4 0,3 0-7,-5 1 2,0 2 1,-13-3-7,-1 2 3,-7-3-5,-1 2 6,-5-1-2,1 2-4,-7-3-2,-9 5 4,14 0 0,-14 0-5,14-4 1,-14 4-8,0 0-13,0 0-18,10-3-25,-10 3-19,0 0-28,0 0-32,0 0-21,0 0-27,0 0-26,0 0-118,-47-2-358,36 0 159</inkml:trace>
          <inkml:trace contextRef="#ctx0" brushRef="#br0" timeOffset="412.7629">291 156 15,'0'0'205,"0"0"-14,0 0-7,0 0-14,0 0-9,0 0-14,0 0 8,-3 13 6,3-13-2,0 0-7,9 29-5,-3-13-9,2 1-6,-2 3-9,1 3-7,-1 0-9,3 2-6,-4 1-13,1 1-6,4 0-9,-3 2-1,0-4-9,-1 2-5,0-2-5,0-3-6,0-2-5,-2-4-6,2 3-2,-2-2-3,4-2-3,0 1-11,-3 0-16,-2-4-20,3-2-22,0 4-23,-4-4-26,-1 0-26,6-3-28,-3 0-26,-4-7-30,8 15-28,-3-12-142,-5-3-401,8 10 179</inkml:trace>
          <inkml:trace contextRef="#ctx0" brushRef="#br0" timeOffset="1177.412">539 280 163,'0'0'209,"0"0"-15,0 0-12,-5-9-23,5 9-16,0 0-4,0 0 7,0 0 7,0 0-9,11 37-3,-10-23-8,1 5-6,3-1-4,-1 2-4,-1 3-23,-1 2-7,3 1-9,-4-8 27,5 4-13,-4-4-8,1 1-7,3-2-5,1-3-11,-4-6-6,3 8-5,-5-8-13,4-1-8,-2 3-15,-3-10-11,11 9-16,-3-7-21,-8-2-15,19 0-9,-19 0-15,25-8-3,-11 1-9,0 0 2,0-6-1,3 2 11,-8-2 3,4 3 13,-4-2 6,2 1 9,-2-1 5,0-2 17,-5 7 8,3-7 13,-2 6 10,-2-2 15,-3 10 13,9-15 7,-9 15 10,2-14-3,-2 14 12,3-7-6,-3 7-3,0 0 2,6-5-3,-6 5-4,0 0-6,0 0-9,0 0-2,0 0-7,7-11 1,-7 11-2,0 0 0,0 0 0,0 0 9,0 0-3,7 23-3,-7-23-8,8 13 1,-3-7-5,-5-6 0,8 15-1,-4-8-7,3-1-10,-1 1-15,2 0-15,-2 0-17,2-2-19,-1 2-16,6-5-15,1 3-10,1-2-6,4-1 0,-2-2 1,2 0-1,-2 0 8,3-4 6,-1 3 18,1-4-8,-4-1 13,-2 3 5,-2-2 14,-2-1 8,0-1 12,-2 3 8,0-4 13,0 1 20,-2 0 12,-6 7 14,8-13 13,-3 6 14,-5 7 10,4-11 13,-4 11 5,3-10 11,-3 10 1,2-11 6,-2 11-2,0 0 6,0 0-3,0 0-2,3-14-2,-3 14-14,0 0 0,0 0-12,0 0-2,0 0-14,0 0-7,0 0-6,0 0-4,0 0-9,0 0 1,0 0 7,0 0-8,0 0-1,17 22 3,-12-8-2,-2-2 0,2 2-6,-4-3 0,5 1-3,-1 1 4,-2 2-11,0 1-6,0 0-8,0-5-20,-1 1-28,1-5-33,2 5-30,-4-3-39,-1-9-41,5 13-48,-5-13-49,6 12-199,-6-12-522,0 0 231</inkml:trace>
          <inkml:trace contextRef="#ctx0" brushRef="#br0" timeOffset="1426.3737">1168 198 8,'0'0'219,"0"0"-11,0 0-13,-8-7-12,8 7-10,0 0-10,0 0-17,0 0-14,0 0-11,0 0-14,0 0-11,0 0-34,0 0-30,0 0-26,0 0-49,0 0-60,0 0-58,0 0-97,0 0-279,0 0 124</inkml:trace>
          <inkml:trace contextRef="#ctx0" brushRef="#br0" timeOffset="1871.9547">1504 186 162,'0'0'193,"-8"-4"-11,8 4-11,0 0-24,0 0-11,0 0-12,0 0-18,-22 9-13,22-9-5,-7 13-9,5-3-1,-3 0-12,2 3 1,3-2-8,0 5-3,0-1-4,3 3-6,2 0-4,1 3-4,-1 1-7,6-3 2,-2 3-4,5-1-4,-1 1 0,1-4 0,-6 0 1,2-4-4,1 2 5,0-2-4,-3 0-2,0-6-2,0 3 0,-2 0 8,0-4-3,0 0-3,1 0-1,-7-7 2,1 13-2,-1-13 3,2 10 1,-2-10 2,0 0 2,-5 16 6,-1-9-3,6-7-2,-19 5-2,7-1-4,2 0-1,-5-1-3,-4-1-11,5 0-22,-5 1-31,5-3-23,3 2-39,11-2-52,-18 0-51,18 0-147,-19-4-385,11-1 172</inkml:trace>
        </inkml:traceGroup>
        <inkml:traceGroup>
          <inkml:annotationXML>
            <emma:emma xmlns:emma="http://www.w3.org/2003/04/emma" version="1.0">
              <emma:interpretation id="{D463AB5E-E248-46C6-A116-7BDDA5B19917}" emma:medium="tactile" emma:mode="ink">
                <msink:context xmlns:msink="http://schemas.microsoft.com/ink/2010/main" type="inkWord" rotatedBoundingBox="20286,17623 20957,17586 20989,18181 20318,18217"/>
              </emma:interpretation>
              <emma:one-of disjunction-type="recognition" id="oneOf1">
                <emma:interpretation id="interp5" emma:lang="en-US" emma:confidence="1">
                  <emma:literal>is</emma:literal>
                </emma:interpretation>
                <emma:interpretation id="interp6" emma:lang="en-US" emma:confidence="0">
                  <emma:literal>i,</emma:literal>
                </emma:interpretation>
                <emma:interpretation id="interp7" emma:lang="en-US" emma:confidence="0">
                  <emma:literal>'is</emma:literal>
                </emma:interpretation>
                <emma:interpretation id="interp8" emma:lang="en-US" emma:confidence="0">
                  <emma:literal>iS</emma:literal>
                </emma:interpretation>
                <emma:interpretation id="interp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2767.4357">2202 187 15,'0'0'89,"0"0"-7,0 0-2,0 0-5,0 0 12,0 0-10,28-21 12,-28 21 6,11-11 4,-10 5 11,-1 6 9,6-14 3,-6 14 0,4-13 2,-4 13 7,0 0-3,4-11-2,-4 11-4,0 0-12,0-12-7,0 12-15,0 0-9,0 0-11,0 0-4,0 0-10,0 0-5,0 0-7,0 0-19,0 0-25,-28 19-31,22-13-21,-2 6-28,8-12-33,-8 19-43,5-9-35,2 0-130,1-10-349,0 0 155</inkml:trace>
          <inkml:trace contextRef="#ctx0" brushRef="#br0" timeOffset="2450.6171">2376 278 238,'0'0'220,"0"0"-21,0 0-23,-3 11 4,3-11-5,0 0-5,9 26-6,-4-14-10,3 4-10,-2-1-12,-3 0-8,6 10-13,-4-7-10,1 4-12,1-4-7,0 5-7,-4-5-8,4 3-7,-4-2-10,3-2-24,-1 2-24,-4-6-25,1 0-32,-4 1-34,2-3-37,0-11-42,-1 20-45,-2-11-132,3-9-372,-7 15 164</inkml:trace>
          <inkml:trace contextRef="#ctx0" brushRef="#br0" timeOffset="3277.1843">2686 485 98,'9'-3'148,"2"-3"-20,-1-1-7,2-2-17,0 0-9,-4 4-6,-8 5-14,20-12 1,-12 5-18,-8 7 4,16-15-7,-7 9-5,-9 6 4,10-13-9,-10 13 1,7-18-3,-7 18-3,2-14-6,-2 14 3,0-18-5,0 18 0,0 0-6,-5-21 2,1 14 0,4 7 0,-8-14-7,0 10 4,8 4-6,-14-11 8,14 11-3,-14-6-4,14 6-1,-11-4-2,11 4-5,-9-4 2,9 4-5,0 0 1,-17 7 1,17-7-3,0 0 0,-5 14 8,5-14-11,-5 15 3,5-5-2,0-10 5,6 25-1,1-13 7,-1 2 0,2 2-1,-2 1 3,3-2-4,7 6 6,-2-6 5,0 6 8,-3-6-2,-2 0 10,2 3-3,-2-4 2,4 2 1,-5-6 2,-2 5 2,0-5-2,0 2-2,-3-5 0,1 3 0,-4-10-5,3 8 0,-3-8-4,4 11-1,-4-11-6,0 0 4,-6 14-8,6-14 0,-15 7 0,8-3-3,7-4-22,-25 3-15,16-3-31,-10 0-31,19 0-31,-21 0-39,11-3-58,10 3-161,-25-9-400,16 4 177</inkml:trace>
        </inkml:traceGroup>
        <inkml:traceGroup>
          <inkml:annotationXML>
            <emma:emma xmlns:emma="http://www.w3.org/2003/04/emma" version="1.0">
              <emma:interpretation id="{2857529D-FC2B-40D7-8A8A-3CDE9D27B9E8}" emma:medium="tactile" emma:mode="ink">
                <msink:context xmlns:msink="http://schemas.microsoft.com/ink/2010/main" type="inkWord" rotatedBoundingBox="21727,17615 24674,17454 24708,18086 21761,18246"/>
              </emma:interpretation>
              <emma:one-of disjunction-type="recognition" id="oneOf2">
                <emma:interpretation id="interp10" emma:lang="en-US" emma:confidence="1">
                  <emma:literal>called</emma:literal>
                </emma:interpretation>
                <emma:interpretation id="interp11" emma:lang="en-US" emma:confidence="0">
                  <emma:literal>caused</emma:literal>
                </emma:interpretation>
                <emma:interpretation id="interp12" emma:lang="en-US" emma:confidence="0">
                  <emma:literal>Called</emma:literal>
                </emma:interpretation>
                <emma:interpretation id="interp13" emma:lang="en-US" emma:confidence="0">
                  <emma:literal>caved</emma:literal>
                </emma:interpretation>
                <emma:interpretation id="interp14" emma:lang="en-US" emma:confidence="0">
                  <emma:literal>cared</emma:literal>
                </emma:interpretation>
              </emma:one-of>
            </emma:emma>
          </inkml:annotationXML>
          <inkml:trace contextRef="#ctx0" brushRef="#br0" timeOffset="5024.3482">3893 159 205,'0'0'234,"-2"-11"-7,2 11-12,-1-14-7,1 14-16,-3-13-7,3 13-18,0 0-16,3-17-15,-3 17-16,6-12-11,-6 12-12,14-7-6,-8 5-12,-6 2-12,17-5-8,-17 5-6,22 0-5,-5 0-7,-1 0-11,-16 0-4,22 0-6,-12 0-3,-10 0-2,18 4-5,-18-4 1,18 0-3,-18 0-5,10 3-2,-10-3-1,0 0-4,0 0-7,12 0-1,-12 0-2,0 0 3,0 0 3,0 0 0,0 0-2,0 0 1,0 0-1,0 0 7,0 0-2,-37 7 2,26-2-3,-3 1-1,0-1 6,0-2-6,-2 3 11,-1 1-1,0-2 3,3 7 4,-5-4 1,1-1 2,0 3 3,-3 3 4,-3 1 4,7-3 3,3-1 2,-5 8 3,2 1 2,0 1 4,3 1-4,3 2 1,-4-2 1,5 4-10,3 0 8,-1-2-5,2 3-2,-2-1 1,8 0 0,0-1-5,1-6-3,4-1-2,0 0 0,1 1-1,5-4-6,-3 0 3,7 0-5,-2-4 9,2 1-8,5-4 5,12-5-8,-3 0-18,1-2-8,2-2-14,10 0-10,1-5-12,-3-4-10,-7 3-7,6-8-19,-2 1-14,-1-4-14,1 1-22,-1-7-23,1 4-10,-2-3-1,-1-3 1,-5 2 11,-5 8 9,-5-1 21,-4-3 11,2-1 22,-7 8 23,0-3 23,-5 1 24,1 1 27,-1 5 25,-5 10 10,0-18 4,0 18 6,-5-17 12,2 6 4,-1 2 10,-6 5 0,10 4 8,-12-7-3,12 7 1,-14-7 3,14 7-1,-19 0-5,19 0-2,-17 8-4,6-2 4,-1 5-3,1-1-5,-2 3 0,4 0-8,0 2-2,-2 0-5,1 1-4,3 0-9,3-2 6,0-2-8,-2-3-3,6 2-3,-7 1 0,7-12-3,3 15-1,1-4-2,-4-11-2,7 10-3,3-6-8,1-1-5,1-3-11,-12 0-5,26 0-7,-13-1 0,-4-4-5,2 3 6,-1-4-1,-1 3 1,0-5 7,-1 4 0,-2-6 4,-6 10 7,10-10 13,-10 10 8,4-13 10,-1 7 10,-3 6 6,0 0 9,5-15 2,-5 15 5,0 0 2,2-8 3,-2 8-3,0 0-3,0 0-8,0 0-7,6-9-14,-6 9-5,0 0-2,0 0 9,0 0-8,0 0-2,0 0-5,0 0 2,15 25-6,-10-18 2,-3 4 2,-2-11-6,6 18 0,-1-8-3,-1 2-1,1-3-5,3-1 7,-1 2-7,6-1-7,-2-2 0,0 0-7,3 0-2,0-3-8,0-4-5,3 4-5,-6-4-8,6-3-1,0 0 1,2-2 6,-5-1 2,1-3-1,-2 2 5,-2-4 1,0 0 4,-1 0 3,-2-5 3,-5 3 2,4-1-3,-7-1 3,0-2 3,-2 0 1,2 1 5,-2-2 4,-2 2 3,1 0 10,-4-1 3,3 3 13,1 1 3,-2 3 4,5 10-1,-6-18 4,3 12-1,3 6 1,-5-14 0,5 14-7,-6-7-3,6 7-5,0 0-4,0 0 0,0 0-9,0 0-1,0 0 2,0 0-3,0 0-3,0 0 0,0 0-1,-6 34 3,6-20-3,3 3 2,0 7-3,-3-1-2,4 2 4,-2-6 0,0 6-9,2 0 8,2 1 2,1-10-2,0 5-2,0-3-2,2-3 6,-3 3-2,2-5 2,0 4-5,3-9 7,0 5-8,0-7 4,3 1 1,0-2-7,1 1-6,4-5-8,-4 3-6,4-4-5,1 0 0,-3 0-4,4-7 0,-3 3 0,3 0 3,-6-4 5,4 1 1,-5-4 3,1 3 1,1-5-2,-2 2 3,0 1 2,-1-2 1,-1-4-1,-4 2-2,0-1-2,-2 1 0,-2-4 1,0 0 6,2 3 2,-5-3-2,4 4 0,-3-5 4,-2 1-2,0-1 2,-2 1 3,2 1 1,-5-4 5,5 8 2,-4-2 0,-1-1 2,0 4 4,5 12 3,-3-20-6,-1 8 9,4 12 1,-8-14 0,8 14 3,-6-16 1,6 16 0,-4-7-2,4 7-1,0 0-1,-10-7-3,10 7-5,0 0 0,0 0 1,0 0 3,0 0 6,0 0 8,-18 19 5,14-8 5,-1 5 4,3 2 3,1-1-1,1 6 3,-3-1 9,6 5-2,-3-7 2,6 3 0,0 3 0,-3-4-12,5-1 1,3 4-2,-5-8-3,4 0-5,-1 4-2,2-3-14,-3 5-13,3-8-21,-7-1-24,3 2-31,0 0-33,0-4-35,-3 3-48,3-5-64,-6 1-56,1 1-166,1-4-516,-3-8 229</inkml:trace>
          <inkml:trace contextRef="#ctx0" brushRef="#br0" timeOffset="7230.6751">5590 475 35,'19'0'69,"-19"0"-11,22-1-5,-10-4-7,1 3-4,1-4 8,0 3-8,-7-1 7,7-1 5,-4 2-5,-10 3 17,14-8-2,-5 4 4,-9 4 1,9-8-1,-9 8-1,8-14-8,-6 8-3,-2 6-8,6-11-7,-6 11 2,3-18-6,-3 18-1,-5-16-2,5 16 0,-4-13-3,4 13 0,-5-15 1,-1 9-7,6 6 6,-6-12 0,6 12-3,-14-7-1,14 7-5,-14-7-3,6 2 0,8 5-7,-17 0 2,17 0-1,-16 0 0,16 0-3,-20 7 3,12-2 0,-1 5 12,-4 1-2,2 3 9,2-3 4,-2 3 5,2 0-1,1-1 5,0 1 4,2 0 1,-2 1-2,4 0-2,4-4 1,-2 0 2,2-11-4,0 15 2,0-15-4,2 14-1,-2-14 0,7 14-4,-2-5 1,4-6-5,2 1-3,0-1-4,6 1-1,0-4-9,4 2-11,5-2-18,-6 0-1,2-2-21,5-5-12,-7 6-3,9-5-13,-2 1-4,-1-2-8,-1-4 0,2 3 16,-5-3-4,4 0-6,1 1 18,-9 2-5,6-4 23,-6 2-7,6 2 1,-6-1 5,4-3 3,-6 2 1,1 1 11,-2-2-4,1 2 7,-2 2 2,3-2-1,-6 2 4,0 0 2,3 0-1,-6 2-1,1-1 7,0 3-3,-9 3 3,14-7 3,-14 7 0,8-5-7,-8 5 6,0 0-6,0 0 1,14 0 3,-14 0 1,0 0-3,16 5-1,-16-5 6,11 7-3,-11-7-2,9 7-5,-3-2 9,-6-5-2,14 9 2,-14-9 6,8 5-6,-8-5-5,8 2 7,-8-2 0,8 7-4,-8-7 1,9 5 7,-9-5-7,0 0 0,0 0 2,0 0-7,0 0 0,0 0-4,0 0 6,0 0 0,0 0-1,0 0-5,0 0-1,0 0 10,-23-21 1,23 21 17,-14-7-4,6 2 9,8 5 6,-14-7-1,4 3 7,10 4-1,-17-3-2,17 3 1,-15 0-11,15 0 13,-21 0-5,21 0 0,-15 9-5,4-2 6,0 2 2,2-2 4,-1 3-1,-2 5 2,3-5-1,1 6 2,3-2-5,-3-3 1,7 1-2,-4 4-5,2-6-1,3 3 2,0-13 22,2 22-3,1-15-6,-3-7-3,11 19-3,-4-16-2,6 6-5,2-3-13,1-2-10,1-1-1,0-2-12,3-2-7,2-3-11,-1 1-3,7-1-4,-10-3-1,6-5 9,-1 2-12,-6-1 4,-3-2-3,5-2-2,-5 3 9,1-3-2,-4 1 7,-1 0 2,-4-5 1,0 1 4,-3 3 3,0-5-1,-3 1 10,0-6 0,-6 0 8,5-1 6,-9 4 9,6-4 11,-3 8 4,1-7 10,0 1-5,-2-1-2,2 11 0,0-4 0,-2 7 1,3-6 3,2 8 2,-5-3-4,4 1 2,4 11 0,-8-16-3,5 8 2,3 8-1,-5-9-3,5 9-3,0 0-4,-5-13 2,5 13-2,0 0-4,-7-5-1,7 5-6,0 0 2,0 0-4,0 0-6,0 0 0,0 0 5,0 0 4,0 0 6,0 0 12,1 34 8,5-22 6,-4 4 7,4-2 3,2 10 5,-2-2-4,5 6-5,1-1-4,-1-1-4,2 1-5,-1-1-3,-1-1-6,3 4-3,-3-3-2,-5 0-3,4-1 1,2 1-11,-4-2-9,3-5-21,-3 2-16,-2-5-20,0 0-29,7 4-31,-10-5-30,-2 1-35,2-3-28,-1-2-59,-2 3-180,-5-2-480,5-12 213</inkml:trace>
        </inkml:traceGroup>
        <inkml:traceGroup>
          <inkml:annotationXML>
            <emma:emma xmlns:emma="http://www.w3.org/2003/04/emma" version="1.0">
              <emma:interpretation id="{989D07F5-D19B-4CB0-9C73-39257CA34D4E}" emma:medium="tactile" emma:mode="ink">
                <msink:context xmlns:msink="http://schemas.microsoft.com/ink/2010/main" type="inkWord" rotatedBoundingBox="25430,17360 29482,17140 29531,18041 25479,18261">
                  <msink:destinationLink direction="with" ref="{CA27064C-5DC5-45E6-9D9A-CF74922B8B62}"/>
                </msink:context>
              </emma:interpretation>
              <emma:one-of disjunction-type="recognition" id="oneOf3">
                <emma:interpretation id="interp15" emma:lang="en-US" emma:confidence="1">
                  <emma:literal>explicit</emma:literal>
                </emma:interpretation>
                <emma:interpretation id="interp16" emma:lang="en-US" emma:confidence="0">
                  <emma:literal>ex\s\icit</emma:literal>
                </emma:interpretation>
                <emma:interpretation id="interp17" emma:lang="en-US" emma:confidence="0">
                  <emma:literal>exp\icit</emma:literal>
                </emma:interpretation>
                <emma:interpretation id="interp18" emma:lang="en-US" emma:confidence="0">
                  <emma:literal>exb\icit</emma:literal>
                </emma:interpretation>
                <emma:interpretation id="interp19" emma:lang="en-US" emma:confidence="0">
                  <emma:literal>ex/s\icit</emma:literal>
                </emma:interpretation>
              </emma:one-of>
            </emma:emma>
          </inkml:annotationXML>
          <inkml:trace contextRef="#ctx0" brushRef="#br0" timeOffset="9260.1165">8711-235 61,'0'0'220,"0"0"-9,0 0-5,0 0-15,0 0-12,0 0-12,0 0-2,0 0 2,0 0-4,0 0-6,-3 32-1,6-20-12,-3 11-5,7 2-8,0 1-9,0 9-1,3-4-15,1 10-9,1-1-8,-1 1-6,2-1-8,1 4-4,-4-2-4,3-2-6,-2-3-9,3-1-4,-2 2-4,-4-1-4,1-6-3,1-6-8,-2 1 2,1-1-8,-4-1-13,4 0-20,-3-5-28,-4-5-23,1 4-30,0-4-33,0 0-42,-3-3-36,0-11-44,3 14-209,-3-14-492,0 12 218</inkml:trace>
          <inkml:trace contextRef="#ctx0" brushRef="#br0" timeOffset="9568.9022">8958 209 205,'0'-12'249,"0"12"-19,0-15-23,0 15-17,3-12-22,-3 12-18,7-9-15,-7 9-8,11-10-19,-11 10-11,17-16-8,-3 10-9,-2 3-11,-12 3-3,28-5-9,-14 2-4,2 2-8,-16 1-6,34 1-2,-34-1-6,23 6-1,-6-3-7,-9 4 0,-8-7-5,13 13-1,-7-6 2,-3 1-7,2 0 1,-5-8-4,-5 21 3,-1-8-3,-3 1-1,-6 0-5,-2 2 2,-3 1-10,0-4-5,-3 1-9,-1-2-16,4-1-14,0-4-12,-1 0-27,4 0-12,0-3-29,6-3-28,11-1-36,-20-1-106,20 1-321,0 0 142</inkml:trace>
          <inkml:trace contextRef="#ctx0" brushRef="#br0" timeOffset="10014.4582">9344-161 192,'0'0'206,"0"0"-10,13 4-5,-13-4-16,0 0-9,0 0-4,0 0 0,5 9 1,-5-9 4,0 15-6,0-15-5,6 23-4,0-6-4,-3-2-6,5 6-9,-2-1-5,0 8-6,-1-3-12,4 4-6,2 4-8,-1-3-9,4 5-4,-5-5-12,5 4-20,-11-7-7,8-1 14,-5 0 6,5 3-20,-8-8-8,7 4-8,-6-1-23,3-7-27,-1-2-26,-3 1-33,2-1-31,-5 1-31,6-4-45,-3-2-42,0 0-49,-3-10-171,3 14-488,-3-14 216</inkml:trace>
          <inkml:trace contextRef="#ctx0" brushRef="#br0" timeOffset="10284.0738">9757 92 59,'0'0'222,"0"0"-18,0 0 0,0 0-7,0 0-6,0 0-11,0 0-10,-6 44-13,6-32-11,0 6-12,-2-1-11,7 4-8,-2-2-16,-3-3-8,6 3-2,-3-3-10,2 0-11,-2 2-8,3-4-7,-2 0-18,3 1-24,-7-1-25,3-4-36,1 0-33,-1-2-44,-3-8-37,6 14-40,-6-14-138,0 12-369,0-12 165</inkml:trace>
          <inkml:trace contextRef="#ctx0" brushRef="#br0" timeOffset="10536.9283">9749-110 204,'0'0'292,"2"-12"-20,-2 12-17,0 0-23,0 0-22,3-12-26,-3 12-30,0 0-43,0 0-49,0 0-45,0 0-56,0 0-51,0 0-60,0 0-136,0 0-309,0 0 136</inkml:trace>
          <inkml:trace contextRef="#ctx0" brushRef="#br0" timeOffset="11324.4748">10126 92 260,'0'0'261,"0"0"-19,6-21-24,-6 21-13,10-11-23,-6 3-9,-4 8-25,13-13-12,-5 8-19,1 1-10,-1-3-11,-8 7-11,17-7-7,-5 4-10,-12 3-9,18-4-3,-8 0-8,0-1-5,-10 5-5,20-5-6,-12 5-11,-8 0-8,12-2-8,-12 2-9,11-3-6,-11 3-2,0 0-5,0 0-4,0 0-4,16 5 0,-16-5-4,0 0-4,0 0 1,0 0 4,0 0 3,0 0-2,0 0 6,0 0 0,0 0 7,0 0 3,0 0 7,0 0 6,-39 10 3,28-6 7,2 1 0,9-5 7,-18 9 0,8-5 6,0-1 0,-1 2 1,2 1 5,-2 5 3,2-4 2,1 0-3,-3 5 3,2-5 3,-2 7 0,1 1 3,4-3 3,-2 0-5,-1 4 10,3-2 0,1 0-1,2 2-5,0 3 2,3-5-1,0 3-3,6-5-7,-1 4-5,-2-2-1,3 0-1,5 4-3,5-7-7,-2-1-16,3 1-14,6 1-12,5-5-21,-1-1-12,-1-3-18,5 0-14,4-6-15,-6-2-10,16 0-7,-6-2-8,3-4-2,-1-2 7,-12 1 1,2 1 1,-4 1 11,-2-6 13,1 0 7,1 0 9,-13 4 13,3-8 18,-2 9-4,-7-4 10,5-1 24,-5 0 15,-2 0 18,-3 0 13,-3 16 12,0-27 22,1 20 0,3-5 7,-4 12 8,-4-16 6,4 16-1,-1-14 6,1 14-8,-6-10-3,6 10-6,0 0 0,0 0 1,0 0 0,0-14 1,0 14 5,0 0 1,0 0 2,0 0-2,0 0 2,0 0-5,-3-13-6,3 13-9,0 0 1,0 0 2,0 0-8,0 0 4,0 0 13,0 0 10,0 0-11,0 0 4,3 46-10,0-39 9,-3 7-9,0 4 6,0-4-4,3-2-6,-2 7-7,-1-6-7,0 2-5,4-3-1,-4 2-29,3 1 7,0-2-17,0 1-17,0-7-24,2 1-24,-5-8-28,3 13-28,-3-13-29,3 11-22,-3-11-41,0 0-46,6 7-48,-6-7-156,0 0-501,0 0 221</inkml:trace>
          <inkml:trace contextRef="#ctx0" brushRef="#br0" timeOffset="11553.3557">10729-207 84,'0'0'304,"-5"-16"-18,5 16-14,0 0-13,-6-10-14,6 10-17,0 0-16,0 0-27,0 0-16,-3-11-24,3 11-29,0 0-34,0 0-43,0 0-38,0 0-49,0 0-48,0 0-49,0 0-42,0 0-172,0 0-388,0 0 172</inkml:trace>
          <inkml:trace contextRef="#ctx0" brushRef="#br0" timeOffset="12217.1976">11131-246 219,'0'0'300,"-7"4"-13,7-4-19,0 0-17,0 0-17,0 0-26,0 0-19,0 0-15,0 0-16,0 0-20,0 0-16,0 0-7,0 0-10,0 16-11,0-16-4,7 12-9,0 2 0,0-1-2,-4 4-21,4-1 18,-3 8-8,2-2-9,0 5-4,-3 1 0,2-1-1,-5-3-8,3 5-6,-3-4 4,3 1-15,-3 2-6,3-5 9,0 2-10,4-10-2,-3 2-2,2-3 2,-1 0-6,1-1-5,4-1-8,-3-6-12,0 1-16,-1-1-20,5 1-19,6-5-29,-8 2-28,8-3-32,4-2-46,-4-10-48,3 7-39,-3-4-158,-1 1-483,-2-6 213</inkml:trace>
          <inkml:trace contextRef="#ctx0" brushRef="#br0" timeOffset="12266.1755">11141-71 125,'0'0'235,"0"0"-18,0 0-15,0 0-19,0 0-14,0 0-16,0 0-16,0 0-13,0 0-12,44-13-5,-27 12-28,-1-1-30,2-2-25,6 3-33,-1 1-28,5 0-24,-8 0-25,5-3-41,-3-5-24,-6 7-91,-2-1-260,-14 2 116</inkml:trace>
          <inkml:trace contextRef="#ctx0" brushRef="#br0" timeOffset="8221.5409">7432 253 53,'0'0'211,"0"0"-16,0 0-15,0 0-17,0 0-14,0 0-8,0 0-18,0 0-5,0 0-10,0 0-9,0 0-9,0 0-8,0 0-7,11 6-10,-11-6-5,0 0-6,16-1-3,-16 1-7,0 0 0,18 0-6,-18 0-4,21-7-3,-14 4-7,-7 3-1,25-4-10,-15-3-9,1 2-4,-1 1-4,0 1-6,1-2-5,-2-1-9,-1 1 4,-8 5-6,17-12 4,-11 6-11,-6 6 3,10-11 3,-10 11 4,4-12 1,-4 12 4,2-9 1,-2 9-1,0 0 1,0 0 7,-13-21 2,13 21-11,-9-5 12,9 5 3,-19-6 3,19 6 1,-15 0 1,15 0 9,-22 6 6,9-4-4,-1 1 3,2 0 0,-4 3 4,4 1 1,-2 1 7,0 3 1,1 2 3,-1 1 2,4 0 2,-3 0 2,2 2 3,2 0 1,1 0 2,2 1 7,0-2-1,1 1 9,5 1 2,0-3 4,0 0-2,5 3-3,-1-1 8,-2-1-12,6-1-2,1 1-7,2-3-3,1 4 27,-1-7-4,6 4-7,-1-5-5,3 4-7,1-5-17,3 0-20,1 0-28,2-3-28,1-4-31,1 0-37,-2-1-42,5-6-52,-6 1-47,-5-3-153,2 0-442,3-7 195</inkml:trace>
          <inkml:trace contextRef="#ctx0" brushRef="#br0" timeOffset="8501.382">7935 104 234,'0'0'254,"13"-7"-13,-13 7-16,0 0-17,0 0-13,0 0-12,4-5-3,-4 5 0,0 0-5,0 0-9,17 23-23,-10-14-4,0 2-8,3 1-11,4 2-12,0-2-9,-2 2-12,4 3-5,4 2-7,-1-5-11,0 5-5,-1 3-2,6-4-13,-3-3-10,3 1-21,-7-7-19,6 5-20,-6-3-25,7 1-19,-7-3-23,0-4-21,-3 3-32,-2-1-28,6-2-18,-8-3-51,0 1-155,-10-3-429,17 4 191</inkml:trace>
          <inkml:trace contextRef="#ctx0" brushRef="#br0" timeOffset="8776.2215">8393 42 152,'0'0'243,"0"0"-11,0 0-18,-8-10-19,8 10-12,0 0-14,0 0 0,0 0-10,-25 21-5,18-12-15,-6 5-8,-1-5-15,0 12-10,0-6-8,0 5-7,2 0-11,-12 2-8,13 2-6,-9-3-18,3 4-25,-3-4-27,-1 2-26,1 2-32,3-4-27,-6 1-33,10-8-41,2 0-35,-3 0-164,2 2-393,1-6 174</inkml:trace>
        </inkml:traceGroup>
        <inkml:traceGroup>
          <inkml:annotationXML>
            <emma:emma xmlns:emma="http://www.w3.org/2003/04/emma" version="1.0">
              <emma:interpretation id="{FD1B0C9D-7C7A-4A2C-B59F-BD05582C63E4}" emma:medium="tactile" emma:mode="ink">
                <msink:context xmlns:msink="http://schemas.microsoft.com/ink/2010/main" type="inkWord" rotatedBoundingBox="30262,16780 31449,16715 31503,17705 30316,17770"/>
              </emma:interpretation>
              <emma:one-of disjunction-type="recognition" id="oneOf4">
                <emma:interpretation id="interp20" emma:lang="en-US" emma:confidence="0.5">
                  <emma:literal>soon</emma:literal>
                </emma:interpretation>
                <emma:interpretation id="interp21" emma:lang="en-US" emma:confidence="0">
                  <emma:literal>son</emma:literal>
                </emma:interpretation>
                <emma:interpretation id="interp22" emma:lang="en-US" emma:confidence="0">
                  <emma:literal>some</emma:literal>
                </emma:interpretation>
                <emma:interpretation id="interp23" emma:lang="en-US" emma:confidence="0">
                  <emma:literal>soft</emma:literal>
                </emma:interpretation>
                <emma:interpretation id="interp24" emma:lang="en-US" emma:confidence="0">
                  <emma:literal>sot</emma:literal>
                </emma:interpretation>
              </emma:one-of>
            </emma:emma>
          </inkml:annotationXML>
          <inkml:trace contextRef="#ctx0" brushRef="#br0" timeOffset="13154.6276">12552-418 1,'-8'-10'154,"8"10"-10,0 0 1,-6-10-15,6 10-3,0 0-9,-9-10-8,9 10-21,-11-7 5,11 7-14,-14-7-6,14 7-7,-16-4-8,16 4-2,-17 0-8,0 4-7,0-2 0,5 2-1,-7 0 0,3 0-8,2 6 0,2-4-6,-1 3 2,1-1-3,3-1-1,1 1-1,2-1 1,4 3 6,2-10-6,-8 15 2,8-4 3,0-11-1,-4 18-1,4-18-1,4 19 6,-1-12-7,4 0 1,-1 5-2,2 1-3,1-3-1,2-1 1,-2 5-4,2-3-6,2 1 4,-3 1-3,6 4 0,-8-4-4,3-1-6,-2 5 7,2-2-2,-5 3-1,8 3 1,-8-7 10,5 8-2,-8-7 4,4 0 8,-7 0 3,3 1 0,-3-3 2,0-3-1,0-10 0,-3 19-3,3-9 5,0-10-5,-5 19 2,0-12 2,1 0 1,-3 0-4,-2 0 1,9-7-6,-23 11 2,12-7-5,-3-4 0,-3 1-2,0-1-1,-1 0-4,3 0-6,-4-4-18,2-1-17,1-2-18,-1 5-19,3-3-22,14 5-31,-26-9-29,18 4-41,2-1-39,-4 0-130,10 6-384,0 0 169</inkml:trace>
          <inkml:trace contextRef="#ctx0" brushRef="#br0" timeOffset="13829.6007">12703-189 136,'-7'3'176,"-1"8"-4,0 0-17,-1 0-13,1-3-12,5 1-4,-4-2-15,4 7-9,2-3-12,-1 5-6,1-5-11,1 0-5,3 0-9,-3-11-8,4 19-5,4-11-10,-3 1-7,0-2-2,-5-7-8,12 8-1,-4-4-7,-8-4-4,17 0-4,-17 0-2,16-7-1,-16 7 4,14-8-2,-8 2 3,2-2 0,-4-4-1,-2 2 1,-2 10 4,0-23-1,-2 10 4,2 13 4,-8-24-4,4 10 0,-1 0 7,0 1 6,-4 1 3,6 2 5,-2 2 3,5 8 8,-6-13-2,6 13 3,-3-13-6,3 13-2,0 0-8,-3-11-1,3 11-3,0 0-4,0 0-4,12-11-11,-5 4-8,-7 7-12,21-7-9,-7 3-17,5-1-8,1 0-18,-3-3-2,7 3-12,-1-4-18,2 4 19,-8-2 3,10-2-11,-9 4 8,-2-2 1,-1 0 3,0-2 9,-1 3 3,-14 6 6,17-11 15,-17 11 6,9-15 17,-9 15 3,2-9 10,-2 9 6,-4-13 14,4 13 25,-7-11-6,7 11 2,-11-10 17,11 10 3,-10-8 5,10 8 0,-10-9 8,10 9 4,-8-5 4,8 5 6,0 0-2,0 0 6,0 0 0,-10-4-3,10 4-1,0 0-9,0 0-12,0 0-5,0 0-5,0 0 5,0 0 0,0 0 12,10 33 5,-9-18 0,2-1-3,1 8 4,0-5 0,2 6 8,1 3-5,-3 1 4,1 0-4,-3 2-6,4 7-3,-6-7-9,1 0 6,4 3-16,-3-7-3,-2 2-7,6-1-5,0 3-18,-4-7 13,4 3-4,-3-7-18,0-3-20,5 3-19,-4-3-25,0-1-25,0-6-28,-2 2-30,2 0-36,-4-10-43,4 11-48,-4-11-200,0 0-505,0 0 224</inkml:trace>
          <inkml:trace contextRef="#ctx0" brushRef="#br0" timeOffset="14373.292">12957-725 112,'0'0'209,"0"0"-7,-6 25-9,6-25-14,-6 11 0,6-11-25,0 20-17,-2-7-9,2-13-14,2 19-8,-2-8-11,0-11-10,0 19-7,4-10-10,-4-9-10,3 15-10,-3-15-6,5 12-10,-5-12-3,3 7-2,-3-7-2,0 0-2,0 0-4,13 2 1,-13-2-3,0 0 0,20-9-1,-20 9-2,14-11 0,-8 3-1,2-3 0,0 4-2,3-8 0,-2 7 0,-1-6-2,4 3 2,-2-2-5,-1 0 1,2 0 0,1 4-2,1-1 3,-1-1-2,-1 4 3,0-5 5,-2 5 3,-1 1-4,3-1 7,-2 3-2,2 0 7,-1-3 4,-3 3 2,-7 4 5,13-6 0,-13 6-3,12-8 0,-12 8-6,0 0-1,11-3-2,-11 3-7,0 0 2,0 0-5,0 0 0,17 13 3,-14-6 5,2 4 1,1 3 4,1 3-7,-1 0 1,-3 1-1,5 6-2,-4-6-1,-2-1 3,3 1-3,-2 3-4,3-3-6,0 5-18,-6-5-18,8-1-24,-3-1-33,1 0-34,-5 0-32,6-4-45,0 2-50,-7-4-147,7-2-426,-7-8 189</inkml:trace>
        </inkml:traceGroup>
        <inkml:traceGroup>
          <inkml:annotationXML>
            <emma:emma xmlns:emma="http://www.w3.org/2003/04/emma" version="1.0">
              <emma:interpretation id="{D4610AE8-D757-4FBC-9998-42B5EA625288}" emma:medium="tactile" emma:mode="ink">
                <msink:context xmlns:msink="http://schemas.microsoft.com/ink/2010/main" type="inkWord" rotatedBoundingBox="32121,16660 32713,16627 32787,17977 32195,18009"/>
              </emma:interpretation>
              <emma:one-of disjunction-type="recognition" id="oneOf5">
                <emma:interpretation id="interp25" emma:lang="en-US" emma:confidence="1">
                  <emma:literal>of</emma:literal>
                </emma:interpretation>
                <emma:interpretation id="interp26" emma:lang="en-US" emma:confidence="0">
                  <emma:literal>ot</emma:literal>
                </emma:interpretation>
                <emma:interpretation id="interp27" emma:lang="en-US" emma:confidence="0">
                  <emma:literal>oof</emma:literal>
                </emma:interpretation>
                <emma:interpretation id="interp28" emma:lang="en-US" emma:confidence="0">
                  <emma:literal>of.</emma:literal>
                </emma:interpretation>
                <emma:interpretation id="interp2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5482.7243">14131-296 30,'0'0'178,"-9"9"-4,3 0-10,-2-2-7,2 3-9,-1-1-8,1 3-13,0 3-9,4-1-10,-1 1-8,0-1-7,0 0-13,3 3-6,0-7-3,0-10-13,2 22-6,-1-13-3,-1-9-8,6 17-4,-1-10-3,-5-7-9,8 9 0,0-5-2,-8-4-2,15 1-3,-15-1-1,14-10-8,-14 10 1,13-9-6,-9-2-2,-1-1-1,1 2 4,-4-3-3,0-3 1,0 16-5,-5-29 7,-1 11 1,3 1 5,-4 2 1,1-1 4,0 2 14,4-2 4,-2 3 2,-3 3 3,7 10 0,-1-15 2,1 15-5,-5-14-4,5 14-6,3-14-1,-3 14-2,11-17-6,-3 10-5,4 0-5,6-4-4,-3 4-4,12-4-6,-4 3-3,5-2-8,-1 0-8,5 3-5,-4-4-1,0 1-4,0-3-2,-4 5-1,4-5-7,-11 3 3,5-4-2,-2 0 2,-6 3-1,0-3-3,-5 0 11,-1-4-2,1-1 1,-6-6 5,2 7 4,-5-1 2,-6 1 6,1 2 3,2-1 8,-11-1 1,3 2 7,-3-5 2,5 10 9,-5-2 3,0 0 5,1 0 11,1 5 3,-1-2-1,-1 3 2,7 2-5,7 5-1,-16-9 0,8 3-9,8 6 3,-12-4-5,12 4-2,0 0-1,-13-4 0,13 4-2,0 0-2,0 0 0,0 0 5,-17 4 0,17-4 9,-6 11 8,1 1 8,5-12 2,-3 22 8,0-4 1,2 0 11,1 7 0,0 0 10,1 2-3,2 0 5,0 11 1,0 0-2,2 1 0,4-2-4,-4 4 2,4 1-7,-5 1 2,3-1-6,6 0 1,-7 6-2,8-2-7,-5 0 3,4-3-5,-1-1 0,1 0-6,-4 2-5,2 2-4,0-5-6,-3-2-2,4 1 1,-1-3-4,-8-7 4,2 9-6,-2-12 3,3 1-8,-1-3-21,1-1-16,-4-2-18,-1-6-21,-1-1-16,5-2-25,-5-1-20,0-12-23,3 16-20,-3-16-27,3 11-38,-3-11-43,0 0-162,0 0-471,0 0 209</inkml:trace>
          <inkml:trace contextRef="#ctx0" brushRef="#br0" timeOffset="15757.5657">14321 50 102,'0'0'232,"0"0"-21,0 0-21,0 0-16,0 0-22,0 0-11,0 0-18,0 0-10,0 0-11,0 0-12,0 0-8,42 2-9,-42-2-6,21 3-7,-6 0-1,1-4-12,4 2 0,-5-2-6,4 1-8,1 0-13,-1 0-11,1 2-15,-3-2-9,2-1-12,-3 1-18,2 0-2,-4-1-16,-14 1-17,22-2-15,-9-2-16,-13 4-13,20-3-18,-11 3-94,-9 0-255,0 0 113</inkml:trace>
        </inkml:traceGroup>
        <inkml:traceGroup>
          <inkml:annotationXML>
            <emma:emma xmlns:emma="http://www.w3.org/2003/04/emma" version="1.0">
              <emma:interpretation id="{68833CD9-5108-44D7-8F37-D4A8DC4E3B5A}" emma:medium="tactile" emma:mode="ink">
                <msink:context xmlns:msink="http://schemas.microsoft.com/ink/2010/main" type="inkWord" rotatedBoundingBox="33707,16959 34519,16914 34555,17569 33742,17613"/>
              </emma:interpretation>
              <emma:one-of disjunction-type="recognition" id="oneOf6">
                <emma:interpretation id="interp30" emma:lang="en-US" emma:confidence="0">
                  <emma:literal>(A)</emma:literal>
                </emma:interpretation>
                <emma:interpretation id="interp31" emma:lang="en-US" emma:confidence="0">
                  <emma:literal>(D)</emma:literal>
                </emma:interpretation>
                <emma:interpretation id="interp32" emma:lang="en-US" emma:confidence="0">
                  <emma:literal>(D</emma:literal>
                </emma:interpretation>
                <emma:interpretation id="interp33" emma:lang="en-US" emma:confidence="0">
                  <emma:literal>(1)</emma:literal>
                </emma:interpretation>
                <emma:interpretation id="interp34" emma:lang="en-US" emma:confidence="0">
                  <emma:literal>(la)</emma:literal>
                </emma:interpretation>
              </emma:one-of>
            </emma:emma>
          </inkml:annotationXML>
          <inkml:trace contextRef="#ctx0" brushRef="#br0" timeOffset="18113.8989">15744-499 78,'-7'12'171,"-3"4"-1,3 2-2,-6 2-11,2 2-12,0 3-7,2-2-5,0 3-4,1 1-13,2-2-9,1-1-5,-1 1-13,4-6-10,1 9-4,2-2-9,4-7-7,-4 6-6,6 0-2,2-1-9,-3-6 0,5-1-9,0-3-14,1 1-17,-1-1-17,5 0-27,4 2-27,-6-3-42,0-5-41,-1 3-30,-2-4-94,-2 0-298,-9-7 131</inkml:trace>
          <inkml:trace contextRef="#ctx0" brushRef="#br0" timeOffset="16668.0419">15894-502 58,'-6'-10'138,"6"10"-8,0 0-8,0 0-13,0 0-9,0 0-6,-16-1-12,16 1-3,0 0-9,0 0-8,0 0 3,-23 9-10,15-3 0,8-6 4,-8 17 2,0-6-4,-2 1 5,2-2 8,0 9-5,-1-4-3,2 2 2,3 2-2,1-2-2,-4 1-5,3 1 0,4 0-7,-3 2-3,-1-3-3,4 1-5,-1-4-1,-1 2-1,2-1-3,0-2-3,0 3-1,2-2-5,-2 0-1,0-4-1,5 5-3,-2-3-1,-2-2-3,4 6 1,0-2-8,-2-7-16,8 5-13,-8-4-26,8 5-31,-4-4-27,3-5-48,7-1-180,-6 5-361,7-4 159</inkml:trace>
          <inkml:trace contextRef="#ctx0" brushRef="#br0" timeOffset="17234.771">16084-419 125,'0'0'146,"0"0"-3,0 42 6,3-32-6,-3 12-9,0-6 0,2 1-8,-2 1-4,1 0-9,-1 7-9,2-6-9,1 0-8,-3 2-6,-3 3-10,6-5-6,0-4-9,-3 1 1,3-3-9,-1 1-3,-1-5-6,1 1-6,-2-10-1,0 0-1,4 14-3,-4-14-3,0 0 1,0 15 2,0-15 3,0 0 3,0 0-2,0 0-1,0 0-4,0 0-4,0 0 0,0 0-5,-9-36-3,3 22 2,0 2-1,4-2-3,-4-2-2,1 0-1,-3-1-2,4 3 1,-1 0 2,0-1 0,1 1 0,1-1 3,-2 1 6,2 2 6,0 0 4,3 12-1,-7-18 1,7 9 2,0 9 0,-4-18 0,-1 11-3,5 7 1,-5-13 10,5 13-8,0 0 2,-3-13-3,3 13-2,0 0-5,0 0-1,-1-11-8,1 11 2,0 0-6,0 0-2,0 0-6,0 0-3,0 0 2,0 0 2,0 0-3,0 0 3,15 39 2,-8-24 3,-6-7 1,5 6-3,-4 1-3,4 0 0,-4-2 0,7-1 3,-7-1-1,1 3-6,1-5-25,1 0-15,-2 2-26,2 0-25,-5-11-35,6 18-48,-3-9-47,-3 0-202,0-9-458,0 0 204</inkml:trace>
          <inkml:trace contextRef="#ctx0" brushRef="#br0" timeOffset="17595.5463">16265-597 34,'0'0'196,"0"0"-19,0 0-4,17 1-12,-17-1-1,0 0-4,11 16-4,-5-7-8,5 1-2,-3 2-7,4 1-3,-3-1-13,4 10-7,-1-1-7,-1 0-8,0-5-9,3 6-4,-5-5-8,2 6-5,-1-1-1,-4-4-5,0 0-5,-3 5-8,0 2-3,-1-3-4,-2 2-6,-2-1-4,-1-4-4,-1 0 0,-3-1-5,-4 5-5,1 1-19,-3-3-16,-3 0-18,-2-4-26,5-1-24,-2-7-33,-4 8-26,-1-2-31,4-3-27,-4 2-173,4-7-402,2-1 179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38.7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9B089D-2F8F-478E-A736-E3964F22E021}" emma:medium="tactile" emma:mode="ink">
          <msink:context xmlns:msink="http://schemas.microsoft.com/ink/2010/main" type="inkDrawing" rotatedBoundingBox="19684,6034 19719,7359 19364,7369 19329,6043" semanticType="callout" shapeName="Other">
            <msink:sourceLink direction="with" ref="{4F4A8E56-6780-4D88-BDBB-53A69CC2A7D2}"/>
            <msink:sourceLink direction="with" ref="{FE744AE5-6CD8-485B-9A78-B3D9AEE07917}"/>
          </msink:context>
        </emma:interpretation>
      </emma:emma>
    </inkml:annotationXML>
    <inkml:trace contextRef="#ctx0" brushRef="#br0">499-85 84,'0'0'155,"0"0"-12,-8 8-13,8-8-12,0 0-13,-6 9-9,6-9-13,0 0 2,0 0-17,0 0-4,0 13-3,0-13-13,0 0 1,0 0-1,7 11-6,-7-11-3,0 0-4,14 4-2,-14-4 1,11 3 0,-11-3-2,0 0 4,0 0 5,0 0 5,0 0 7,22-6 9,-22 6 2,0 0 11,0 0 3,0 0 4,0 0-2,6-7 0,-6 7-5,0 0-3,0 0-7,0 0-7,0 0-7,0 0-6,0 0-7,0 0-3,0 0-7,0 0 2,0 0-7,0 0-1,0 0-3,0 0-4,0 0-5,0 0-5,0 0-6,8 14-3,-8-14-4,0 0 2,0 0 0,9 7 4,-9-7 1,0 0-2,13 0 1,-13 0 6,0 0-6,0 0 11,19-8-6,-19 8 3,7-4 5,-7 4 8,0 0 7,11-7 10,-11 7 9,0 0 2,5-10 5,-5 10-1,0 0 5,0 0-5,0 0-4,0-14 4,0 14-10,0 0 5,0 0-6,0 0-6,0 0-3,-14-10-6,14 10 2,0 0-7,0 0-2,-13-5-16,13 5-16,0 0-19,0 0-25,0 0-22,-21 14-22,21-14-31,-8 5-24,8-5-26,0 0-20,-2 10-44,2-10-158,0 0-438,10 15 193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1:43.96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78EDAE-B16A-4583-8DAE-1410C38F4BB5}" emma:medium="tactile" emma:mode="ink">
          <msink:context xmlns:msink="http://schemas.microsoft.com/ink/2010/main" type="inkDrawing" rotatedBoundingBox="22294,5750 23421,6024 23160,7096 22033,6821" hotPoints="23278,6440 22711,7007 22143,6440 22711,5872" semanticType="enclosure" shapeName="Circle">
            <msink:sourceLink direction="with" ref="{4F4A8E56-6780-4D88-BDBB-53A69CC2A7D2}"/>
          </msink:context>
        </emma:interpretation>
      </emma:emma>
    </inkml:annotationXML>
    <inkml:trace contextRef="#ctx0" brushRef="#br0">4899-1130 142,'0'0'140,"-11"-10"-4,11 10-11,-11-7-2,11 7-11,-10-9-7,10 9-9,-16-10 0,16 10-13,-11-4-1,3-2-10,-3 3-4,11 3-7,-17-10-5,8 9-8,9 1-4,-22-6-3,8 0-5,-2 4-4,2-3-3,-3 1 1,2 3-10,-1 1 3,1-2-6,-4 1 1,0 1-2,4 0-1,-4-3 5,2 3-1,-2 0 1,4 3-1,-4-2 0,5-1 3,-2 0-1,-2 2 0,2-1 1,1 3-3,-3 1 2,4-1-2,-1 0 1,2 1-2,1-3 0,1 3-4,0-2 6,2 2-8,-4 1 4,4-4-7,-2 4 1,2 1 3,9-7-1,-17 10-5,9-3 6,0 1-3,0-4-2,0 3-1,-2 0 1,3 1-6,0 0 4,7-8 1,-16 14 0,10-7-3,-2 0 2,0 4-1,2-2 4,-2 1-1,-3 0-2,2-2 1,-2 5-1,0-5-1,2 3 5,1-3-3,0 3-4,0 0 3,1 3-3,0-3 2,1 3 2,0-3-3,0 1-1,4-3 3,-4 0-3,0 5-1,-1-4 4,4-2-4,2 4 4,-4-2-3,5-10 3,-1 19 2,-4-8-2,3 2 2,1-3 1,1-10 1,-3 20 2,1-8-3,2 2 1,0-14 0,0 25 1,2-11-1,-2 2-3,-2-2 2,4-3 2,-4 3-1,2-14 2,2 25-1,1-15-3,-2 3-2,2 1 2,1-3 1,-3 2-5,4-4 4,-4 3-1,1-1 1,3 1-1,-2-3-3,3 4 4,-1-3-3,-2-1 1,3 3 4,0-2-4,0-2 3,2 4-3,0 1 2,-2-2-2,2-3-1,3 3 1,-2 3 1,2-7-2,-2 4 1,-1-1-1,0-1-3,4 2 1,1-3-2,-5 2 3,-1-6 0,4 6 0,-1 2-3,-2-5 1,2 0 2,-2 0-1,5 0-2,-6 0 0,3 4 2,1-6-2,-2 1-2,2 1 1,-2-2 1,2 2 1,-3-4-4,1 5 0,2-1 1,-1-2-6,-1 0 4,2-1-2,3 3-3,-2-4-2,-1 2 0,3-2-3,2-2 1,-1 5 0,-1-3-4,-1-1 0,-2 0-1,6-1 5,-6 1-5,3 1-3,3-1 5,-6-2-4,4 0 2,1 0 0,-2-2 1,2 1 3,1 1 0,-2-2 3,-1 0-5,2-1 3,-16 3 0,22-2 1,-5-1-1,-8-4 3,4 4-3,2-1 1,-1 0-3,-3 0 0,0 2-3,6-2 3,-3-3 0,-5 3 2,2 0-2,0-2 4,0 0 1,2-3 0,-3 1 2,4 1-2,-3 0 3,2-1 1,-5 1-2,3-4 5,-2 4-3,5-4-1,-3 3 4,0-2-2,1 2 4,-3-3-3,1 3 0,1-2 5,-4 3-1,1-4 1,-3 0-5,4 4 6,-2-6-2,-1 6-1,0-2 3,2-2 2,-4 3 7,0-4-5,0-1 2,-1 2 2,2-1 2,0 2 0,-2-3 0,-2 1-1,4-3 2,-3 1-4,1 0 0,-2 0 4,-1 1-1,2-4 2,-2 5-2,0-4 0,-2 2 1,1-3 4,-2 2-1,3 1 1,0-2 7,0 0 0,0-1-1,-2 2 3,2-2 0,2-1 3,-4 4 1,2 0 4,-2-2-8,-1-4 0,0 7 0,2-2-2,-2-1 0,1 0 2,-3 7-3,2-7 5,-1 2-5,2 2-1,-3 2 2,-1-5 5,1 4-1,5 11-3,-6-18-4,0 7 1,1 0-3,-1 3-1,6 8 1,-8-14-6,2 4-3,6 10-1,-9-12 3,2 5-8,7 7-8,-7-11-10,7 11-14,-13-5-17,13 5-17,-9-10-22,9 10-30,-14-6-29,14 6-41,-13-8-46,3 6-170,10 2-432,-19-6 193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51.96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C4B956-3BD6-4C60-96A3-DA94143E701E}" emma:medium="tactile" emma:mode="ink">
          <msink:context xmlns:msink="http://schemas.microsoft.com/ink/2010/main" type="inkDrawing" rotatedBoundingBox="21199,12866 21703,11411 22822,11799 22318,13254" hotPoints="22650,12456 21995,13112 21339,12456 21995,11801" semanticType="enclosure" shapeName="Circle">
            <msink:sourceLink direction="with" ref="{F05AC477-DEEE-462B-A085-FF8B2B2EAC38}"/>
            <msink:destinationLink direction="with" ref="{41B7B18F-A4A5-4290-BD2B-B666821491CC}"/>
            <msink:destinationLink direction="with" ref="{F690E36C-3C31-4A9F-A3EB-E02F5959DDE8}"/>
          </msink:context>
        </emma:interpretation>
      </emma:emma>
    </inkml:annotationXML>
    <inkml:trace contextRef="#ctx0" brushRef="#br0">3831 4619 47,'0'0'68,"0"0"0,0 0-2,0 0-3,0 0 4,-9-7-10,9 7-3,0 0 3,0 0-13,0 0-16,0 0 12,0 0-1,0 0-4,0 0 0,0 0-12,-19 5 4,19-5-9,0 0-3,-14 7 3,14-7-3,-14 5-4,5 1 6,9-6-4,-14 7 4,3-3-11,3 2 3,-3-2-1,2 3-8,-4 0 14,5 0-5,-1-2 2,-2 2-7,2-1 5,-4 0-5,1 1-9,3 0 1,-2-1-4,3-1 2,-5 1 2,6-1 4,-1 2 4,8-7-1,-16 11 2,5-6-2,4 1 5,7-6 1,-14 11-3,6-4 4,0-3 4,0 3-5,2 2 9,-2-2-13,0 2 15,-2 2-11,2-4-4,1 5-2,-2 0 0,0 1 1,1-5 3,2 5-2,-4-4-3,3 6 5,-1-2 0,-1-1-2,1-1-5,0 3 3,0-2 7,0 3 2,-3-2 2,4 2-4,-1-3 3,0 2-4,0 0 2,2-1 5,-2-1 1,2 3 1,0-1-17,1 0 8,2-2 5,-2-1-5,-1 3 4,5-4-10,-2-1 5,-1 5-1,3 1 3,-1-1-4,2 0 1,-4 2 6,4-1 1,0-2-2,1 3-1,-1-2 6,0 0-6,0 0 3,0 1-2,0-1 1,3 0 2,-3 0-1,2 5-1,-1-5-1,3 0-12,-1-1 6,-2 4 6,2-3-2,0 0-1,2 0-2,-2 1 4,3-1-3,-1 5-1,1-6-1,1 1 4,-3 0 0,2 2-1,2-4 4,-3 5 4,1-4-8,0 3-6,2-1 5,-2-1 6,4 1-3,-2 1 3,1 2-6,2-4 0,0-1 5,-2 0 0,2 0-2,-2-2-5,2-3 6,3 3-1,0 1 0,0 1-2,0-5 2,0 2 1,2 2 1,-2-4-5,0 2 1,-2-2 1,4 2 4,-2-2-3,0-1-2,-2 0-2,1-2 3,-2 2-3,4-1 0,-1-2-1,-3 0 2,0 0-5,6 2 4,-3-3 0,-1-2-4,-1 2 6,1-2 0,4-1-8,0-1 4,-2-2 3,1 6-3,0-6-4,1 0 8,-3 2-4,-2 1-3,4-4 1,-7 2 0,4-2-5,1 1 4,1-1 4,-4 3-5,5-5 2,-4 5-2,-3-5 0,9-1 2,-4 1 0,-4-4-5,6 3 7,-2-1-3,-3-5 0,1 4-3,4-6 4,-2 4-2,-2-3-1,2 3 4,2-7 1,-4 4 2,2-1 3,1 0 12,3 0-1,-1-2 9,-1 3 3,-7-2-1,4 1 4,-2 1 1,1-1 0,-1 3 5,-2-5 0,2 3 0,-3-1 4,-2-3-4,4 3-1,-3-2 1,0 3-3,0-3-4,0-1-2,0 1-2,-2-1-2,1 0-4,2-5-1,-5 2-1,3 0-2,-2 5-1,-1-3 1,1-5 5,-2 6-8,-2-9 1,5 10-5,-4-10 0,-1 6 1,0-4-5,2 2 0,-4-1 1,1-2-2,-3 1 0,4 1-3,-1 6 2,-1 1-1,-1-5 1,-1 1-1,-1 2 2,-3-4-5,6 2 1,-4 3-2,0-5 5,-2 2 1,2-3 0,0 0 6,1 3 5,2 3 1,-3-1-3,4 2 3,-2 0 4,-3 1-2,4 2-3,-1 2 8,-4-3-12,2 5-2,-2-2-1,2 1 7,-2 1-13,1 2 0,1-1 1,0-1-7,-3 3 3,1 1-5,-3 3-3,2-4-7,-1-1 5,10 8-2,-14-10 3,7 6-5,7 4 2,-18-12-6,12 10 3,6 2-14,-11-7-8,11 7-16,-14-7-9,14 7-18,-11-7-15,11 7-15,-17-10-15,11 4-13,6 6-22,-16-8-20,9 4-20,-1-3-170,8 7-395,-17-11 176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56.79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90E36C-3C31-4A9F-A3EB-E02F5959DDE8}" emma:medium="tactile" emma:mode="ink">
          <msink:context xmlns:msink="http://schemas.microsoft.com/ink/2010/main" type="inkDrawing" rotatedBoundingBox="22693,13199 22847,14340 22762,14352 22608,13211" semanticType="10" shapeName="Other">
            <msink:sourceLink direction="with" ref="{F4C4B956-3BD6-4C60-96A3-DA94143E701E}"/>
            <msink:sourceLink direction="with" ref="{BE55BEF0-1B4B-4003-ADF2-E15EB9707CF6}"/>
          </msink:context>
        </emma:interpretation>
      </emma:emma>
    </inkml:annotationXML>
    <inkml:trace contextRef="#ctx0" brushRef="#br0">4487 6143 70,'0'0'163,"-4"-14"3,4 14-8,0 0-9,0 0-4,0 0 0,0 0-5,0 0-4,0 0-1,0 0-11,0 0-9,0 0-10,0-15-12,0 15-9,0 0-11,0 0-8,0 0-8,0 0-7,0 0-5,0 0-5,0 0-3,0 0-5,0 0-7,0 0 3,0 0-5,0 0-3,0 0-2,10 40 1,-10-40-2,3 12-1,-2-5-5,-1-7 3,4 14-4,-4-14-4,3 13 4,1-3-1,-4-10-4,2 17 2,-1-6-2,4 0 2,0 0-2,-4-1-1,6 4 3,-4-1 0,1-3-2,-2 1 0,3 1-3,-4-1 1,1 1-2,2-3 1,-2 2 0,-2-11 2,6 15 1,-6-8-3,0-7-18,6 15-23,-1-12-12,-5-3-8,8 11-14,-8-11-19,8 11-18,-5-8-15,-3-3-26,11 8-15,-11-8-126,9 11-316,-4-8 140</inkml:trace>
    <inkml:trace contextRef="#ctx0" brushRef="#br0" timeOffset="712.5916">4594 6961 15,'0'0'88,"0"0"4,0 0-4,0 0-4,6 17 2,-6-17-12,5 10-2,-5-10-9,0 0 2,3 14 1,-3-14-12,5 13 8,-5-13-6,1 15-2,-1-15-6,0 14-7,0-14-1,3 19 0,-3-19-6,2 16 5,-1-7-2,-1-9 0,5 17 1,-2-7-6,-3-10 5,3 14-4,-1-4-2,1-3 0,-3-7-2,5 13-6,-1-8 4,-4-5 1,5 14-11,0-7 5,-5-7-5,6 7 0,-6-7-5,5 12 5,-5-12-2,4 7-1,-4-7-16,7 8-14,-7-8-8,0 0-16,7 12-20,-7-12-19,5 9-21,-5-9-14,0 0-110,5 7-241,-5-7 106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3:07.39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DDDB77-AB62-415F-ADE0-72F1DAD623DD}" emma:medium="tactile" emma:mode="ink">
          <msink:context xmlns:msink="http://schemas.microsoft.com/ink/2010/main" type="writingRegion" rotatedBoundingBox="24252,14658 25155,14658 25155,16207 24252,16207">
            <msink:destinationLink direction="with" ref="{BE55BEF0-1B4B-4003-ADF2-E15EB9707CF6}"/>
            <msink:destinationLink direction="with" ref="{FE744AE5-6CD8-485B-9A78-B3D9AEE07917}"/>
          </msink:context>
        </emma:interpretation>
      </emma:emma>
    </inkml:annotationXML>
    <inkml:traceGroup>
      <inkml:annotationXML>
        <emma:emma xmlns:emma="http://www.w3.org/2003/04/emma" version="1.0">
          <emma:interpretation id="{11DE0E37-B3C3-4296-82D5-804D457953F0}" emma:medium="tactile" emma:mode="ink">
            <msink:context xmlns:msink="http://schemas.microsoft.com/ink/2010/main" type="paragraph" rotatedBoundingBox="24252,14658 25155,14658 25155,16207 24252,16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08F7F6-EBF2-4215-ABF6-371742DA1CC9}" emma:medium="tactile" emma:mode="ink">
              <msink:context xmlns:msink="http://schemas.microsoft.com/ink/2010/main" type="line" rotatedBoundingBox="24252,14658 25155,14658 25155,16207 24252,16207"/>
            </emma:interpretation>
          </emma:emma>
        </inkml:annotationXML>
        <inkml:traceGroup>
          <inkml:annotationXML>
            <emma:emma xmlns:emma="http://www.w3.org/2003/04/emma" version="1.0">
              <emma:interpretation id="{D631D8B1-8BE8-45D3-895F-42FE87EDD08A}" emma:medium="tactile" emma:mode="ink">
                <msink:context xmlns:msink="http://schemas.microsoft.com/ink/2010/main" type="inkWord" rotatedBoundingBox="24252,14658 25155,14658 25155,16207 24252,16207"/>
              </emma:interpretation>
              <emma:one-of disjunction-type="recognition" id="oneOf0">
                <emma:interpretation id="interp0" emma:lang="en-US" emma:confidence="0">
                  <emma:literal>3</emma:literal>
                </emma:interpretation>
                <emma:interpretation id="interp1" emma:lang="en-US" emma:confidence="0">
                  <emma:literal>?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6210 7754 42,'0'0'109,"0"0"-4,0 0-6,0 0-7,0 0-8,0 0 1,0 0-5,0 0-2,0 0-5,0 0-3,0 0-10,0 0-6,0 0-7,0 0 0,0 0 1,0 0 3,0 0-5,0 0-4,10-25-6,-10 25 0,0 0-5,4-11-4,-4 11-2,3-8-6,-3 8 11,5-12-12,-5 12-7,8-8 1,-8 8-4,3-10 6,6 3 4,-9 7-11,10-7-4,-10 7 3,8-6 2,-8 6 1,7-5-5,-7 5-2,0 0 1,11-11 5,-11 11-3,6-5 1,-6 5 0,0 0 3,8-7-6,-8 7 1,0 0 1,0 0 2,10-5-6,-10 5 6,0 0-6,0 0 1,0 0-2,14-4 4,-14 4-2,0 0 2,14 0-3,-14 0-1,0 0-4,17 6 4,-17-6 1,14 5-3,-8-2-3,-6-3 2,9 11 1,-1-7 2,-2 1 0,-6-5 1,14 9 1,-9-2 2,1 0-2,-6-7-1,5 8-2,-5-8 2,9 10 7,-4-3 1,-5-7-9,9 10 5,-4-3-1,-5-7 2,5 11 1,-5-11 0,6 10 4,-6-10-1,6 11-1,-6-11 1,6 12 4,-6-12-6,7 9 2,-7-9-2,3 15-1,-3-15 3,7 10-7,-7-10 6,4 12-4,-1-5 6,-3-7-4,6 16 4,-6-16 1,1 17-8,-1-17 2,4 13-4,-3-5 1,-1-8 0,2 12-1,-2-12 0,3 12 3,-3-12-3,0 0-1,-3 20 5,3-20-7,0 8 3,0-8-3,0 0 1,0 15 4,0-15-4,0 0 0,0 10 0,0-10 2,0 0 0,0 0-5,0 0 6,0 0-4,0 0 2,-2 15-1,2-15 0,0 0 1,0 0 3,0 0-1,0 0 0,0 0-2,0 0 4,0 0-2,0 0 5,0 0 3,0 0 0,0 0 4,0 0 1,0 0-2,0 0-2,0 0-1,0 0 3,0 0-6,0 0 1,0 0 0,0 0 2,0 0-4,0 0-2,0 0-4,0 0 1,-19-29-1,19 29-3,0 0 4,-9-12-4,9 12-1,-5-10 2,5 10-4,0 0 2,4-18-3,-4 18 2,0-11-2,0 11-1,0-16 1,0 16 3,0-14-8,0 14 5,0 0-2,1-20 3,-1 20 0,0-16-4,0 16 3,2-14-2,-2 14 0,-2-12 5,2 12 1,0-14-2,0 14-1,0 0 1,0-20-1,0 20-1,2-16 1,-2 16-5,1-11 0,-1 11-1,0-15-5,0 15 4,3-12-2,-3 12 4,3-11 1,-3 11-1,4-13 2,-4 13-3,0 0-3,4-15 4,-4 15-1,3-11 1,-3 11-6,0 0 8,3-14-3,-3 14 3,0 0-4,5-9 6,-5 9-6,5-9 6,-5 9-2,0 0 4,4-11-1,-4 11 2,0 0-2,0 0 2,7-8-3,-7 8 0,7-6 4,-7 6-1,0 0-1,10-10 1,-10 10-3,0 0 6,9-4-3,-9 4-1,0 0 5,0 0-5,13-6 3,-13 6 2,0 0-5,9-6 3,-9 6 0,12-4 7,-12 4-11,0 0 6,13-1-2,-13 1-5,9-3 4,-9 3 3,0 0-3,0 0 1,16-3 1,-16 3-2,0 0 3,14 0-8,-14 0 5,0 0 5,0 0-1,0 0-7,17 0 6,-17 0 0,0 0-4,0 0 1,14 4 2,-14-4 1,0 0-4,9 3 4,-9-3 0,8 4-3,-8-4-1,11 6 3,-11-6-1,0 0-2,14 7 1,-14-7 3,6 6-2,-6-6 0,8 7-2,-8-7 6,8 6-5,-8-6 2,9 7-1,-9-7 1,6 7-2,-6-7-1,11 5 1,-11-5 1,8 6-2,-8-6 1,6 5 6,-6-5-5,7 7 4,-7-7 0,0 0-1,7 14-1,-7-14 4,5 7-1,-5-7 1,0 0-3,3 9 3,-3-9 0,5 9 2,-5-9-7,3 8 3,-3-8 6,0 0-5,3 10-1,-3-10 1,0 0 2,3 13-6,-3-13 5,5 10-2,-5-10-4,0 0 6,0 17-3,0-17-5,3 12 2,0-3 2,-3-9 4,0 15-3,0-15 0,0 19 4,3-9-2,-3-10-6,0 16 1,0-4 0,0-12 5,0 18-9,2-8 7,1 1-2,-3-11 0,3 16-2,0-5 1,-1-1 3,2 5 1,-4-5-5,3-1 0,-3-9 2,7 20 0,-6-15 6,4 7-5,-4-1 0,6-6-1,-7-5 2,7 18-2,-5-13 1,-2-5-2,5 13 2,-1-6 5,-4-7-2,5 8-1,-5-8 0,11 6 5,-11-6 5,6 5 2,-6-5-3,14 4 1,-14-4 0,13 3 0,-13-3 0,15 0-5,-15 0 3,0 0 3,20-2-5,-20 2-2,13-1 2,-13 1 0,14-11-3,-14 11 7,9-4-8,-9 4-1,6-5 0,-6 5-2,0 0-6,8-9-3,-8 9-11,0 0 0,3-10-12,-3 10-9,0 0-15,-3-16-16,3 16-16,0 0-19,0-21-23,0 21-104,-6-16-252,6 16 112</inkml:trace>
          <inkml:trace contextRef="#ctx0" brushRef="#br0" timeOffset="-2146.2787">6374 8383 24,'0'0'86,"0"0"7,0 0-10,0 0-6,0 0-2,0 0-6,0 0 6,0 0-10,0 0-9,0 0 4,0 0 6,0 0-3,0 0-4,0 0 1,0 0-3,0 0-2,0 0-2,0 0 1,-23 23 2,23-23-7,-8 7 0,8-7-4,-13 4 2,13-4-3,-11 5-2,11-5-5,-11 2-1,11-2-5,-17 0-4,17 0 2,-14 1 0,14-1 1,0 0-1,-18 0 2,18 0 3,0 0-4,-16-3 0,16 3 1,0 0-5,-16-5-3,16 5 0,-9-4-3,9 4 2,0 0-5,-11-11 2,11 11-6,-8-7 0,8 7 1,0 0-5,-9-11 3,9 11-4,-6-8 0,6 8 1,-5-13-2,5 13-2,-1-12 1,1 12-1,-2-12-3,2 12 1,0 0 2,0-16 1,0 16-3,0 0-1,2-15 2,-2 15-2,0 0-2,6-13 0,-6 13-2,6-8 1,-6 8-3,0 0 3,6-6 1,-6 6-3,0 0 1,8-13 1,-8 13 0,6-8-2,-6 8 1,8-7 0,-8 7-2,11-4-1,-11 4 1,12-6 1,-12 6-1,11-3-1,-11 3 0,10-9 5,-10 9-4,14-7 1,-8 3 2,-6 4-2,14-3 1,-14 3 1,12-2-2,-12 2 0,0 0-1,14-2 0,-14 2 4,0 0-3,0 0 1,18 4-2,-18-4 3,11 0-1,-11 0-1,0 0 0,9 7 3,-9-7-2,11 2 1,-11-2 6,9 5-7,-9-5-4,6 9 6,-6-9-4,8 10 1,-2-4 1,-6-6 0,7 11-1,-7-11 6,7 12-6,0-9 5,-3 4-2,-4-7-2,8 13 1,-3-3-4,-5-10 8,4 16 0,1-9-6,-2 2 4,5-2-2,-5 2 2,-3-9-3,8 16 0,-3-9-1,-1 2 1,-1-1 2,4 1 0,-7-9 0,7 16 0,-4-7-2,2 0 2,-3 1-4,2-2 7,-4-8-3,2 18 1,-1-7-1,3 0 1,-3 0-2,-1-11 2,2 25 6,-2-10-5,-2-1 4,2 1-6,-5 0-3,2-1 3,-1 1-1,1 1 5,-4 0-4,1-1 2,1 0-2,-1 0 3,3-1-3,-5 1 4,4-1-3,-4 0-3,2-2 3,1 1 2,0-3-1,-1 3 0,0-4-2,6-9 1,-8 16 1,2-9 5,1 3 0,5-10-1,-14 13 3,11-10-4,3-3 3,-17 12 15,9-5-17,2-1-3,-3-2 2,9-4 4,-15 8-6,8-5-2,7-3 3,-17 10-1,7-5-1,-1-2-1,11-3-1,-17 8 0,6-5 0,2-1 0,9-2 1,-16 3 1,7 3-3,9-6 1,-16 3 2,16-3 0,-14 0-1,14 0 0,-12 4 3,12-4-3,0 0 1,-14 0-1,14 0 2,0 0 0,0 0 0,-16-4 0,16 4-3,0 0 6,-9-9-6,9 9-1,-6-5-1,6 5 2,-6-9-4,6 9 9,0 0-9,-5-12-5,5 12 0,0 0-4,-3-18-5,3 18 0,-2-12 0,2 12-1,-3-13 2,3 13-1,0-13 5,0 13 2,5-11-3,-5 11 5,1-13 3,-1 13-2,5-11-3,-5 11 2,3-7 1,-3 7-1,0 0 2,6-15 1,-6 15 2,5-11-1,-5 11 3,0 0-2,8-5 0,-8 5-2,0 0 1,0 0 0,6-7 1,-6 7 0,0 0 7,0 0-9,0 0 3,0 0 2,0 0-3,0 0 2,0 0 0,5-7 0,-5 7-1,0 0 1,0 0 2,0 0 1,0 0-3,0 0 1,0 0 0,14 0 3,-14 0 1,0 0 0,0 0-3,15-4 9,-15 4-6,0 0 0,16 0 1,-16 0 1,0 0 8,15 4-8,-15-4-4,11 1 1,-11-1 1,14 2 0,-14-2-2,11 4 6,-11-4-3,13 4-2,-13-4 1,14 7 0,-8-6 1,-6-1-5,8 7 2,-8-7-1,12 12 1,-9-6-1,-3-6 3,7 8-2,-7-8 5,6 11 0,-2-5-1,-4-6 0,8 12 0,-8-12-2,7 13 3,-4-7-2,-3-6 1,9 13 0,-6-6-3,-3-7 1,6 11 0,-1-4-1,-5-7 1,5 12 10,-1-5-11,-4-7-2,8 11 2,-8-11-1,6 11 0,-4-3 1,-2-8-1,9 12 6,-9-12 4,6 9-9,-1-5 0,-5-4-3,6 14 7,-1-10-3,-5-4 0,9 11-1,-2-8-2,-7-3 3,4 12-1,-4-12-1,10 10-1,-4-6 0,-6-4 18,9 11-17,-3-8-1,-6-3 2,11 11 0,-4-7 1,-7-4-2,10 8 0,-3-5-2,-7-3 3,11 4 0,-11-4-1,10 7-1,-10-7 3,7 6-3,-7-6 1,9 5 3,-9-5 3,0 0 4,11 1-4,-11-1 4,0 0-3,12 4 3,-12-4-3,0 0 0,14 3 6,-14-3-8,13 0 1,-13 0-2,0 0 1,15-3-5,-15 3 1,16 0 1,-16 0-1,0 0 1,19-2-1,-19 2 2,9-3 0,-9 3-3,0 0 1,17 0-1,-17 0-1,0 0 3,11-2-5,-11 2-7,0 0-5,13-5-9,-13 5-3,7-6-11,-7 6-5,10-9-11,-10 9-12,9-4-8,-9 4-18,5-8-12,-5 8-16,3-10-22,-3 10-120,4-13-281,-4 13 124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48.2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245B04-39AF-4A53-BD49-F6332195C22C}" emma:medium="tactile" emma:mode="ink">
          <msink:context xmlns:msink="http://schemas.microsoft.com/ink/2010/main" type="inkDrawing" rotatedBoundingBox="10760,6795 12949,6779 12950,6807 10761,6823" shapeName="Other"/>
        </emma:interpretation>
      </emma:emma>
    </inkml:annotationXML>
    <inkml:trace contextRef="#ctx0" brushRef="#br0">0 25 59,'0'0'65,"0"0"-4,0 0-2,0 0-10,0 0-2,0 0 2,0 0-10,0 0 3,0 0 4,0 0-8,0 0 3,0 0 2,0 0-1,0 0-8,0 0 9,0 0 2,0 0 1,0 0-1,0 0 1,11 7 7,-11-7-4,0 0 2,0 0-6,15-3-3,-15 3-3,0 0 1,14-4-9,-14 4 3,0 0-8,16 0 0,-16 0-5,0 0-1,17 0-5,-17 0-4,11-3 3,-11 3 5,14 3-2,-14-3-4,14 1 2,-14-1-4,19 3 1,-19-3-11,18-3 17,-8 2-1,-10 1 3,20 0-3,-11-3-3,-9 3 2,24 0 2,-14 0-6,1-1-1,-11 1 2,24-2-2,-24 2-8,20 0 6,-8-1-2,-12 1-2,19 0 1,-10-3-1,-9 3 1,21-1 1,-21 1-5,20-2 0,-12 4 4,-8-2 2,15-2-3,-15 2 5,19 0-2,-19 0 2,17 0 2,-6-1-1,-11 1 1,22-4 1,-10 2-5,1 2 8,-13 0-6,23-2 1,-10 4 0,-13-2-1,23-2-2,-9 2 0,-2 2-5,-12-2 2,25-2 0,-14 2-2,-11 0 1,20-2-1,-20 2 1,19-1 2,-19 1-8,16 0 2,-16 0-3,15 0 6,-15 0-2,14 0 2,-14 0-2,16 0 3,-16 0-2,11 3 1,-11-3-2,14 0 1,-14 0 0,14 2 1,-14-2-3,14 0 3,-14 0-5,12 0 4,-12 0-3,16 2 2,-16-2-4,0 0 5,18 0 0,-18 0 0,0 0-1,16 1-1,-16-1-2,0 0 2,17-1-3,-17 1 1,0 0 1,14 1-1,-14-1 5,11 0 0,-11 0-6,0 0 3,14 3-3,-14-3 8,0 0-6,0 0 6,17 0-5,-17 0 0,0 0 1,0 0 0,0 0-3,0 0 4,14-3-2,-14 3 5,0 0 3,0 0 4,0 0 5,0 0 3,0 0 0,0 0 3,0 0 2,0 0-2,0 0-4,0 0 0,0 0-2,0 0-2,0 0-2,0 0-1,0 0-3,0 0-1,0 0-3,0 0 4,0 0-5,0 0 1,0 0-1,0 0 0,10 4 2,-10-4-4,0 0 1,0 0-2,0 0 0,0 0 0,0 0 1,0 0-1,0 0 1,0 0 1,0 0-1,0 0 4,0 0-2,0 0 2,0 0 7,0 0 2,0 0-4,0 0 1,0 0 1,0 0-1,0 0-1,0 0 0,0 0-2,0 0-4,0 0 3,0 0-3,0 0 1,0 0 0,0 0 3,20-1-6,-20 1-1,15-3 3,-15 3-2,18 0-4,-6-1 6,-1 2 0,8 2-6,-1-6 0,-1 6 6,2-3-3,-2 0 1,3 0-5,-1 0 2,8 0 1,-10 0-2,3 1 3,0-1-4,0 0 4,-1 0 1,-3 0-4,-2 0 3,1 0-3,-2 2 4,2-2-2,-15 0-1,22-2-3,-11 2 3,1-1-2,-12 1 2,21 0-1,-10-3 1,-11 3-3,21 0 6,-3-1-3,-18 1-3,26-4 0,-9 4 3,0 2 0,0-4-1,-1 2 2,1-2-3,-1 2 2,-2 0-2,1-1 1,-15 1 2,24 0 0,-13 1 0,-11-1-1,24-1 0,-11 1 1,-13 0-2,19 0 1,-7 0-1,-12 0-2,20 0 5,-9 1-3,-11-1 2,22-1-2,-10 1 1,-12 0 1,19 0-2,-19 0 2,20 0-5,-20 0 6,19 0-4,-10 0 12,-9 0-13,18 0 3,-18 0-1,14 0 0,-14 0 1,15 1-2,-15-1 2,16 4-1,-16-4 2,17 0-1,-8 2 0,-9-2 0,19 0-1,-19 0 3,22 0-3,-13 0-1,3 1 4,-12-1 1,22 0-4,-22 0-1,22 0 2,-11-1 3,-11 1-1,22 0-3,-10 1-2,-12-1 3,17 0-1,-6 0 4,-11 0-5,19-3 2,-19 3 1,0 0-3,19 2 0,-19-2 3,12 0-1,-12 0-2,0 0 2,14 0-2,-14 0 4,0 0-2,14 1 0,-14-1 0,0 0 0,0 0 3,14-1-6,-14 1 5,0 0-4,0 0-1,0 0 4,0 0 0,0 0 0,0 0 0,0 0-2,14 0 1,-14 0-1,0 0 2,0 0-2,0 0 2,0 0 0,0 0 12,0 0-13,0 0-4,0 0 6,0 0 0,0 0-3,0 0 0,0 0 1,0 0 13,0 0-15,0 0 4,0 0 0,0 0-1,0 0 2,0 0-2,0 0 1,0 0-2,0 0 2,0 0-4,0 0 3,0 0-8,0 0-13,0 0-13,0 0-15,0 0-19,0 0-27,0 0-25,0 0-32,0 0-26,0 0-127,0 0-328,0 0 145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2:15.73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822377-63B4-44DB-BBEA-0B919FBDE0C6}" emma:medium="tactile" emma:mode="ink">
          <msink:context xmlns:msink="http://schemas.microsoft.com/ink/2010/main" type="writingRegion" rotatedBoundingBox="22762,10944 33416,10131 33531,11629 22877,12441">
            <msink:destinationLink direction="with" ref="{FE744AE5-6CD8-485B-9A78-B3D9AEE07917}"/>
          </msink:context>
        </emma:interpretation>
      </emma:emma>
    </inkml:annotationXML>
    <inkml:traceGroup>
      <inkml:annotationXML>
        <emma:emma xmlns:emma="http://www.w3.org/2003/04/emma" version="1.0">
          <emma:interpretation id="{8E8CDB0B-B1A7-4714-B5EE-E8CD01144A89}" emma:medium="tactile" emma:mode="ink">
            <msink:context xmlns:msink="http://schemas.microsoft.com/ink/2010/main" type="paragraph" rotatedBoundingBox="22762,10944 33416,10131 33531,11629 22877,12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A8A81C-D2F3-42B3-963C-DDBDE0C5B066}" emma:medium="tactile" emma:mode="ink">
              <msink:context xmlns:msink="http://schemas.microsoft.com/ink/2010/main" type="line" rotatedBoundingBox="22762,10944 33416,10131 33531,11629 22877,12441"/>
            </emma:interpretation>
          </emma:emma>
        </inkml:annotationXML>
        <inkml:traceGroup>
          <inkml:annotationXML>
            <emma:emma xmlns:emma="http://www.w3.org/2003/04/emma" version="1.0">
              <emma:interpretation id="{EE83D3BA-D704-460C-9C43-E255EEB3FFAE}" emma:medium="tactile" emma:mode="ink">
                <msink:context xmlns:msink="http://schemas.microsoft.com/ink/2010/main" type="inkWord" rotatedBoundingBox="22785,11247 25406,11047 25498,12242 22877,12441"/>
              </emma:interpretation>
              <emma:one-of disjunction-type="recognition" id="oneOf0">
                <emma:interpretation id="interp0" emma:lang="en-US" emma:confidence="0">
                  <emma:literal>[2 A,</emma:literal>
                </emma:interpretation>
                <emma:interpretation id="interp1" emma:lang="en-US" emma:confidence="0">
                  <emma:literal>=2a,</emma:literal>
                </emma:interpretation>
                <emma:interpretation id="interp2" emma:lang="en-US" emma:confidence="0">
                  <emma:literal>-2 A,</emma:literal>
                </emma:interpretation>
                <emma:interpretation id="interp3" emma:lang="en-US" emma:confidence="0">
                  <emma:literal>--2 A,</emma:literal>
                </emma:interpretation>
                <emma:interpretation id="interp4" emma:lang="en-US" emma:confidence="0">
                  <emma:literal>=2a&amp;</emma:literal>
                </emma:interpretation>
              </emma:one-of>
            </emma:emma>
          </inkml:annotationXML>
          <inkml:trace contextRef="#ctx0" brushRef="#br0">4683 4492 140,'0'0'198,"0"0"-10,0 0-7,0 0-5,0 0-9,0 0-10,0 0-4,0 0-9,0 0-10,0 0-7,0 0 0,0 0-12,0 0-6,0 0-9,0 0 0,0 0-5,0 0-7,0 0-6,0 0 2,0 0-4,0 0-6,34 3-5,-34-3 6,26 0-17,-10 2-6,0 0-8,1-2-2,-2-2-4,1 2-7,-2 2 5,3-4-7,-1 2-6,-16 0-2,25-4-1,-16 4 1,3-4-6,-12 4-2,17 3-6,-17-3-5,14-3-10,-14 3-7,13-1-6,-13 1-21,0 0-14,14-4-22,-14 4-21,0 0-29,12-6-28,-12 6-24,8-4-29,-8 4-29,0 0-127,0 0-394,11-7 175</inkml:trace>
          <inkml:trace contextRef="#ctx0" brushRef="#br0" timeOffset="466.7268">4747 4793 32,'0'0'210,"0"0"4,0 0 0,0 0-5,0 0-7,0 0-6,0 0-10,11 11-6,-11-11-13,12 5-9,-12-5-15,19 2-9,-7 0-9,1-1-15,-4 2-9,5-3-8,0 3-8,3-2-11,-4 2-4,2-3-9,-1 0-4,2 0-7,1 1-5,-3 2-2,-3-3-5,6-4-5,-17 4-2,22 1-3,-10-5-4,-12 4-1,17-1-3,-17 1 1,14-2-6,-14 2 5,13-4-10,-13 4 0,0 0-21,0 0-16,14-5-22,-14 5-20,0 0-35,0 0-42,0 0-45,8-5-43,-8 5-200,0 0-470,0 0 208</inkml:trace>
          <inkml:trace contextRef="#ctx0" brushRef="#br0" timeOffset="2238.5611">5790 4210 51,'0'0'124,"0"0"-7,0 0-1,-5 8-6,5-8-6,0 0-5,-6 9-4,6-9-2,-5 8 0,5-8 0,0 0-11,-9 9 5,9-9 0,-8 5-8,8-5-3,0 0-7,-11 7-6,11-7 1,-11 6-5,11-6-4,-15 1-9,4 2-2,11-3-2,-23 0-3,10 0-10,-2 1-4,15-1 2,-21-1 3,21 1 2,-20-7 5,11 6-3,9 1-1,-17-6-2,17 6-2,-13-4 6,13 4-3,-8-7 0,8 7-3,-7-10-1,7 10-2,-4-12 2,4 12-10,-3-10 2,3 10-8,-1-15 1,1 15 0,0 0 0,4-21-1,-2 14-10,-2 7 9,8-14-5,-2 5-1,-6 9-1,8-11 2,-8 11-4,6-14 0,0 10 2,-6 4-3,8-10 0,-8 10 2,8-8-1,-8 8-6,8-6 4,-8 6-2,11-7 1,-11 7-1,9-3-1,-9 3 1,12-4 4,-12 4-5,13-2 3,-13 2-2,0 0 0,20 2-1,-20-2 3,14 8-6,-6-7 4,-8-1 7,15 14-5,-7-7-5,3 2 5,-3 2-3,4-1-3,-4 1 6,0-1 3,0 0 3,-1 3-3,1 0 1,2 3 0,-3-2 0,1 1 3,0-1-6,-3 3 2,-1-1 3,3 7 2,-3-4-3,-1-3 1,2 2 4,0 6 0,-5-6 1,0-1 5,1 7-4,-2-7-1,-2 0-1,-1 4 1,0-8-1,1 11 1,-4-5 1,1-1-1,-2 3-3,-2 2 4,-1 2-5,0-4 1,1 3 2,-4-3-4,0-1-2,-3-8 4,3 4-4,0 1 0,-1 2 0,4-5 2,-3-2-3,3-2 0,-3 0-6,3-3 3,3-2-3,-1 1-1,-1 1-1,1-1 0,9-6 2,-16 6 1,16-6-1,-14 1-2,14-1 0,-12 2 1,12-2-2,0 0-2,-20-7-4,20 7-2,-13-8-7,13 8 0,-7-13-5,7 13-1,-7-12 2,4 3-1,3 9 1,-6-15 6,3 7-1,3 8 1,3-18 0,-3 18 8,2-12-2,-2 12 2,1-18 1,4 11-1,-5 7 6,3-11-4,-3 11 6,6-12-2,-1 3 2,-5 9 2,6-10 4,-6 10 7,3-8 1,-3 8-1,9-13-1,-9 13-1,5-6 3,-5 6 2,0 0 2,0 0-2,14-5 0,-14 5-1,11-6-2,-11 6 2,0 0 6,14 3 4,-14-3 1,16 3 0,-16-3 1,17 9 1,-13-8-1,7 5 6,-3-4-3,1 5 0,4 2 1,-2-2 0,-3-2 5,4 5-5,-4-3-2,3 4 2,0 0-8,-2-1-3,3 2 1,2-3-1,-1 2-4,1-2-1,-2-1 0,-1 2-3,0-3 0,2 1 2,-2 2-3,-1-3 1,0-1-15,1 0-15,-2-2-14,-1 0-16,0 2-19,-8-6-16,14 5-19,-5-2-33,-9-3-23,14 0-30,-14 0-32,0 0-131,16 3-382,-16-3 170</inkml:trace>
          <inkml:trace contextRef="#ctx0" brushRef="#br0" timeOffset="3618.7902">6758 4293 19,'0'0'130,"0"0"4,2-12-21,-2 12 4,0 0-19,5-12-2,-5 12-7,0 0-4,-3-17-8,3 17-2,0 0-7,-4-14 6,4 14-12,0 0-3,-6-15-11,6 15 5,-3-11-12,3 11 0,-8-11-8,8 11-6,-4-8 0,4 8 0,-14-9-1,3 5 1,11 4-11,-14-8-3,4 3 2,10 5-6,-12-6 5,12 6 4,-14-2-4,14 2 5,-17-2-6,17 2 0,-16 0-1,16 0 6,-14 4 3,6 1 6,8-5 0,-20 11 3,11-4 0,-4 2 1,1 3 2,-1 1 0,3 1 2,-8 6 1,4-5-3,0 4 2,0 2-2,4-1 0,-1-4-7,1 2-1,1-1-1,4-2 0,-1 4-2,1-1 0,2-4-4,3 3-1,-3-3-3,3 0-3,3-1 3,0-1 1,4 1-5,-6-3-1,5 0 5,1-2-4,-3 3-2,4-4-2,-2 1-9,2-2-4,5-2-6,-13-4-3,15 7-8,-6-6-7,4-1-6,-13 0 4,22-4-11,-8 0-1,-3 1-16,0-2 15,-1 0-10,4-4 4,-4 6 1,4-8 5,-3 6-1,3-4 3,-5 1 7,0 0-9,5-3 19,-9 3 1,4-1-5,-5 0 16,3-4 4,0 6 3,-1-3 9,-2 1-2,0-2-7,0 3 19,-1-3 3,-3 11 1,5-19 11,-3 10 3,-2 9 1,4-22 8,-2 14 4,-2 8 5,4-18 2,-4 18 0,2-11 4,-2 11 1,6-12 2,-6 12-1,0-12-1,0 12 4,0 0-8,0 0-3,-3-16 0,3 16-6,0 0-4,0 0-4,0 0-4,-5-11-5,5 11 1,0 0-3,0 0-4,0 0-4,0 0-3,0 0-1,0 0 0,0 0-7,0 0 2,0 0 4,0 0-1,0 0 0,2 46 6,-2-37-1,3 7 3,-3 0-4,3 0 2,-3 0-2,2 3-1,-1-1-1,2 1 1,-1-5-4,0 11 0,1-9-1,1-1 3,-1-1-1,4 1 2,-4-2-6,5 2 4,-4-6 0,1-2-2,0 0 0,1 0 2,2 4 2,1-9-5,-9-2-2,16 5 3,-7-1-2,-9-4 10,20-4-10,-3 4 3,-17 0-5,22-5 1,-13 3 1,2-5 0,0 3 0,0 1 1,2-5-2,-4 1 0,-1 3-2,6-4 3,-5 1-1,2-2 2,-5 2-3,2-2 0,-2-1-3,0 3-3,1-1-4,-1 0-9,-6 8-11,5-16-5,-2 7-13,-3 9-11,3-12-4,-3 12-7,3-13-14,-3 13-8,0 0-18,1-17-15,-1 17-12,5-7-24,-5 7-29,0 0-129,0 0-344,2-14 152</inkml:trace>
          <inkml:trace contextRef="#ctx0" brushRef="#br0" timeOffset="4360.6776">7257 4679 218,'0'0'207,"0"0"-19,0 0-24,0 0-22,0 0-8,-6 15-20,6-15-9,0 0-3,1 15-13,4-5-1,-5-10 3,3 21-7,0-6-5,0 2-6,2-1 1,-2 2-2,3 0 0,-4-3-12,1 9 5,0-4-3,2-2-11,-1 1-1,-1 1-7,-1-4-3,1 4-1,0-4-8,-1-1-2,2-1-1,0 4-1,-1-6-4,-3-1-1,1 2-4,-1-13 0,0 20-3,3-13-5,-3-7 5,2 14 5,-2-14-11,1 11 1,-1-11 5,0 0-1,0 0-3,0 0 3,0 0 12,0 0-3,2 11-7,-2-11 6,0 0-9,0 0-1,0 0-7,-5-44-3,1 26-4,4-5 2,-7 0-2,7-3-1,-4 1-2,-1-2-4,5 2 0,-3-2 1,1 3 2,2 0-2,-3 7 4,3-1 6,-3 1 7,2 3 8,-1 4-2,2 10 5,-6-21 9,3 10 4,3 11 2,-2-16 6,2 16 0,-3-14-4,0 4-1,3 10 2,-3-15-3,3 15 2,-5-8-7,5 8 0,0 0-6,-1-13-2,1 13 3,0 0-16,0 0 0,0 0-6,0 0 2,0 0 0,0 0-1,0 0 1,0 0 1,0 0 0,1 41 3,1-29-2,1 4-1,0-2 10,0 5-1,0-2-2,-1 0-1,2 0 0,1 1 2,-2-1-3,3 2 0,-1-1 2,0 1-7,-1-3-1,3 1 2,-6 0 6,5 2-4,1-1-4,-7-3 1,6 1 0,-3 0 0,2 0-1,-4-7-2,4 7 3,-5-7-2,0-9-3,3 17 0,-3-17-6,5 10-2,-5-10-11,4 11-4,-4-11-18,0 0-14,2 11-19,-2-11-17,0 0-31,0 0-27,0 0-49,0 0-42,0 0-214,0 0-490,0 0 217</inkml:trace>
        </inkml:traceGroup>
        <inkml:traceGroup>
          <inkml:annotationXML>
            <emma:emma xmlns:emma="http://www.w3.org/2003/04/emma" version="1.0">
              <emma:interpretation id="{9371B15F-BA72-41AC-B7B9-1C29B8863FF8}" emma:medium="tactile" emma:mode="ink">
                <msink:context xmlns:msink="http://schemas.microsoft.com/ink/2010/main" type="inkWord" rotatedBoundingBox="26127,11460 26499,11432 26527,11788 26154,11817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`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5923.887">8001 4398 72,'0'0'189,"0"0"-22,0 0-13,0 0-15,0 0-9,0 0-4,0 0-8,0 0-3,0 0-2,27 0-2,-13 0-4,-14 0-4,34-5-8,-19-1-7,7 4-8,5-4-5,-7 3-10,0-4-4,0 3-11,1 1-5,-4 0-2,0 1-8,-5-1 2,4-1-10,-4 4-1,-12 0-1,18-3-7,-8-1-9,-10 4-11,0 0-7,18 0-11,-18 0-13,9-3-13,-9 3-7,0 0-14,0 0-17,0 0-32,0 0-23,12-4-13,-12 4-132,0 0-308,0 0 137</inkml:trace>
          <inkml:trace contextRef="#ctx0" brushRef="#br0" timeOffset="6292.6859">8091 4687 119,'-3'13'202,"3"-13"-4,0 0-8,0 0-4,0 0-12,0 0 1,0 0-12,0 0-7,0 0-9,0 0-5,21 2-12,-21-2-6,17 5-12,-3-5-12,-14 0-8,20-3-2,0 3-11,-6-2-9,0 0-5,2 3-6,1-2-8,0 1 6,-3 0-16,-14 0-4,27-4-4,-17 4-1,0-1-10,-10 1 4,20 1-1,-20-1-4,14-2-1,-14 2-1,14 0-3,-14 0-2,0 0 1,0 0-5,14-1 0,-14 1 0,0 0-7,9-6-6,-9 6-7,0 0-7,0 0-15,0 0-17,0 0-29,0 0-24,0 0-30,0 0-20,0 0-31,7-10-26,-7 10-169,0 0-410,0 0 181</inkml:trace>
        </inkml:traceGroup>
        <inkml:traceGroup>
          <inkml:annotationXML>
            <emma:emma xmlns:emma="http://www.w3.org/2003/04/emma" version="1.0">
              <emma:interpretation id="{23F44B61-1EED-470C-8269-937E05877749}" emma:medium="tactile" emma:mode="ink">
                <msink:context xmlns:msink="http://schemas.microsoft.com/ink/2010/main" type="inkWord" rotatedBoundingBox="27248,10601 33416,10131 33525,11562 27357,12033"/>
              </emma:interpretation>
              <emma:one-of disjunction-type="recognition" id="oneOf2">
                <emma:interpretation id="interp10" emma:lang="en-US" emma:confidence="0">
                  <emma:literal>2/2.5=-5.</emma:literal>
                </emma:interpretation>
                <emma:interpretation id="interp11" emma:lang="en-US" emma:confidence="0">
                  <emma:literal>Q (2.57=-5.</emma:literal>
                </emma:interpretation>
                <emma:interpretation id="interp12" emma:lang="en-US" emma:confidence="0">
                  <emma:literal>Q (2-5)=-5.</emma:literal>
                </emma:interpretation>
                <emma:interpretation id="interp13" emma:lang="en-US" emma:confidence="0">
                  <emma:literal>2/2.55=-5.</emma:literal>
                </emma:interpretation>
                <emma:interpretation id="interp14" emma:lang="en-US" emma:confidence="0">
                  <emma:literal>Q (2.57=7.5.</emma:literal>
                </emma:interpretation>
              </emma:one-of>
            </emma:emma>
          </inkml:annotationXML>
          <inkml:trace contextRef="#ctx0" brushRef="#br0" timeOffset="7434.354">9443 3986 33,'0'0'162,"0"0"-3,0 0-12,0 0-9,0 0-8,0 0-6,0 0-5,0 0-16,0 0-8,0 0-5,0 0-16,0 0-7,0 0-2,0 0-9,0 0 1,0 0-3,0 0 0,0 0 1,0 0-8,-37 11-3,37-11 1,-17 1-8,17-1 3,-18-1-3,18 1 2,-20-4 1,6 3 0,14 1-4,-20-6 3,14 4 0,6 2-2,-17-9-1,10 6-1,7 3-3,-14-11-2,8 3-5,6 8-5,-8-13 0,2 6 1,6 7-2,-3-17-3,3 17-4,-3-16-1,3 16-1,0-16 1,6 5-2,-6 11 0,0-18 0,6 11-1,-6 7-5,8-15 3,-2 8-1,1-1 0,0 1 0,-7 7-5,10-10 0,-3 6 0,-7 4 1,13-8 0,-8 2-5,-5 6 2,15-4 2,-15 4-1,11-5-4,-11 5 2,17 0 3,-17 0-1,17 5-1,-17-5 2,17 7 3,-7-3 1,1 2-1,-2 1 2,5 5 0,-1-3 1,-6 4-3,4 0 3,-1-4 1,0 9-3,0-4-2,-4 2 5,5 8-5,-8-6-2,3 7 3,-1-1 0,-2 1 1,-3 2 0,0 0-1,-3-1-1,-2 0 2,5-1 0,-6 0 0,0-3-7,-2 1 11,2-5-5,-8 3-1,8-6 2,-5 1-4,1 1 1,-4-1 1,5-2-2,-2 0 2,-3-1 2,-2-1-3,9 0 3,-7-5-2,1 6-1,5-6-1,-4-2-3,-2 6 2,5-8 2,1 3-2,8-6-1,-14 5 5,4-1-6,10-4-1,-14 3 2,14-3-1,-15 0-4,15 0-8,0 0 1,-14-7-1,14 7-4,-14-7-5,14 7 1,-6-7-4,6 7-5,-8-8 4,8 8-4,-6-10 2,6 10 3,-13-8 4,13 8-1,-1-11 1,1 11 6,0 0 2,-10-12 0,10 12 1,-3-10 7,3 10-3,0 0 3,0 0 0,6-19 15,-6 19-5,0 0 3,3-14-2,-3 14 5,0 0-3,4-9 3,-4 9-1,0 0-3,7-10 2,-7 10-6,7-10 3,-7 10-1,0 0 1,6-10-3,-6 10 1,0 0 1,11-4-2,-11 4 1,0 0-2,0 0 1,11-1-1,-11 1-3,0 0 5,0 0 0,0 0 5,26 4 1,-20 1 4,-6-5 0,14 7 0,-4 0 3,-6-2 5,6 0-1,-10-5 4,14 11 3,-5-4 0,-4-2 7,4 5-2,0 3 1,-1-6-1,2 6 4,-6-2-6,9 0 3,-6 4-3,6-1-1,-5-5-2,1 3 0,-3 2 1,5-1-7,-1-1-1,-3-2-6,3 1 5,1 3-5,-1-4 1,3 3-3,-5-4-2,1-2-11,-3 2-21,5 2-12,-5-4-16,1 0-23,0 0-23,0 0-26,-7-7-32,11 7-23,-11-7-37,6 5-133,-6-5-376,0 0 167</inkml:trace>
          <inkml:trace contextRef="#ctx0" brushRef="#br0" timeOffset="8112.0842">10262 3421 139,'0'0'133,"0"0"-13,0 0-5,-20 0-9,20 0 0,0 0-5,-17 4-7,17-4-6,-14 7-6,8 0-3,-2-3-2,8-4-4,-21 15 4,9 3-6,1-7-4,-1 3 1,1 1 0,0 3-3,-2 0-3,3 0-1,-3 2-2,2 1 3,2 1 0,1 3 2,2 0-4,-5 2 5,5-2 0,-1 4-3,0-4-6,4 2 3,3 1-3,-4 1-2,1-2-6,6 1-2,1-2-7,-4 3-1,3-3-6,-3 2-1,6-5-2,-1 2 0,-2 4-6,0-3 0,0-1-4,2 1 0,1 1-4,-3-1 2,0-1-6,0 5 0,2-5 1,-2 3-3,0-2-1,0 2 1,-3 1-2,3-6-3,0 4 4,-3-3-3,8 3 2,-8-3-2,6-1 1,-6-4 1,7-2-1,-3 2 0,3-4 3,2 2-3,-1-5 0,-2 2 0,2 1 1,4-3-3,-4-3-9,4 3-14,-4-5-19,2 0-17,4-3-28,0 1-31,-2 4-29,2-8-39,3-1-37,-4 0-163,-13 0-412,31-5 183</inkml:trace>
          <inkml:trace contextRef="#ctx0" brushRef="#br0" timeOffset="9107.5664">10655 3865 25,'0'0'137,"0"0"-4,-7 12-13,7-12-8,-7 7-5,7-7-1,-13 7-16,5-3-6,8-4-7,-9 7-1,9-7-8,-20 4-14,12-3-3,8-1-3,-23 7 7,13-7-10,-7 2-9,6-1 1,11-1-1,-23-1 1,23 1 3,-17 0-5,17 0 3,-21-2-1,21 2-2,-17-4-4,17 4-2,-11-7 1,11 7-1,-9-4 3,9 4 1,-9-8-6,9 8 2,-8-11-6,8 11 1,-3-8-5,3 8-4,-6-14-4,6 14 1,0 0-4,3-18-1,-3 18 0,9-16 0,-9 16 1,5-13-4,1 8-4,-6 5 4,9-16-2,-6 11-3,-3 5 4,11-11-2,-3 4 0,-8 7 3,9-3-6,-9 3 5,7-6-5,-7 6-1,11-9 3,-11 9-3,0 0 1,17-3-1,-17 3 2,17-4-4,-17 4 3,15 4 1,-15-4 3,14 7-7,-3-7 2,-1 7 1,1 0-3,-5 0 2,3 2 0,-1 0 2,-2 3 0,8 0 0,-8 2 6,2 0-2,-2 1 4,1 4-3,-3 1 2,3-4-1,-4 3 6,6 2-4,-7 4-1,-1 1 4,1-2-1,-2-1-3,-2 2-2,1-1 3,-4 0-2,-1 1-2,3-2 2,-5 1 1,-2-3-2,1 2 4,1-2 1,-1 2-2,1-7 3,-9 5-8,1-2 6,-1-1 2,6-4-1,-3 0-3,-1-1 0,4 3-2,-3-6 4,1 2-1,-1-5-2,0 1 2,0 2-4,5-5 0,0 1 5,9-6 1,-17 4-5,17-4 6,-14 3-5,14-3-1,0 0 1,-18-4-2,18 4-1,0 0-4,-10-9-7,10 9-2,-10-12-3,7 5 3,3 7-3,-8-14 2,8 14 3,-3-16 3,0 7-4,3 9-2,-3-17 5,3 17 2,0-14 5,0 14 5,0 0-1,3-13 3,-3 13 2,0 0-1,0-12 9,0 12-5,0 0-2,0 0 2,3-13 1,-3 13 0,0 0-2,8-9 3,-8 9-1,0 0-4,9-5 7,-9 5-4,0 0 4,0 0 1,8-3-6,-8 3 9,0 0 1,0 0 0,0 0 1,23 8 3,-23-8 4,16 8-3,-8-5 6,-2 6-1,2 0 4,-2-2-4,3 3-1,-4-2 0,1-1-2,1 6 0,-3-3 0,-1-2-4,7 5 0,-4-5-4,-1 5-1,1-1-5,5 2 0,-5-5-1,0 0 2,-1 0-6,-2-1-12,3-1-20,2 1-17,-2-1-22,0 2-24,2-4-24,-2 1-37,-6-6-27,18 5-45,-9-3-145,-9-2-394,17-1 175</inkml:trace>
          <inkml:trace contextRef="#ctx0" brushRef="#br0" timeOffset="9586.4363">10837 4329 142,'0'0'170,"0"0"-12,0 0-17,0 0-10,0 0-13,0 0-15,0 0-7,0 0-19,0 0-1,17 12-7,-17-12-10,0 0-1,0 0-4,0 0-6,0 0-2,0 0-4,0 0 0,0 0-6,0 0-7,0 0 1,0 0 1,0 0 0,0 0 5,0 0 5,0 0 3,0 0 6,0 0-4,0 0 6,0 0-3,0 0-3,0 0-4,0 0-8,0 0-2,0 0-8,0 0 1,0 0-3,0 0-1,0 0-2,0 16-5,0-16 3,0 0-1,0 0-1,0 16-3,0-16 3,6 12-1,-6-12-5,6 8 0,-6-8 0,5 7 0,-5-7 1,9 6-1,-9-6 2,0 0 5,5 7 10,-5-7 9,0 0 8,0 0 6,0 0 9,0 0 7,0 0-8,0 0-3,0 0-11,0 0 1,0 0-7,0 0-6,0 0 0,0 0-12,-17-26-1,17 26-19,-8-8-14,8 8-20,-12-6-22,12 6-30,-8-5-29,8 5-35,-14-6-31,14 6-33,-13-3-170,13 3-416,0 0 185</inkml:trace>
          <inkml:trace contextRef="#ctx0" brushRef="#br0" timeOffset="10623.077">11142 3797 45,'0'0'113,"-5"14"-4,5-14-3,-3 19-9,0-9-1,3-10-6,-3 15-5,3-15-5,0 17-6,0-17-5,0 12-6,0-12-3,0 14-10,0-14-10,3 11 8,-3-11-9,6 12 4,-3-5-9,-3-7-6,11 7 3,-8 0-4,-3-7-5,11 12 1,-4-8-3,-7-4-2,7 9 6,-7-9-3,14 5-14,-7-2 17,-7-3 3,14 9 4,-8-3 8,-6-6 2,15 3 4,-7 2-7,-8-5 4,14 6 1,-1-4-6,-13-2 5,14 5 1,-2-1-6,-4-1 0,1 2-2,2 1 1,-2-1-2,2 2 2,-1 0-2,1 0 2,-2-2-7,-1 4 2,4-2-4,-4 0 2,4 4 0,-4-1-1,3 1-4,-5-1-2,5 0-3,-5 1 1,4 0 1,-5-2-4,1-1-3,-3 4 1,3-1-1,-1 2-3,-4-4 3,-1-9 4,5 18-6,-5-10 2,0-8 8,0 17-6,0-17-2,0 14 3,0-14 0,-5 17 6,5-17-7,-9 10 1,3-3 0,0 1 0,-5-2-1,3-1-1,-2 0-3,0 1 2,-3-3-1,-1-3-4,3 7-7,-4-7-11,4 2-20,11-2-18,-24 0-25,24 0-27,-20-2-39,9-5-41,2 0-39,1 0-145,-1 0-392,3-1 174</inkml:trace>
          <inkml:trace contextRef="#ctx0" brushRef="#br0" timeOffset="10052.5685">11203 3689 30,'0'0'219,"0"0"-23,0 0-11,0 0-8,0 0-7,0 0-15,0 0-9,0 0-12,0 0-10,0 0-12,0 0-9,0 0-8,37 6-11,-20-6-9,2 0-4,1 1-9,0-2-6,-3 2-16,2-2-12,3-3-13,-3 4-14,-2 0-10,-2 0-23,2 0-6,-3 0-24,-1-1-10,-13 1-11,19-1-8,-10 0-10,-9 1-23,17-6-17,-17 6-114,6-6-275,-6 6 123</inkml:trace>
          <inkml:trace contextRef="#ctx0" brushRef="#br0" timeOffset="11620.2086">11442 3331 123,'0'0'159,"0"0"-12,11-4-8,-11 4-6,0 0-11,0 0-5,19 4-7,-19-4-6,14-4-5,-14 4-4,17 0-9,-17 0-8,17 4 0,-6-2-9,-11-2-9,17 5 0,-7-5-5,-10 0-5,17 3-3,-8 1-5,2 3 1,-2-5-2,-1 3-5,-8-5 3,17 5-7,-10 1-3,3-3 3,0 2-5,-2 2-2,1-3 0,-1 2 1,0 1-7,2-2-2,-2 0 2,-2 4 1,7 0-1,-8-3-6,4 4 1,-9-10-1,8 10 2,1-3-6,-3 2 5,-1-4-1,4 2-5,-2 0 2,-3 3 1,2-3 6,-6-7-6,11 14-2,-4-4 4,0-3-4,3 6 1,-3-6-3,1 4 4,0-4-1,-2 6-2,-3-3-3,5 4 5,1-2-3,-1 0-2,-5 1 2,4-1 3,-1 2 1,-1-1-3,1 2 0,2 0-1,-5-3-1,0-2 2,5 5-4,-1-1 1,-2-6-2,-2 6 2,3 1 1,-1-1-3,1-5 1,-6 3 0,3 0 1,4 3 0,-6-3 2,5 1-2,-3 1 0,1-2 0,-3 0-1,4 2-2,-4-1 1,1-1 2,0 1-1,4 0-3,-3-2 2,-2 3 1,1 0-3,3 1 1,-4 0 0,1-1 4,1 1-1,-3-1-2,0 1-1,0-4 2,0 6 0,6-4 0,-9 1 1,3-1-1,0 3 3,3-2-3,-3-14 0,0 22 2,-3-5 0,3-6-1,-3 1 1,3 3 0,0-5-2,0-10-1,-3 24 1,3-15-1,0-9-2,-2 19 1,1-9 0,1-10-1,-5 20 0,5-12-1,0-8 4,-3 19-1,0-12-3,3-7 3,-3 18 0,0-6 2,1-5-6,-1 4 4,3-11 0,-5 19 0,0-13 1,5-6-3,-6 20 3,6-10 0,-6-2 1,1 5 0,2-5-2,3-8 0,-4 18 2,-1-7 1,2-3 0,-2 7 2,2-6-3,-3-2 11,0 5-6,1-4 4,2 2-2,-3-3 12,6-7-11,-7 14-1,7-14 8,-11 11-5,7-5-7,4-6 11,-6 10-10,6-10 1,-13 7 0,13-7-4,-8 10 1,8-10 0,-6 9-2,6-9 2,-8 5-8,8-5-7,0 0-12,0 0-11,0 0-20,0 0-27,0 0-26,-15 2-29,15-2-19,0 0-24,-25-11-31,15 10-174,10 1-413,-14-7 182</inkml:trace>
          <inkml:trace contextRef="#ctx0" brushRef="#br0" timeOffset="12390.2697">12339 4121 168,'0'0'229,"0"0"-4,0 0 3,-4 7-14,4-7-6,0 0-8,0 0-6,0 0-9,0 0-4,0 0-13,0 0-1,0 0-28,0 0-13,0 0-14,0 0-10,37-10-3,-23 7-20,0-1-6,0 1-3,6-1-10,1 3-10,8-3-5,-1-1-7,-1 1-16,-2-2-12,0 5-14,-5-1-13,0 1-22,-3-3-15,0 2-15,-4 1-23,-13 1-23,20-3-35,-20 3-22,16 0-31,-16 0-13,0 0-162,0 0-408,6 7 182</inkml:trace>
          <inkml:trace contextRef="#ctx0" brushRef="#br0" timeOffset="12732.071">12408 4379 194,'0'0'196,"-2"13"6,2-13-3,0 0-5,0 0-3,0 0-4,0 0-10,0 0 0,0 0-9,21 7-4,-21-7-9,20-1-11,-20 1-4,23 0-21,-9-4-8,3 3-12,-3 1-9,7 0-5,-4-2-10,0-2-9,2 2 9,-2 1-21,-2-4-2,1 4-4,1-1-5,-3 2-7,-3-3-3,-11 3-4,17-4-2,-17 4-4,12-3 0,-12 3-4,0 0-3,18 0-2,-18 0-9,0 0-9,0 0-12,0 0-10,0 0-19,12-1-12,-12 1-32,0 0-20,0 0-25,0 0-19,0 0-26,0 0-34,0 0-31,0 0-150,0 0-427,0 0 190</inkml:trace>
          <inkml:trace contextRef="#ctx0" brushRef="#br0" timeOffset="16217.3795">14140 4216 74,'0'0'161,"0"0"-23,-10 3-16,10-3-13,0 0-12,-6 12-10,6-12-8,-6 10-6,6-10-8,-3 8-11,3-8 7,0 0-11,0 0-7,-4 14-12,4-14 4,0 0-2,0 0 1,0 0-6,0 0-2,0 13-5,0-13 0,0 0 6,0 0-4,0 0 2,0 0-1,0 0 3,0 0 7,0 0 9,0 0-8,0 0 1,0 0 4,0 0 6,0 0 6,0 0 0,0 0 9,22-20 2,-22 20-1,0 0 9,0 0-4,5-8-3,-5 8-2,0 0-7,0 0-6,0 0 1,0 0-15,0 0-2,0 0-5,0 0-7,0 0-1,0 0-3,0 0 1,0 0-12,0 0-3,-19 30-5,19-30-1,0 10-4,0-10-8,-1 15-4,1-15-1,1 17-7,-1-17 2,5 9 3,-5-9 1,6 11 5,-6-11 2,6 3 0,-6-3 4,0 0 5,11 7 0,-11-7 4,0 0 0,0 0 3,0 0 7,21-14 10,-21 14 5,6-11 6,-6 11 4,0 0 1,0-15-2,0 15 1,0 0 1,-2-16-1,2 16-5,0 0 4,-6-14-4,6 14-1,-8-11-7,8 11-6,-6-7 2,6 7-1,-9-7-16,9 7-16,-18 0-24,18 0-26,0 0-31,-23 1-26,23-1-30,-20 3-40,12 0-26,8-3-120,-20 7-368,14-6 163</inkml:trace>
          <inkml:trace contextRef="#ctx0" brushRef="#br0" timeOffset="16951.5795">14739 3703 14,'0'0'85,"0"0"-3,-14-3-7,14 3 6,0 0-11,0 0-1,-20 0-13,20 0 2,0 0 0,-20 5-7,12-1 7,8-4-3,-14 8-3,7-4 1,7-4-8,-14 10 1,8-6 1,6-4 9,-9 11-19,9-11 7,-9 14-6,7-7-10,2-7 12,-5 16-11,5-16 5,-1 18 4,1-8 1,1 2 6,-1-12 6,7 24 3,-3-13 2,1 4 3,0-1-1,1 1 0,2-1 2,1 1-5,-1 0-2,1-1-1,-1 0-2,1 4 0,1-4 1,-3 3 3,4-3-8,-3 4 4,1-4-3,2 1 3,-1 0-3,1 0-3,-2-1 2,0 0-4,1-2-2,-3 2 0,1-2 1,-2-1-8,1-2 1,-4 1-7,1-2-1,-1 1-2,4-1-5,-7-8 0,6 14-2,-6-14 0,1 13-5,-1-13 4,0 11 4,0-11-10,0 0 1,-7 15-1,7-15-6,-8 11 5,0-9 3,-3 1-3,11-3-1,-18 4-1,7-4-8,11 0-10,-22 2-12,8-4-10,-2 2-11,-1 0-13,2-1-15,2-3-14,-1 1-22,0-1-24,-2 0-17,4-3-20,0-2-36,2 0-128,-2-2-359,-1-1 160</inkml:trace>
          <inkml:trace contextRef="#ctx0" brushRef="#br0" timeOffset="17382.3314">14614 3792 185,'0'0'207,"8"-6"-19,-8 6-10,0 0-11,14-3-10,-14 3-17,19-5-11,-10 1-12,5 1-11,5-1-13,-2-3-9,3 5-10,2 1-2,6-8-10,-1 7-6,1-6-6,3 4-2,-2 1-10,1-1 1,-2-2-1,3 1-7,-6 2 2,2-3-5,-6 4 0,-2-1 1,3 3-7,-3-2 7,-2-2 0,1 4 0,1-5-2,-8 4 6,1 1 0,-12 0 1,22-2 4,-11 2 0,-11 0 1,14-4 6,-14 4 0,17-1 0,-17 1-4,14-3 0,-14 3-2,0 0-4,17 2 0,-17-2-2,0 0-7,14-2 0,-14 2-3,0 0 2,13-3-7,-13 3-1,0 0-4,0 0-2,0 0 0,0 0-1,0 0 3,17 3-5,-17-3-2,0 0 0,0 0-4,0 0 1,0 0 1,0 0 2,0 0-4,0 0 0,0 0 2,0 0-14,0 0-14,0 0-18,0 0-26,0 0-25,0 0-32,0 0-35,0 0-31,0 0-39,0 0-167,0 0-430,0 0 191</inkml:trace>
          <inkml:trace contextRef="#ctx0" brushRef="#br0" timeOffset="22621.7179">13378 4529 18,'0'0'55,"0"0"-8,0 0-4,0 0-7,0 0-10,0 0-1,0 0-8,0 0-9,0 0-8,0 0-5,0 0-16,0 0 3,0 0-21,0 0-41,0 0 18</inkml:trace>
          <inkml:trace contextRef="#ctx0" brushRef="#br0" timeOffset="21472.4083">15230 4379 22,'0'0'21,"0"0"1,0 0-1,0 0-1,0 0-1,0 0 0,0 0-2,0 0 0,0 0-5,0 0-3,0 0-1,0 0-1,0 0 4,0 0-6,0 0 7,0 0-6,0 0 0,0 0-1,0 0 1,0 0 4,0 0 0,0 0 3,0 0-7,0 0 2,0 0-2,0 0 4,0 0 4,0 0-4,0 0 0,0 0 0,0 0-7,0 0 10,0 0-5,0 0 4,0 0-5,0 0-3,0 0-5,0 0 11,0 0-2,0 0-5,0 0 2,0 0-1,0 0-6,0 0 4,0 0 0,0 0-2,0 0-1,0 0 2,0 0 2,0 0 1,0 0 0,0 0-1,0 0-3,0 0 3,0 0-3,0 0-4,0 0 3,0 0 2,0 0-1,0 0 3,0 0-6,0 0 2,0 0 1,0 0 3,0 0 5,0 0-16,0 0 7,0 0 2,0 0 0,0 0 3,0 0 2,0 0-4,0 0 7,0 0-3,0 0 7,0 0-5,0 0-4,0 0 6,0 0-6,0 0 3,0 0 1,0 0-6,0 0 0,0 0 1,0 0-11,0 0 9,0 0-5,0 0-2,0 0 0,0 0-6,0 0-10,0 0-2,0 0-16,0 0-33,0 0-77,0 0 34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3:42.22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27064C-5DC5-45E6-9D9A-CF74922B8B62}" emma:medium="tactile" emma:mode="ink">
          <msink:context xmlns:msink="http://schemas.microsoft.com/ink/2010/main" type="inkDrawing" rotatedBoundingBox="25341,18724 27832,18550 27835,18597 25344,18770" semanticType="underline" shapeName="Other">
            <msink:sourceLink direction="with" ref="{989D07F5-D19B-4CB0-9C73-39257CA34D4E}"/>
          </msink:context>
        </emma:interpretation>
      </emma:emma>
    </inkml:annotationXML>
    <inkml:trace contextRef="#ctx0" brushRef="#br0">0 160 15,'0'0'147,"0"0"-11,0 0-7,0 0-11,0 0-7,0 0-15,0 0-1,0 0-6,0 0-15,0 0-2,0 0 0,0 0-13,0 0-6,0 0 5,0 0-18,0 0 3,0 0-10,0 0 5,0 0-13,56 3 8,-38-2-9,6 3-3,5-4-6,4 0 4,14 3-7,1-4-4,6 1-6,3-2 4,25 2-13,-4 0 4,-19-7-14,27-1 8,-8 4-4,3 1 7,0-1 0,1 0-2,2-3-5,0 1 13,0-2-8,8-3 7,-8-1-3,2 10 7,-2-10 1,-6-1 6,3 4 0,-23 6 5,22-2 3,-22-2 6,3 5 8,-7-5-1,1 6 8,-4-5 3,2 6 0,-8-1-2,-4-4 2,-8 9-2,-5-4-1,-5 0-2,-6 0-1,0 0-3,-4 0-6,1 2 3,-14-2-7,14 0 2,-14 0 0,14 0 0,-14 0 0,0 0 1,15-2-3,-15 2 5,0 0-4,0 0-2,0 0-6,0 0-2,0 0-11,0 0-24,0 0-25,0 0-34,0 0-44,0 0-34,-37-19-40,21 16-101,-1 0-325,17 3 144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23:00.0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52A8D0-3AF0-4F93-92AA-079A88FE3016}" emma:medium="tactile" emma:mode="ink">
          <msink:context xmlns:msink="http://schemas.microsoft.com/ink/2010/main" type="writingRegion" rotatedBoundingBox="20788,15129 26311,14097 26710,16234 21187,17265">
            <msink:destinationLink direction="with" ref="{BE55BEF0-1B4B-4003-ADF2-E15EB9707CF6}"/>
            <msink:destinationLink direction="with" ref="{FE744AE5-6CD8-485B-9A78-B3D9AEE07917}"/>
          </msink:context>
        </emma:interpretation>
      </emma:emma>
    </inkml:annotationXML>
    <inkml:traceGroup>
      <inkml:annotationXML>
        <emma:emma xmlns:emma="http://www.w3.org/2003/04/emma" version="1.0">
          <emma:interpretation id="{08305151-C02F-4AC9-B62E-53FC915501BE}" emma:medium="tactile" emma:mode="ink">
            <msink:context xmlns:msink="http://schemas.microsoft.com/ink/2010/main" type="paragraph" rotatedBoundingBox="20788,15129 26311,14097 26710,16234 21187,17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961FCA-C3EA-46D7-9823-6AAFB0D3CC0C}" emma:medium="tactile" emma:mode="ink">
              <msink:context xmlns:msink="http://schemas.microsoft.com/ink/2010/main" type="line" rotatedBoundingBox="20788,15129 26311,14097 26710,16234 21187,17265"/>
            </emma:interpretation>
          </emma:emma>
        </inkml:annotationXML>
        <inkml:traceGroup>
          <inkml:annotationXML>
            <emma:emma xmlns:emma="http://www.w3.org/2003/04/emma" version="1.0">
              <emma:interpretation id="{3FAACCF8-0839-4B34-9653-EC1BFFBFEDF9}" emma:medium="tactile" emma:mode="ink">
                <msink:context xmlns:msink="http://schemas.microsoft.com/ink/2010/main" type="inkWord" rotatedBoundingBox="21149,15609 23100,16122 22811,17223 20860,16711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0">
                  <emma:literal>and.</emma:literal>
                </emma:interpretation>
                <emma:interpretation id="interp2" emma:lang="en-US" emma:confidence="0">
                  <emma:literal>And.</emma:literal>
                </emma:interpretation>
                <emma:interpretation id="interp3" emma:lang="en-US" emma:confidence="0">
                  <emma:literal>anc.</emma:literal>
                </emma:interpretation>
                <emma:interpretation id="interp4" emma:lang="en-US" emma:confidence="0">
                  <emma:literal>and☹</emma:literal>
                </emma:interpretation>
              </emma:one-of>
            </emma:emma>
          </inkml:annotationXML>
          <inkml:trace contextRef="#ctx0" brushRef="#br0">3281 9014 31,'0'0'136,"0"0"-4,-4-18-12,4 18-2,0 0-2,-2-14-2,2 14-13,0 0-4,-1-15-1,1 15-10,0 0-3,0 0-7,-4-15-6,4 15-6,-1-13-6,1 13-3,-6-8 0,6 8-8,0 0-13,-8-18 0,8 18-1,-5-11-2,5 11-7,-8-10 0,2 5-5,6 5 5,-9-16-5,4 9 0,5 7 4,-9-10-8,9 10-3,-11-11 5,11 11-4,-9-11 7,2 5-8,7 6-2,-12-8-4,12 8 1,-14-8-3,14 8 2,-10-7 1,10 7-4,-12-3-2,12 3 4,-9-5-4,9 5 1,0 0 0,-14-1-1,14 1 3,0 0-3,-14-2-2,14 2 2,0 0-3,-17 0 0,17 0 2,0 0 1,-18 4-1,18-4-1,-14 7 2,8-3 3,6-4-7,-17 9 4,9-4-2,8-5-2,-14 8 2,6-1 2,1-3-2,7-4 8,-13 14-10,5-6 3,1-5 2,0 4-3,7-7 3,-9 18-2,3-13-3,-4 4 4,7 0 0,3-9-1,-11 15 1,7-5 4,1-2-3,3-8 2,-7 17 4,4-10 4,3-7 1,-4 21 3,1-9 3,-2-1 6,5 3-8,-3 2 3,0-4-1,1 4-2,4-4-2,-5 2 1,-1-1-1,4 4-1,4 1 3,-4-4-4,1 0-2,1 2 1,-4 3-4,8-6 0,-4 2 2,-1-1-4,-1 1 3,4-1 0,-3 1-1,1-4-1,2 0 1,-2 0-2,4-4-1,-1 4 4,-1-3-4,1 1 1,1-1-2,-6-8-2,10 13 2,-4-6 1,-6-7 0,11 11 0,-2-7 0,-1 1 2,0-1-4,-8-4-1,20 4-1,-11-4 1,-9 0-2,19 4 0,-7-5-3,-12 1-1,22 0 2,-9-3-3,2 2-5,-2-1 1,-13 2 0,25-8-3,-16 4 0,3-2 3,-2 0-4,-2-1 1,3 0-1,-2 1 4,2-3-10,-3 3 1,-2-2 0,0-1 2,2-1-6,-2 1 1,-3-3 2,2-2 7,1 1 1,-3 4-1,0-6 1,0 1 4,2 0 1,-2 1-2,0-3-1,4 1 3,-6 1 1,5-1-2,-3 2 4,2 3-2,-3-1 4,2 4 1,-1-6-2,-3 13-1,7-19 3,-6 12 0,-1 7 3,5-12 2,-5 12 4,5-11 3,-5 11-3,0 0 3,0 0 2,3-14-2,-3 14-3,0 0 2,0 0-6,0 0 0,-2-14 3,2 14-2,0 0 1,0 0-3,0 0 1,0 0 1,0 0-4,-5-15 10,5 15-2,0 0 2,0 0-4,0 0 3,0 0-3,0 0-2,0 0 0,0 0 0,0 0 2,0 0-7,0 0 2,0 0 7,0 0-9,0 0-2,0 0-2,0 0 0,0 0-1,0 0 5,0 0 4,0 0-7,0 0 2,0 0-1,0 0 2,-24 22-1,24-22 0,-10 7 3,10-7 4,-3 14 3,3-14 2,-5 18 7,4-10-1,-1 3 6,2-11-1,-3 26-1,2-16 3,-4 4 1,8 2-1,-3 3 0,0-2-2,0 1-3,-3 2 0,3-1-1,3-3 0,-1 3-4,2-2 1,3-2-5,-4-1 2,1 4-2,3-6-4,-3 2 2,2 1 3,2-3 1,2-3-6,-3 3-1,3-1-1,-3-4 3,3 0-4,-1 0 3,-1 0 2,0-2-6,-8-5 3,18 6 2,-5-2-2,-4-1-2,-9-3 0,20 0 3,-7 0 1,-13 0-3,22-9-1,-10 5-3,2-3 4,-3-1 0,3-3-1,-1 4-1,1-5 1,-2 2-4,0 0 5,-1-1-3,0-1-3,2 0-2,-4 2-7,2-1-4,-3 4-6,0-4 1,-2 4-15,0 0-5,-6 7-9,8-16-9,-5 10-13,-3 6-15,9-12-10,-9 12-22,3-8-6,-3 8-17,5-11-24,-5 11-24,0 0-105,0 0-316,2-11 140</inkml:trace>
          <inkml:trace contextRef="#ctx0" brushRef="#br0" timeOffset="1645.3161">3871 9434 64,'0'0'112,"0"0"-9,0 0-6,7-19-13,-7 19-5,3-9 4,-3 9-4,6-8-3,-6 8 2,8-7-8,-8 7-4,11-7-9,-11 7-2,9-10-4,-9 10-2,13-3-4,-13 3-3,7-4-9,-7 4 0,0 0-6,17-6 0,-17 6 1,0 0-9,14-1 0,-14 1-2,0 0-4,16 0-2,-16 0-3,12 1 2,-12-1 0,11 3 4,-11-3-9,11 7 5,-11-7-5,14 7 1,-11-1 2,4 0 0,-1 2-3,0-1 1,0 0 4,1 3-5,-4 2-2,3-5 6,2 4 0,-2 3-2,0-3-2,-4-3 1,4 6 1,-1-1 1,-2-1 4,-3-3-6,3 3-2,0-4 4,0 4 1,-3 0-4,0-12 0,5 24 8,-7-14-5,2 2 4,0-12-2,0 19-1,0-9-4,0-10 3,0 17 1,0-6-2,0-11-1,0 16 5,0-16-7,-1 14 2,1-14 0,1 14-3,-1-14 1,2 8 0,-2-8 4,0 0-3,3 13-2,-3-13 1,0 0 10,0 0-9,3 9-5,-3-9 0,0 0 3,0 0 4,0 0 1,0 0 4,0 0 3,0 0 2,0 0 3,0 0 2,0 0 1,0 0-3,0 0 0,0 0-2,0 0-2,0 0-1,0 0 7,0 0-14,0 0 4,0 0-6,0 0 1,-14-30-3,14 30-5,-2-14-2,2 14 3,-1-18 3,1 18-4,-3-18-1,1 7 1,2 11-1,-3-18-3,3 18 3,0-15-1,-5 4-2,5 11 6,-1-15 2,1 15-5,-5-17 0,5 7 4,0 10-6,-3-17 1,3 17-5,-3-17-1,3 17 0,0-17 2,3 8-2,-3 9 1,0-14-1,0 14-1,3-19 5,-1 12-5,-2 7 2,4-11-2,-4 11-3,7-14 2,-1 10-4,-6 4 5,9-14-2,-9 14-2,8-11 5,-8 11 0,6-8 4,-6 8 0,6-11-4,1 5 6,-7 6-1,6-7 3,-6 7-4,8-8 1,-8 8-2,12-9 4,-12 9 0,9-7 1,-9 7-4,8-9 2,-8 9 4,11-7-6,-11 7 2,9-5 3,-9 5-1,0 0 1,11-7 4,-11 7-7,0 0 1,8-8-1,-8 8 9,0 0 0,8-3-7,-8 3-2,0 0 0,0 0 4,0 0-5,8-7 5,-8 7-6,0 0 7,0 0 0,11-2-10,-11 2 5,0 0 4,0 0 2,14-2 5,-14 2-10,0 0 2,11-7-2,-11 7 1,0 0 0,12-3-1,-12 3 2,0 0-4,0 0 2,19 0 2,-19 0-3,0 0 0,0 0 7,11 7-10,-11-7 3,0 0-3,15 2 6,-15-2-2,0 0 2,11 5-6,-11-5 3,0 0 7,11 5-7,-11-5-2,8 2 3,-8-2 2,8 7-4,-8-7 6,0 0-3,0 0-1,7 7 2,-7-7-4,0 0 5,11 7 0,-11-7-1,6 5 3,-6-5 0,8 6-4,-8-6 0,6 10 1,-6-10-2,5 8-1,-5-8 3,3 12 0,-3-12 0,3 12-6,-3-12 6,3 10-3,1-3 2,-4-7-1,1 15 4,-1-15-6,3 14 2,-1-7 1,-2-7 1,1 18-1,-1-10 0,0-8 2,0 17 0,0-17-4,0 16 3,4-9 1,-4-7-3,-4 17 6,4-17-7,0 11 5,0-11 2,4 18-5,-4-18 4,-4 13-2,4-13 0,-1 17-1,1-17 3,1 14-2,-1-14-1,4 16 3,-4-16 3,0 14-6,0-14 3,-4 12 0,4-12 1,5 13 0,-5-13 2,2 8 2,-2-8-1,0 0-1,4 13 2,-4-13 2,2 12-1,-2-12-3,6 8-1,-6-8-2,8 7 5,-8-7 0,6 8-5,-6-8 1,9 2 1,-9-2 0,11 5 3,-11-5-2,14 5 1,-14-5 0,14 0 0,-14 0 0,16-2 1,-16 2-2,19-3 0,-19 3-3,17-5 3,-8 5-4,-9 0 0,14-7-2,-14 7 4,11-6-3,-11 6 1,14-8-5,-8 5-5,-6 3-6,13-12-6,-9 9-8,-4 3-10,8-12-6,-8 12-16,6-14-14,-4 7-12,-2 7-9,2-15-17,-2 15-17,3-14-91,-3 14-237,1-18 104</inkml:trace>
          <inkml:trace contextRef="#ctx0" brushRef="#br0" timeOffset="82678.9685">4479 8916 68,'0'0'102,"0"0"-5,0 0 1,0 0-2,0 0-15,-6-14-11,6 14 2,0 0-4,0 0-6,0 0-4,0 0-1,0 0-4,0 0-10,0 0-10,-8-4 4,8 4-4,0 0-2,0 0-8,0 0 1,0 0 2,0 0-9,0 0 3,0 0-5,0 0 0,0 0-5,0 0 1,0 0-1,0 0 2,0 0-8,0 0-5,0 0 7,0 0-3,0 0 5,0 0-9,0 0 4,0 0-2,-10-8 3,10 8-13,0 0 6,0 0 8,-14-3 1,14 3 0,0 0-8,-11-4 2,11 4 4,-14-2-9,14 2 8,0 0 2,-20-2-7,20 2 1,-18 0-1,18 0-13,-14 0 18,14 0-5,-21 4 0,21-4 1,-18 0 2,18 0 1,-14 1-2,14-1-6,-18 0 7,18 0 4,-18 0-14,18 0 8,-14 0-1,14 0 2,-16 3 11,16-3-17,-15-3 4,15 3-9,-14 3 14,14-3-3,-18 3-1,18-3-4,-14 2 9,14-2 5,-17 2-6,8 2-4,9-4 1,-16 0 3,9 4-5,7-4 3,-19 6 2,13-1-8,6-5 2,-16 7-4,8-2 7,1-2-8,7-3 7,-18 8 0,11-5 0,-1 4-2,8-7 2,-16 10-2,10-6 2,6-4-5,-14 7 0,6 1 0,8-8 4,-14 7-3,8 0 5,6-7-7,-14 8 3,8-2 0,6-6 7,-13 8-20,13-8 19,-9 4 1,3 3 1,6-7-2,-11 7-4,11-7-4,-9 7 7,9-7 5,-13 8-4,13-8 1,-8 7-3,8-7 3,-9 8 1,9-8-8,-8 9 4,2-4-9,6-5 9,-11 10-1,11-10 5,-12 8-1,8-1-7,4-7-3,-12 11 9,6-4-4,6-7-2,-8 7 4,2 2-6,6-9 5,-13 12 0,10-3-2,3-9 6,-8 12-3,2-6-6,6-6 9,-8 11-4,4-5 1,-3 3-2,7-9-1,-7 14 7,4-5-2,-4 2-6,3-1 2,4-10 7,-8 17 2,6-10-4,-2 3-12,-1 6 8,2-11-19,3-5 34,-6 14-18,4-3-2,2-11 13,-6 18-8,1-11-1,4 4 4,1-11-3,-7 14 2,4-6-11,3-8 8,-6 19 5,3-11-3,3-8-3,-5 17 9,1-10-7,4-7-5,-7 14 1,7-14 7,-4 15 1,4-15-4,-2 10-1,2-10-2,-6 12 3,6-12 4,-3 13-2,3-13 2,-3 11 2,3-11-4,-2 13 4,2-13-4,-1 11-1,1-11 2,0 14 3,0-14-2,-2 14-4,2-14 9,0 15-5,0-15 4,0 14-5,0-14 4,0 15-7,0-15 0,0 11-5,0-11 9,0 15-6,0-15 8,0 14-3,0-14-1,0 0 0,2 17-4,-2-17 2,3 11-3,-3-11 3,3 11 1,-3-11 3,1 12 1,-1-12-5,0 0 5,2 11-7,-2-11 1,3 11-1,-3-11 4,3 10-4,-3-10 2,0 0 2,5 12-2,-5-12-2,6 9 3,-6-9-1,3 9-3,-3-9 5,5 11-4,-5-11 11,6 8-5,-3-1-3,-3-7 2,6 7-6,-6-7 6,7 11-3,-7-11-1,7 7-2,-7-7 2,7 8 5,-7-8-6,6 8 3,-6-8 0,8 9-1,-8-9 9,4 8-2,-4-8-6,8 6 2,-8-6-2,8 9 0,-8-9 5,8 3 1,-8-3-9,7 7 1,-7-7 9,8 5-6,-8-5-1,0 0 5,14 10-7,-14-10-4,6 3 9,-6-3-3,11 7-4,-11-7 3,13 4 6,-13-4 0,11 5-7,-11-5-6,12 3 9,-12-3 6,13 5-4,-13-5-8,11 2 10,-1 2-1,-10-4-7,10 1 1,-10-1 0,14 7 10,-14-7-9,9 3 2,-9-3-4,14 4 2,-14-4 2,10 0-3,-10 0 2,12 4-6,-12-4 8,9 3-3,-9-3 0,0 0-5,19 4 10,-19-4 1,12 3-2,-12-3-4,0 0 2,11 0 0,-11 0 0,14 3 1,-14-3-1,13 1-1,-13-1 6,14 0-8,-14 0 3,0 0 0,22 0 2,-22 0-1,14 0 10,-14 0-7,17 0-1,-17 0 1,17 0-4,-17 0-1,17-1 4,-9-3-9,-8 4 10,0 0-6,17 1-3,-17-1 4,14-1 3,-14 1-7,0 0 8,20-2-7,-20 2 3,11-1 1,-11 1 0,0 0-1,17 1 1,-17-1-5,14-1 0,-14 1-1,0 0 0,19 0 3,-19 0 7,0 0-8,16-3 8,-16 3-1,12 3-1,-12-3-2,0 0 3,14 1-6,-14-1 2,14 0 0,-14 0 2,12-4 4,-12 4-6,14-3-5,-14 3 5,15-1-3,-15 1 7,0 0-7,20-3 3,-12 2-3,-8 1 4,14-5 0,-14 5 3,14-2-9,-14 2 12,12-7-3,-4 3-3,-8 4 3,15-7-9,-7 4 9,-8 3-9,19-4 7,-8 0-5,-11 4 3,15-3-5,-8-1 10,-7 4-6,14-1 0,-14 1 8,10-6-11,-10 6 6,14-1-1,-14 1 3,10-7-6,-10 7 2,11-4-5,-11 4 4,11-3 1,-11 3 8,14-4-13,-14 4 10,12-7-3,-12 7 0,14-4 2,-14 4 1,11-3-6,-11 3-5,12-7 6,-4 0-2,-8 7 3,14-7-3,-6 2 1,1-2 5,-9 7-6,11-13 6,-1 4 5,-3 7-3,0-7-6,0 2 7,-7 7-5,14-12 0,-7 7 18,-3 0-20,-4 5 5,13-18-3,-9 14 2,-4 4 2,8-12 0,-3 6-3,-5 6-1,11-15 11,-6 9-6,-5 6 9,6-16-6,-3 9 8,-3 7-9,6-15-5,-1 8 3,-5 7 1,6-17-4,0 7 2,-6 10 0,5-16-4,-5 16 2,9-15-2,-6 9 3,-3 6 3,5-17-10,-3 7 3,-2 10 0,7-15 5,-5 6-6,-2 9 1,6-14-1,-3 6 3,-3 8-1,3-13 3,-3 13-4,5-18 3,-5 18-7,2-18 5,-1 11 0,-1 7 0,3-19-1,-1 8 4,-2 11-6,1-17 3,-1 7-2,-1-7-1,1 17 4,0-17-5,0 17 2,0-18 3,0 18 0,0-20 2,0 20-4,0-17 6,-2 7 8,2 10-10,-6-20-2,3 10 0,0 0 10,3 10-7,-5-15-3,5 15 0,-6-19 1,4 12 2,2 7-1,-6-15-3,5 5 4,1 10-3,-8-15-3,8 15 6,-6-16-1,4 7-3,2 9 4,-8-15-4,4 7 1,4 8 7,-8-16-7,3 7 3,5 9 7,-6-10-2,6 10 1,-6-15 1,3 8-1,3 7 2,-7-12-6,7 12-2,-7-14 5,7 14 0,-7-7-5,3-2 3,4 9 1,0 0-3,-5-12-2,5 12 2,-6-8-4,6 8 2,0 0 0,-7-12 1,7 12 5,0 0-10,0 0 3,-7-8-3,7 8-1,0 0 2,0 0-1,0 0-2,-10-7-1,10 7-1,0 0-2,0 0-5,0 0 2,0 0-12,0 0-8,-7-8 1,7 8-11,0 0-6,0 0-7,0 0-16,-14-6-8,14 6-20,0 0-19,-11 0-20,11 0-68,0 0-218,-19 0 96</inkml:trace>
          <inkml:trace contextRef="#ctx0" brushRef="#br0" timeOffset="83656.4054">4446 9663 8,'0'0'75,"0"0"2,0 0-10,0 0-6,0 0-8,0 0-3,0 0-7,0 0 3,0 0-12,0 0-4,0 0-1,0 0-5,0 0 1,0 0-2,0 0-7,0 0 4,0 0 3,0 0-7,0 0-2,0 0 2,0 0-1,0 0-1,0 0-2,0 0-1,0 0-2,0 0 12,0 0-11,0 0 3,0 0-2,0 0-7,0 0 10,0 0-11,0 0 4,0 0-4,0 0 1,0 0 5,0 0-8,0 0 8,0 0-4,0 0-1,0 0-3,0 0 7,0 0-9,0 0 3,0 0-6,0 0 2,0 0 3,0 0 5,0 0-9,0 0 15,0 0-11,0 0-9,0 0 8,0 0-7,0 0 7,0 0 0,0 0-2,0 0 4,0 0 1,0 0-1,0 0-1,0 0-2,0 0 10,0 0-10,0 0-4,0 0 5,0 0-3,0 0-5,0 0-9,0 0 10,0 0-26,0 0-7,0 0-13,0 0-17,0 0-49,0 0-129,0 0 58</inkml:trace>
        </inkml:traceGroup>
        <inkml:traceGroup>
          <inkml:annotationXML>
            <emma:emma xmlns:emma="http://www.w3.org/2003/04/emma" version="1.0">
              <emma:interpretation id="{8DB84CF6-D77E-462A-AB83-2E25DB8CC24D}" emma:medium="tactile" emma:mode="ink">
                <msink:context xmlns:msink="http://schemas.microsoft.com/ink/2010/main" type="inkWord" rotatedBoundingBox="22942,14701 23492,16132 23177,16253 22628,14821"/>
              </emma:interpretation>
              <emma:one-of disjunction-type="recognition" id="oneOf1">
                <emma:interpretation id="interp5" emma:lang="en-US" emma:confidence="0">
                  <emma:literal>:</emma:literal>
                </emma:interpretation>
                <emma:interpretation id="interp6" emma:lang="en-US" emma:confidence="0">
                  <emma:literal>!</emma:literal>
                </emma:interpretation>
                <emma:interpretation id="interp7" emma:lang="en-US" emma:confidence="0">
                  <emma:literal>;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538.6451">4974 8822 132,'0'0'167,"0"0"0,0 0-13,0 0-8,0 0-9,0 0-5,0 0-10,0 0-8,0 0-5,0 0-13,0 0-4,0 0-8,0 0-8,0 0 0,0 0-7,0 0-5,0 0-2,0 0-3,0 0-5,40-4 2,-27 2-6,2 2-5,-1-2-5,2-4-4,1 3-5,-1 1 3,-1-1-6,-2-1-5,2 3 2,-4 0-6,2-1-4,-2-1 3,0 2-2,-11 1-2,15-3-3,-15 3 0,19-3-16,-19 3-9,11-1-15,-11 1-13,0 0-20,12-3-17,-12 3-26,0 0-23,0 0-26,13-1-22,-13 1-123,0 0-323,0 0 143</inkml:trace>
          <inkml:trace contextRef="#ctx0" brushRef="#br0" timeOffset="3016.3728">5021 9084 176,'0'0'198,"0"0"-8,0 0-7,0 0-15,0 0-15,0 0-14,0 0-14,0 0-10,0 0-11,29-5-11,-29 5-9,17-2-8,-17 2-5,19-1-4,-19 1-5,20-3-3,-7 3-7,-1 0 0,-12 0-10,24-1-6,-10-3-5,3 4 1,-3 0 2,-3-2-8,-11 2-2,28-1-5,-17 1-1,-11 0-1,20-6-3,-20 6 1,14 0-4,-14 0 2,14-1-1,-14 1-3,0 0-1,12-2-1,-12 2 0,0 0 2,0 0-5,0 0-8,0 0-13,0 0-13,11-4-19,-11 4-16,0 0-18,0 0-25,0 0-18,0 0-31,0 0-25,0 0-107,0 0-314,0 0 139</inkml:trace>
          <inkml:trace contextRef="#ctx0" brushRef="#br0" timeOffset="-1974.7084">4681 7655 97,'0'0'95,"0"0"12,3 15-17,-3-15 8,5 13-9,-3-6-5,-2-7-6,3 9-4,-3-9-8,3 16 4,-3-16-5,1 14-20,-1-14 9,5 14-1,-3-4-3,1-2 0,-3-8 4,1 18-5,1-11-8,-2-7-2,4 14-3,0-5 2,-4-9 0,6 15-8,-5-8 1,-1-7-5,7 15-2,-4-9 0,-3-6-4,3 13-2,-3-13 0,4 14-4,-4-14-11,0 9-15,0-9-13,2 11-20,-2-11-9,0 0-14,2 11-11,-2-11-21,0 0-17,0 0-95,-4 14-228,4-14 101</inkml:trace>
        </inkml:traceGroup>
        <inkml:traceGroup>
          <inkml:annotationXML>
            <emma:emma xmlns:emma="http://www.w3.org/2003/04/emma" version="1.0">
              <emma:interpretation id="{8E306E49-65F6-4EA4-B66A-4B25ED7887BB}" emma:medium="tactile" emma:mode="ink">
                <msink:context xmlns:msink="http://schemas.microsoft.com/ink/2010/main" type="inkWord" rotatedBoundingBox="24140,14918 26386,14499 26649,15905 24402,16324"/>
              </emma:interpretation>
              <emma:one-of disjunction-type="recognition" id="oneOf2">
                <emma:interpretation id="interp10" emma:lang="en-US" emma:confidence="0">
                  <emma:literal>...5.</emma:literal>
                </emma:interpretation>
                <emma:interpretation id="interp11" emma:lang="en-US" emma:confidence="0">
                  <emma:literal>...5:</emma:literal>
                </emma:interpretation>
                <emma:interpretation id="interp12" emma:lang="en-US" emma:confidence="0">
                  <emma:literal>"...5:</emma:literal>
                </emma:interpretation>
                <emma:interpretation id="interp13" emma:lang="en-US" emma:confidence="0">
                  <emma:literal>..."5:</emma:literal>
                </emma:interpretation>
                <emma:interpretation id="interp14" emma:lang="en-US" emma:confidence="0">
                  <emma:literal>..."5.</emma:literal>
                </emma:interpretation>
              </emma:one-of>
            </emma:emma>
          </inkml:annotationXML>
          <inkml:trace contextRef="#ctx0" brushRef="#br0" timeOffset="9478.122">7808 8256 18,'0'0'86,"0"0"-8,-20 3-8,20-3-7,0 0 2,-17 4-15,17-4 7,-16 7-3,11-3-5,5-4-5,-18 7-4,13-4-2,5-3-2,-16 11 4,9-5-7,7-6 0,-10 10-1,10-10-3,-7 8 5,3 1 8,4-9-7,-4 12 3,4-12 1,0 15 1,0-15-2,1 12 5,-1-12-1,10 17 0,-7-9 0,1 0 5,-4-8-4,13 15 3,-7-6-1,8 3 3,-8-5-7,2 3-2,-2-2-2,8 2-6,-6 5-1,5-4 3,-6-3 0,3 2-3,1 5 0,-2-4-1,-3 0 1,2 2 1,5-2-1,-7 2-1,2 1 0,-1 1-1,6-3-4,-5 1-2,-2-3 2,5 2 0,-4 1 1,-2-1-4,1 3-3,-1-8 4,4 4 0,-2-1-2,-3-3 0,3 3-2,-4-1-1,3-4 0,-6-5-4,6 17 2,-6-17-3,5 11 6,-2-3-7,-3-8 0,0 0 0,-6 18-3,6-18 5,-8 10-5,8-10 2,-6 9-3,-2-3 1,8-6 0,-16 6-1,7-5 0,9-1 0,-19 4 1,10-1-4,9-3 0,-20 0-4,6-3-3,14 3-27,-24-4-18,15 1-20,-2-1-27,-3-3-15,3-1-16,-1 1-37,-1-7-159,5 1-348,-6-8 153</inkml:trace>
          <inkml:trace contextRef="#ctx0" brushRef="#br0" timeOffset="10000.8221">7808 8282 77,'0'0'134,"6"-11"-5,-6 11-2,0 0-8,0 0-7,0 0-1,8-7-9,-8 7-2,0 0-6,0 0-2,0 0-3,0 0 1,0 0-1,0 0 4,6-7-12,-6 7-9,0 0-4,0 0-4,0 0-7,0 0-4,0 0-10,17-4-3,-17 4 3,18 0-6,-18 0-2,20-1-3,-9 1-6,3-2-1,4 1-1,-1-1-2,4 1-4,-1 1 6,5-4-9,1 4 1,-5-2-5,5-3 1,-6 1-1,1 0-1,7 3-3,-8-1 2,0 2-3,0-4-3,1 1 2,-4 3 1,-2-2-3,-1 2 3,3-2-2,-17 2 2,24 0-7,-16-3 1,-8 3 4,18-5-1,-18 5 1,11 0 3,-11 0 6,0 0 1,0 0 2,17 0 6,-17 0 5,0 0 5,8-3 8,-8 3 11,0 0 10,0 0 9,0 0 2,0 0 3,13 6-4,-13-6 4,0 0-2,0 0-5,0 0-4,0 0-7,0 0-4,0 0-9,0 0-8,0 0-3,0 0 0,0 0-29,14 0-18,-14 0-26,0 0-30,0 0-26,0 0-49,0 0-55,0 0-49,0 0-212,0 0-497,0 0 221</inkml:trace>
          <inkml:trace contextRef="#ctx0" brushRef="#br0" timeOffset="89963.8634">8319 8632 11,'0'0'116,"0"0"-2,0 0 2,0 0-6,0 0 1,0 0-5,0 0-8,0 0-2,0 0-3,0 0-9,0 0 0,0 0-6,0 0-9,0 0-4,0 0-4,0 0-7,6-14-3,-6 14-4,0 0-6,0 0-2,0 0-1,0 0-4,0 0-5,0 0-3,0 0-3,0 0-1,0 0-3,0 0-4,0 0-1,0 0 0,0 0-2,0 0 2,0 0-1,0 0-5,0 0-1,0 0 1,0 0-1,0 0-3,0 0 1,0 0-1,0 0 1,0 0 1,0 0-7,0 0 2,0 0 2,0 0-4,0 0 7,0 0-6,0 0 12,0 0-9,0 0-1,0 0-2,0 0 3,0 0-1,0 0 1,0 0 18,0 0-16,0 0 4,0 0-2,0 0 2,0 0-1,0 0-3,0 0 4,0 0-3,0 0 0,0 0-1,0 0-2,0 0-1,0 0-1,0 0 0,0 0 4,0 0-3,0 0-2,0 0 5,0 0 0,0 0-1,0 0-2,0 0-3,0 0 1,0 0 10,0 0-12,0 0 1,0 0 0,0 0-1,0 0 3,0 0 1,0 0-1,0 0-4,0 0 3,0 0-1,0 0 2,0 0 2,0 0-5,0 0 2,0 0 4,0 0-7,0 0 1,0 0 2,0 0-3,0 0 4,0 0 0,0 0-1,0 0-2,0 0 1,0 0 0,0 0 1,0 0 2,0 0-2,0 0-2,0 0 4,0 0-4,0 0 1,0 0 3,0 0-2,0 0 2,0 0-1,0 0-3,0 0 1,0 0 1,0 0-2,0 0 5,0 0-4,0 0 0,0 0 2,0 0 3,0 0 5,0 0-9,0 0 2,0 0-1,0 0-1,0 0 0,0 0 2,0 0-2,0 0 0,0 0 2,0 0-2,0 0 4,0 0-5,0 0 2,0 0-1,0 0 2,0 0-2,0 0-2,0 0 1,0 0 0,0 0 7,0 0-7,0 0-1,0 0 0,0 0 0,0 0 0,0 0-2,0 0 7,0 0-3,0 0-3,0 0 3,0 0 2,0 0 2,0 0-6,0 0 4,0 0 5,0 0-9,0 0 1,0 0 0,0 0-3,0 0 2,0 0 2,0 0-3,0 0 3,0 0 1,0 0-3,0 0 0,0 0-1,0 0 4,0 0-1,0 0 0,0 0 3,0 0-3,0 0 2,0 0 1,0 0-1,0 0-4,0 0 4,0 0-1,0 0 2,0 0-4,0 0 1,0 0 1,0 0 7,0 0-5,0 0 0,0 0 1,0 0 1,0 0-2,0 0 2,0 0 3,0 0-3,0 0-1,0 0-4,0 0 5,0 0-2,0 0 7,0 0-6,0 0-2,0 0-1,0 0-1,0 0 1,0 0 7,0 0-9,0 0 1,0 0 1,0 0-4,0 0 1,0 0 2,0 0 0,0 0-1,0 0-2,0 0-1,0 0 1,0 0-1,0 0 6,0 0-3,0 0-2,0 0 3,0 0-2,0 0-2,0 0 3,0 0 3,0 0-1,0 0-4,0 0 4,0 0 5,0 0-6,0 0 2,0 0 1,0 0-6,0 0 2,0 0-1,0 0 11,0 0-9,0 0 0,0 0-2,0 0 3,0 0 2,0 0-4,0 0 2,0 0 2,0 0 0,0 0 7,0 0 1,0 0-1,0 0-1,0 0 4,0 0-1,0 0 1,0 0-1,11-7-1,-11 7-2,0 0 4,0 0-6,0 0 2,0 0 4,0 0-6,0 0 4,0 0-2,0 0-4,0 0 0,0 0 1,0 0-4,0 0 1,0 0 0,0 0-4,0 0 2,0 0 1,0 0-4,0 0 8,0 0-7,0 0-2,0 0 1,0 0-2,0 0 1,0 0-3,0 0 0,0 0 1,0 0 1,0 0 1,0 0-3,0 0 1,0 0-1,0 0 1,0 0 3,14 9 1,-14-9-2,0 0 3,0 0 0,0 0 0,0 0-3,0 0 2,0 0 1,0 0 4,0 0-7,0 0 3,0 0-3,0 0 3,0 0 1,0 0-2,0 0 1,0 0 0,0 0 1,0 0-1,0 0 4,0 0 4,0 0-10,0 0 2,0 0 0,0 0 0,0 0 2,0 0 0,0 0-6,0 0 4,0 0 3,0 0-1,0 0-1,0 0 1,0 0 0,0 0 2,0 0-4,0 0 0,0 0 0,0 0 1,0 0-1,0 0-1,0 0 4,0 0-3,0 0 0,0 0 2,0 0-2,0 0-2,0 0 9,0 0-8,0 0 1,0 0-3,0 0 3,0 0-2,0 0 1,0 0-1,0 0 2,0 0-2,0 0 3,0 0-2,0 0 2,0 0-1,0 0-1,0 0 1,0 0-3,0 0 3,0 0 11,0 0-13,0 0-1,0 0 1,0 0 1,0 0-1,0 0 2,0 0-4,0 0 3,0 0 1,0 0-3,0 0-3,0 0-9,0 0-10,0 0-9,0 0-13,0 0-29,0 0-27,0 0-30,0 0-35,0 0-128,0 0-318,0 0 140</inkml:trace>
          <inkml:trace contextRef="#ctx0" brushRef="#br0" timeOffset="91694.3651">8255 8584 74,'0'0'74,"0"0"3,0 0-7,0 0-5,0 0 1,0 0 5,0 0-11,0 0 5,0 0-1,0 0 1,0 0-7,0 0-2,0 0-8,0 0-7,0 0-4,0 0 5,0 0-5,0 0-6,0 0 1,0 0-5,0 0-2,0 0-8,0 0 5,0 0 8,0 0-3,0 0-4,0 0 4,0 0-6,0 0-4,0 0-1,0 0-2,0 0 2,0 0-4,0 0 9,0 0-10,0 0 0,0 0-3,0 0-3,0 0 0,0 0-2,0 0 7,0 0-8,0 0 5,0 0-1,0 0 1,0 0-2,0 0-2,0 0 3,0 0-3,0 0 1,0 0 4,0 0-10,0 0 4,0 0 1,0 0-3,0 0-1,0 0 7,0 0 3,0 0-4,0 0 4,0 0-5,0 0-1,0 0 2,0 0 1,0 0 1,0 0 2,0 0-4,0 0 8,0 0-10,0 0 8,0 0-5,0 0-4,0 0 2,0 0-2,0 0 3,0 0 2,0 0-5,0 0-3,0 0 6,0 0-2,0 0-4,0 0 3,0 0-9,0 0 12,0 0 1,0 0-1,0 0-10,0 0 5,0 0 3,0 0-2,0 0 3,0 0-8,0 0 8,0 0-4,0 0 11,0 0-13,0 0-2,0 0-1,0 0 3,0 0 5,0 0-2,0 0 1,0 0 4,0 0-13,0 0 3,0 0 1,0 0 6,0 0-15,0 0 13,0 0 2,0 0-4,0 0 0,0 0 0,0 0-2,0 0 7,0 0-2,0 0-3,0 0-3,0 0 3,0 0 3,0 0-4,0 0 3,0 0 1,0 0-7,0 0 6,0 0 1,0 0-5,0 0 5,0 0 2,0 0-2,0 0-2,0 0 0,0 0-1,0 0-11,0 0 9,0 0 4,0 0-2,0 0 5,0 0-8,0 0 8,0 0 1,0 0 0,0 0 4,0 0-9,0 0-3,0 0-2,0 0 5,0 0-2,0 0 1,0 0 2,0 0-1,0 0 1,0 0 0,0 0-3,0 0-2,0 0 0,0 0 13,0 0-8,0 0 0,0 0 0,0 0-5,0 0 6,0 0-6,0 0 1,0 0 4,0 0 1,0 0-2,0 0 0,0 0 0,0 0 3,0 0 1,0 0-10,0 0 8,0 0-1,0 0-3,0 0 1,0 0 6,0 0-5,0 0 1,6 8 4,-6-8-7,0 0 1,0 0 4,0 0 2,0 0-2,0 0-1,0 0-1,0 0-5,0 0 5,0 0-1,0 0-9,0 0-23,0 0-11,0 0-2,0 0-33,0 0-24,0 0-29,0 0-80,0 0-228,0 0 101</inkml:trace>
          <inkml:trace contextRef="#ctx0" brushRef="#br0" timeOffset="85498.9061">6207 8870 30,'0'0'79,"0"0"-11,0 0-3,0 0 0,0 0-12,0 0 6,0 0-10,0 0-10,0 0-6,0 0 1,0 0-9,0 0 1,0 0-1,0 0-5,0 0-6,0 0 3,0 0-7,0 0 5,0 0-3,0 0-6,0 0 4,0 0-4,0 0 8,0 0-4,0 0-15,0 0 0,0 0 6,0 0-8,0 0-13,0 0-5,0 0-11,0 0-7,5-13-15,-5 13-40,0 0-106,1-10 47</inkml:trace>
          <inkml:trace contextRef="#ctx0" brushRef="#br0" timeOffset="87962.6634">6360 9014 30,'0'0'118,"0"0"-6,0 0 2,0 0-4,0 0-5,0 0-10,0 0-1,0 0-5,0 0-3,0 0-6,0 0-4,0 0-6,0 0-5,0 0-9,0 0-6,0 0 0,0 0-9,0 0-1,0 0-4,0 0-7,0 0 2,0 0-5,0 0-2,0 0-5,0 0 1,0 0-4,0 0-8,0 0-10,0 0-5,0 0-2,0 0-14,0 0-21,0 0 5,0 0-19,0 0-9,0 0-26,0 0-21,0 0-92,0 0-223,12-29 98</inkml:trace>
          <inkml:trace contextRef="#ctx0" brushRef="#br0" timeOffset="99051.2795">6435 9068 69,'0'0'72,"0"0"-11,0 0 2,0 0-5,0 0-7,0 0-9,0 0-8,0 0 5,0 0-12,0 0 3,0 0-9,0 0 1,0 0-6,0 0-15,0 0-1,0 0-3,0 0-14,0 0 1,0 0-3,0 0-6,0 0-6,0 0-5,0 0-1,0 0-4,0 0-23,0 0-69,0 0 31</inkml:trace>
          <inkml:trace contextRef="#ctx0" brushRef="#br0" timeOffset="90497.8256">6551 9176 88,'0'0'111,"0"0"-8,0 0-5,0 0 0,0 0-8,0 0-14,0 0 3,0 0 1,0 0-6,0 0 3,0 0-2,0 0-1,0 0-13,0 0 2,0 0-17,0 0 12,0 0-12,0 0-5,0 0-10,0 0 1,0 0-10,0 0-8,0 0-11,0 0 10,0 0-12,0 0-7,0 0-27,13-12 16,-13 12-12,0 0-13,9-9-11,-9 9-17,0 0-18,10-6-33,-10 6-62,4-11-197,-4 11 87</inkml:trace>
          <inkml:trace contextRef="#ctx0" brushRef="#br0" timeOffset="87336.6289">6660 7766 2,'0'0'48,"0"0"-5,0 0-7,0 0-6,0 0 5,0 0-8,0 0 3,0 0-6,0 0-4,0 0-3,0 0 1,0 0-2,0 0-2,0 0-5,0 0 4,0 0-1,0 0-8,0 0 5,0 0 0,0 0-2,0 0-3,0 0 10,0 0-11,0 0 4,0 0-6,0 0 1,0 0 1,0 0-4,0 0 1,0 0 4,0 0-5,0 0-1,0 0 5,0 0 1,0 0-5,0 0 2,0 0 5,0 0 0,0 0-1,0 0 4,0 0-1,0 0-4,0 0 0,0 0-6,0 0 5,0 0-1,0 0-2,0 0 0,0 0 3,-3 25-6,3-25 5,0 0-2,0 0 3,0 0-4,0 0 2,0 0 0,0 0-1,0 0-2,0 0 2,0 0 2,0 0-4,0 0 2,0 0 1,0 0 1,0 0 0,0 0-5,0 0-10,0 0-2,0 0-14,0 0-9,0 0-32,0 0-77,0 0 34</inkml:trace>
          <inkml:trace contextRef="#ctx0" brushRef="#br0" timeOffset="86213.7546">6642 7711 30,'0'0'51,"0"0"-3,0 0-5,0 0 0,0 0-8,0 0-7,0 0 6,0 0-11,0 0 2,0 0-5,0 0-3,0 0-6,0 0 4,0 0 2,0 0-5,0 0 0,0 0-6,0 0 3,0 0 3,0 0 4,6-8 6,-6 8 3,0 0-2,0 0 5,0 0-2,0 0 4,0 0 1,0 0-3,0 0 4,0 0-16,0 0 4,0 0-3,0 0 5,0 0-8,0 0 3,0 0-8,0 0 2,0 0 0,0 0-1,0 0-2,0 0 5,0 0-3,0 0-3,0 0 2,0 0-7,0 0 12,0 0-4,0 0-9,0 0-8,0 0-2,0 0-7,0 0 1,0 0-5,0 0-8,0 0-6,0 0-17,0 0-8,0 0-11,0 0-41,0 0-120,0 0 53</inkml:trace>
          <inkml:trace contextRef="#ctx0" brushRef="#br0" timeOffset="8642.2877">7247 8788 54,'10'-7'98,"-10"7"-10,0 0 3,3-11-6,-3 11-8,0 0 4,0 0-4,0-16-5,0 16-3,0 0-3,3-9-2,-3 9-2,0 0 0,3-11-5,-3 11 5,0 0-1,0 0 0,0 0-1,0 0-8,0 0-2,0 0-7,0 0 1,0 0-7,0 0-5,5-12-2,-5 12-7,0 0 1,0 0-9,0 0 2,0 0-5,0 0 1,0 0-2,0 0 0,0 0-5,-19 32 3,19-32-3,-5 16 0,4-8-2,1-8 1,-2 17 2,2-17 0,2 15 0,-2-15 0,0 12-5,0-12 3,5 10-2,-5-10 3,6 8 0,-6-8 2,11 7-5,-2-4 3,-9-3-4,16 1-2,-16-1 6,14 3-2,-14-3 2,15-3 0,-15 3 0,17-2-3,-17 2 0,11-3 0,-11 3 2,13-7 4,-13 7-1,9-6 6,-9 6 2,0 0 8,9-8-1,-9 8 5,0 0 1,2-15-2,-2 15 0,1-10 5,-1 10 3,0 0 0,-6-16 5,6 16-8,0 0-2,-6-13 0,6 13-4,0 0-6,-8-10-2,8 10-4,0 0-1,0 0-1,0 0-1,-17 3 0,17-3-3,0 0-1,-17 13-3,17-13-6,-9 8-1,9-8 0,-7 9-5,7-9-1,-6 13 1,6-13-4,0 0-4,-3 14 1,3-14 2,-3 8 3,3-8-1,0 0 3,0 0 4,0 0-1,-2 14 0,2-14 5,0 0-3,0 0 6,0 0-3,0 0 4,0 0 0,0 0-3,0 0 1,28-18 4,-28 18-4,11-11 4,-11 11 7,8-14 6,-5 6 2,-3 8-2,5-15 6,-5 15 5,3-18 0,-3 18 5,0-14 1,0 14 0,0-12 2,0 12-6,0 0-1,0 0-4,-3-17-5,3 17-4,0 0-3,0 0-5,0 0 0,0 0-4,0 0-5,-20 7-4,20-7-9,-14 15 0,14-15-12,-13 11-11,7-6-10,1 0-1,5-5-14,-9 12-10,9-12-4,-3 10-7,3-10 2,0 0-3,0 0-14,0 0-10,0 0-19,8 14-18,-8-14-16,0 0-109,15 1-290,-15-1 129</inkml:trace>
          <inkml:trace contextRef="#ctx0" brushRef="#br0" timeOffset="100128.6611">6550 9146 6,'11'-19'23,"-11"19"-7,0 0-4,0 0-5,6-9-2,-6 9-4,0 0-6,11-8-7,-11 8-11,5-7 6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3:19.61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5E53FF-9C63-49E7-BBF0-5BF488F87F0A}" emma:medium="tactile" emma:mode="ink">
          <msink:context xmlns:msink="http://schemas.microsoft.com/ink/2010/main" type="inkDrawing" rotatedBoundingBox="1537,1595 16123,1095 16125,1165 1539,1665" semanticType="underline" shapeName="Other">
            <msink:sourceLink direction="with" ref="{3A870E22-4DBB-44C4-9732-F31F08C698C8}"/>
          </msink:context>
        </emma:interpretation>
      </emma:emma>
    </inkml:annotationXML>
    <inkml:trace contextRef="#ctx0" brushRef="#br0">0 505 64,'0'0'138,"0"0"-8,0 0 0,0 0-6,0 0-3,0 0-4,0 0-6,0 0 1,0 0-15,0 0-5,0 0-11,0 0-2,0 0-8,0 0-7,0 0 0,0 0-6,0 0-3,0 0-2,48-7-1,-26 6-4,6-2-3,2-1 2,3 2-6,10-3-3,2 0-4,4-1-8,0 3 8,1-2-2,2-1-2,-1 1-5,3 3-3,3-3 1,-1 3 1,4-2 2,-4 4-3,0-3-4,4 1 1,-4-1-1,0 1-4,3 2 7,-5-3-13,6 3 5,-3-2 0,2-2 0,19 4 0,-20 4-2,18-11-1,-17 8 0,-1 0 0,1-2-4,17 1 1,-18-5 5,3 4-5,15 1 3,-17 0-2,18 0 0,-18-6 1,1 9 3,0-6-4,0 3 5,15-1-1,-19 0-4,0 1-1,2-2 9,-4 1-8,7-5 1,-5 5-5,2 1-1,1-2 1,-1 2 4,-2-1-3,20 2-2,-22-2 0,2-3 5,-1 2-5,1 1-2,-2-3 0,4 2 0,0 1-1,-1 2 0,-1-3 4,21-4-1,-27 5-3,2 5 2,3-8-3,1 2 2,-5 2 2,4-4-4,-2 3 3,-2-1-1,1 2-3,-3-2 3,-2-1 0,1 3 2,-1 0-4,-3-2 0,-2 0 0,1-2 2,1-1-2,1 3 0,2-1-4,0 2 2,-7 0 5,7-2-3,-2-1 2,-5 4 0,6-3-3,-3-3 4,1 6-4,-1-1 2,3-3 2,0-3-1,1 7-2,-2 0 2,5 0-2,-6 0 2,1-5-1,-2 7-6,4-2 5,-16-4 1,16 4-3,-7-5 4,6-1 0,-3 6 1,4-1-5,-4 1 3,6-4 0,-3 4-1,3-2-2,-3 2 4,-2-4-2,4 3 0,-1 5 1,4-7-1,-1 3 1,5-4-1,-7 1 1,2 2 2,1-2-4,1-1 3,1 1-3,-2-1 3,3-2-1,-4 5 0,2-5-1,-2 5 4,-2-3 0,2 3-3,1-2-2,-4 0 8,7-2 0,-5 5 2,3-3 0,0-1-2,5 5 1,-2-2-1,1-2-3,3 0 7,-6 0-3,5 5-4,-1-8 1,-2 5 4,-1-3-6,4 1 2,0 3-4,2-4 4,1 2-3,-3-3-1,-2 5-4,1-2 7,3 0 0,-4 4-2,0-4-2,3-1 2,-2 1-3,3 4-1,-1-9 2,-2 3 2,1 1-1,3 3 1,-2 0-2,-3-1-1,2 1 2,-4 0 0,4 3-2,-4-5 7,-1 1-7,5-3 1,-2 4-2,-6-2 4,4 2-2,-6 0 2,1-1-4,-1 1 2,0-1 0,-3 1 0,4-3-2,-3 7 2,4-4-2,-5-1 1,4-4 1,-3 4 0,3 1 0,4-1-1,-8-2 2,6 0-1,-3 3-3,1 0 5,0 0-1,0-5-3,-6 5 2,3 0-1,-4-3 1,1 3 3,4 0 5,-5 0-7,5-4-1,-16 3 1,9-1 0,-5-2-2,-3 3 4,9-7-5,-9 6 3,9-2 6,4 3-4,-3-2-3,0 3 0,2-4-2,-2-2-1,0 2 0,3 1 0,-3-3 2,2 4-3,1 2 3,-2-4 1,1 4-2,1-1 0,-3 1 5,5 0-4,-5-2 1,2 4-2,-2-3 1,1 1 1,1 0-1,-2 0-1,0-5 3,-11 5-2,0-1 1,11 0-1,-11 0 3,4 1-2,7 0-1,-10-5 0,1 3 1,-2 2 1,2-4 4,9 3-4,0-2 0,-11 2-2,3 1 1,-2-2 0,2-2-1,-1 3-1,-2-1 2,9 1-1,-6 1 2,-4 0-1,0 0 1,1-4-4,-2 4 6,2-3-5,-1 4 1,1-2 4,2-2-1,-4 2-1,-1-3 0,1 4-5,2-2 3,-3-3 1,4 5-1,-4-2-1,2 1 2,-4 1-1,7 0-1,-3 0 1,1-5 2,-1 4-1,2 1-1,-4 0 1,2 1 2,-2-1-3,1 0 3,-1 0-3,0 1 2,2-2 0,-5 1-2,-5 1 1,0-1 1,5 0-1,0 4-2,2-3 4,-7-1-4,2 0 4,-2 0 0,0 0 2,8-1-3,-7-3-2,-1 4 1,0 4-3,7-4 2,-9 0-4,6 1 8,-7-2-6,5 1 3,-2 0 2,0 0 2,0-4-6,0 8 5,1-4-3,-1 1 2,0-1 0,-3-1 4,2 1-6,0 1 0,-2-2 1,-2 2 2,4-2-2,1 2 2,-1-2-5,-2 1 2,2 0 1,-4-4-1,6 4-2,-1 0 3,0 0 1,0 0-3,-2 0 0,5 4 2,-8-4 0,6 0 2,-1-4-2,0 8-1,-1-8 1,0 4-2,-1 0-1,-2 0 6,3-1-2,-2 2-1,0-1 0,-2 0 0,1-1-3,-4 1 2,4 0 0,1 1 3,-1 3-6,-2-4 4,-2 0 0,4 0-1,-1 0-3,-2 1 3,-2 1 1,-11-2 5,18-1-6,-18 1 0,17 0-3,-17 0 3,14 0 0,-14 0 2,14 0-1,-14 0 3,0 0-3,18-1 2,-18 1 4,14 2-3,-14-2 0,0 0 1,12 0 1,-12 0-2,0 0 2,0 0-2,0 0-1,14 4 3,-14-4 1,0 0-4,0 0 1,0 0-1,13 1-2,-13-1 4,0 0 5,0 0-1,0 0 0,0 0-2,0 0 10,0 0-6,0 0-5,0 0 0,14 0-3,-14 0-1,0 0 1,0 0-4,0 0-9,0 0-10,0 0-14,0 0-11,0 0-27,0 0-33,0 0-37,0 0-44,14-7-56,-14 7-142,0 0-415,4-13 185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2:55.34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6DBED7-8B1B-47E7-87E8-56200A24CBBF}" emma:medium="tactile" emma:mode="ink">
          <msink:context xmlns:msink="http://schemas.microsoft.com/ink/2010/main" type="writingRegion" rotatedBoundingBox="709,411 17045,14 17407,14904 1071,15301">
            <msink:destinationLink direction="with" ref="{6CBC8E87-378D-4624-B8C1-4EFF56415C26}"/>
          </msink:context>
        </emma:interpretation>
      </emma:emma>
    </inkml:annotationXML>
    <inkml:traceGroup>
      <inkml:annotationXML>
        <emma:emma xmlns:emma="http://www.w3.org/2003/04/emma" version="1.0">
          <emma:interpretation id="{D437E820-B458-496E-8DAE-64ADB20C14FF}" emma:medium="tactile" emma:mode="ink">
            <msink:context xmlns:msink="http://schemas.microsoft.com/ink/2010/main" type="paragraph" rotatedBoundingBox="708,353 17050,71 17080,1816 739,2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870E22-4DBB-44C4-9732-F31F08C698C8}" emma:medium="tactile" emma:mode="ink">
              <msink:context xmlns:msink="http://schemas.microsoft.com/ink/2010/main" type="line" rotatedBoundingBox="708,353 17050,71 17080,1816 739,2098">
                <msink:destinationLink direction="with" ref="{DD5E53FF-9C63-49E7-BBF0-5BF488F87F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00DE9FF-BE73-46CB-BEAE-01705AA55D95}" emma:medium="tactile" emma:mode="ink">
                <msink:context xmlns:msink="http://schemas.microsoft.com/ink/2010/main" type="inkWord" rotatedBoundingBox="710,444 7784,322 7812,1976 739,2098"/>
              </emma:interpretation>
              <emma:one-of disjunction-type="recognition" id="oneOf0">
                <emma:interpretation id="interp0" emma:lang="en-US" emma:confidence="1">
                  <emma:literal>Trigonometric</emma:literal>
                </emma:interpretation>
                <emma:interpretation id="interp1" emma:lang="en-US" emma:confidence="0">
                  <emma:literal>trigonometric</emma:literal>
                </emma:interpretation>
                <emma:interpretation id="interp2" emma:lang="en-US" emma:confidence="0">
                  <emma:literal>Trigonometry's</emma:literal>
                </emma:interpretation>
                <emma:interpretation id="interp3" emma:lang="en-US" emma:confidence="0">
                  <emma:literal>Trigonometry</emma:literal>
                </emma:interpretation>
                <emma:interpretation id="interp4" emma:lang="en-US" emma:confidence="0">
                  <emma:literal>trigonometry</emma:literal>
                </emma:interpretation>
              </emma:one-of>
            </emma:emma>
          </inkml:annotationXML>
          <inkml:trace contextRef="#ctx0" brushRef="#br0">0 50 32,'0'0'42,"0"0"3,0 0-12,0 0 0,0 0-6,0 0-4,0 0-3,0 0 4,0 0-5,0 0 0,0 0-3,0 0 0,0 0 3,0 0-6,0 0 0,0 0 2,0 0 3,0 0-6,0 0 4,0 0 0,0 0 2,0 0 1,0 0-6,0 0 5,0 0 0,0 0 12,0 0-6,0 0-2,0 0-1,0 0 3,0 0 5,0 0-12,0 0 0,0 0 3,0 0-1,0 0-3,0 0 2,0 0-7,0 0 4,0 0-7,0 0 2,0 0-4,0 0 7,0 0-5,0 0 2,0 0-12,0 0 6,0 0 8,0 0-5,0 0 0,0 0-4,0 0 2,0 0 7,0 0-2,0 0 0,0 0 2,0 0-2,0 0-3,0 0 2,0 0 3,0 0 1,0 0-9,0 0 7,0 0-8,0 0 11,0 0 6,0 0-7,0 0 2,0 0 8,0 0-15,0 0 13,0 0 2,0 0-1,0 0-1,0 0 4,0 0-5,0 0 3,0 0-1,0 0 8,0 0-9,0 0 4,0 0-5,0 0-3,0 0-1,0 0-4,0 0 2,0 0-14,0 0 12,0 0-5,0 0 2,0 0 0,0 0-6,0 0 4,0 0 0,0 0-10,0 0 11,0 0 4,0 0-7,0 0 2,0 0 1,0 0 3,0 0 0,0 0-4,0 0 4,0 0 0,0 0-6,0 0 4,0 0-1,0 0 6,0 0 5,0 0 4,0 0 5,0 0-3,0 0 1,17 18 4,-17-18-1,15 4 2,-7-3 0,-8-1 5,19 2 1,-7 2 2,2-4-2,2 0 5,-2 1-3,5 3 0,-2-4 3,3 1-4,0 0-3,7-2 0,-2 1 2,4 0-2,-4-1-6,0 1-3,2 0 1,-3-4-3,4 3-2,-4 1-2,4-1-2,0-2 1,-5 3-4,4-2 1,1-2-1,-2 3-4,5-1 0,2 1-3,-5 1 0,-1-4 2,-1 2-6,-4 2 2,6-4 1,-2 3-1,-5-1-1,-3 0 0,9-1 0,-1-2-2,-4 3 2,4-2-2,-7 2 0,3-3-1,4 4 2,-7 0 0,-2-4-1,3 4-1,1 0 2,-6 1 0,4 0-5,-5-5-4,2 1 8,-1 3-3,-2-1 0,-13 2 3,23 0-3,-11-1 0,-12 1-1,22-3-1,-11 2 2,-11 1 0,17-2 1,-17 2-2,17 0-1,-17 0 0,11 0 2,-11 0 1,0 0-2,0 0-1,17 0 2,-17 0 0,0 0-2,16 0 4,-16 0-2,0 0 0,16 0 0,-16 0 0,0 0-8,0 0-15,12-1-12,-12 1-15,0 0-21,0 0-20,0 0-22,0 0-25,0 0-21,0 0-15,0 0-11,0 0-95,0 0-303,0 0 134</inkml:trace>
          <inkml:trace contextRef="#ctx0" brushRef="#br0" timeOffset="704.1828">755 169 90,'0'0'141,"0"0"-3,0 0-9,0 0-11,0 0-4,0 0-14,0 0-8,0 0-1,0 0-9,0 0-7,0 0-9,0 0-4,0 0-4,0 0-10,0 0-11,0 0 1,0 0-8,0 0-4,0 0 5,-3 9-6,3-9-2,0 0 5,3 19-1,-3-19-2,0 0 4,5 21-4,-5-12 6,1 1 1,2 4-2,-1 2 7,-1-2-6,4 4 3,-3 0-4,-1 0-1,4 4 1,-4-4-1,6 4 3,-6 2 3,2-1-2,-6 2 0,6-2 0,-1-2-2,-4-3-3,4 5 1,-2-7 0,1 3-1,3-3-2,-3 2 2,-2 0-4,2-3-2,-1 1-3,-5-2 2,10 0-5,-5-1 1,0 2-1,2-5-3,-1 3-2,4-2 1,-5-11 0,1 16-3,-2-5 0,1-11-1,1 19-1,-1-19 0,4 12-1,-4-12-6,0 0-14,0 11-14,0-11-25,0 0-16,0 0-36,0 0-32,0 0-32,0 0-17,0 0-130,0 0-342,0 0 152</inkml:trace>
          <inkml:trace contextRef="#ctx0" brushRef="#br0" timeOffset="1690.9156">960 502 125,'0'-17'146,"0"17"-3,0 0-10,0 0-10,-1-12-8,1 12-16,0 0-10,6-15-4,-6 15-7,10-9-17,-4 4 6,-6 5-2,8-11-4,-8 11-3,7-7 5,-7 7-2,0 0-5,13-7 5,-13 7-2,9-7-6,-9 7 3,6-7-6,-6 7-4,0 0-2,17-5 0,-17 5-3,10-6-5,-10 6-8,11-5 1,-11 5-5,14-2-7,-14 2 2,11-3-4,-11 3-4,0 0 3,21 4-8,-10-3 5,-1 5-6,-10-6 5,23 6-3,-9 1-2,2 0 2,-2 0 0,1-1-4,2 2 2,0 2 1,1-1-4,-3-1 0,2 2 3,2-3 0,-3 1-4,-4 3-2,4-4 3,-2 0-1,1 4-3,-4-3 5,3 3-3,-1-2 0,-4 0 1,2-2 2,1 1-4,-4 2 2,0-3 0,-2 0 2,0 1-1,0-2-1,-6-6 2,10 17-5,-6-11 1,0 2 0,-4-8-1,4 14-3,-1-6-1,-3-8-1,5 10-2,-5-10-3,-5 15 3,5-15 3,0 0-4,-1 15 5,1-15 1,-6 10-2,6-10 3,0 0 4,-13 7-10,13-7 9,-9 4 2,9-4-4,-16-3 2,16 3-1,0 0 2,-22-4-1,22 4-2,-12-4 0,12 4 5,-12-10 3,12 10-8,-10-8 3,10 8 1,-11-10-2,11 10 1,-6-8 1,6 8 2,-3-9-1,3 9 2,0 0 2,-3-17 0,3 17-1,-3-8-2,3 8-1,0 0-6,0 0 5,3-21-3,-3 21 6,6-14-2,-6 14 1,5-12-5,-5 12 4,8-13 2,-2 5-2,-6 8-6,8-11 4,-4 4 3,1-2-2,-5 9-1,12-14 5,-7 7-5,1 1-2,-6 6 1,10-12 0,-4 5-1,-6 7-4,12-11 2,-9 4 1,-3 7 7,13-10-7,-7 5 1,-6 5 0,13-13 2,-10 8 0,4-2-3,-7 7 3,11-13-4,-4 8 1,-7 5 2,9-9 0,-3 3 1,-6 6-3,9-7-1,-9 7-3,7-8-9,-7 8-8,0 0-15,9-6-11,-9 6-18,0 0-25,0 0-14,0 0-21,8-7-18,-8 7-20,0 0-88,0 0-272,0 0 121</inkml:trace>
          <inkml:trace contextRef="#ctx0" brushRef="#br0" timeOffset="2280.652">1727 94 73,'0'0'178,"-7"-9"-27,7 9-16,0 0-35,0 0-35,0 0-34,0 0-44,0 0-30,0 0-71,0 0-122,0 0 55</inkml:trace>
          <inkml:trace contextRef="#ctx0" brushRef="#br0" timeOffset="2071.7706">1806 298 30,'0'0'175,"0"0"-10,0 0-15,0 0-11,0 0-10,0 0-7,0 0-26,0 0-8,0 0-1,0 0-15,0 0 1,0 0-4,-20 33 0,23-21-9,-2 5 6,1-2-12,0 5 1,4 4-3,-2 1-4,-4 0 2,7-2-5,-6 3-7,1-1 1,1-6-3,-2 2-9,3-3 2,0 0-6,1 1 5,-2-2-5,2-3-6,-2 1-1,2-2 1,-1-3-12,-1-3-16,2 3-19,-5-10-15,6 14-23,-6-14-19,5 8-22,-5-8-14,0 0-42,0 0-94,0 0-282,0 0 125</inkml:trace>
          <inkml:trace contextRef="#ctx0" brushRef="#br0" timeOffset="3563.413">2292 185 9,'0'0'130,"0"0"-13,-9-9-8,9 9-13,-7-7-10,7 7-2,0 0-17,-14-11-19,14 11 9,-7-3-6,7 3-6,0 0 4,-19-2-12,19 2-2,-14 0-10,14 0 4,-16 5-15,16-5 11,-15 9-11,8-2 10,-3 1-11,2-1 3,2 4-3,-1-2-4,-1 2-3,5 3 8,-3-1-6,0 1 0,1 3 7,4-4-6,-1 1-4,4 0 5,-1-2-9,5-1 11,-1 0-14,1-1-1,4-3 3,-2 0-11,2-2-9,4 1-1,4-1-7,-4-5-3,3 0-2,-2-4-4,1 3 3,1-3 5,-6 2-4,3-3 6,-3 2 0,-2-3-1,-9 6 21,17-8-2,-9 1 14,-8 7 8,3-10 3,-3 10 8,5-12 4,-5 12 6,3-11-3,-3 11 11,0 0 4,0-14 4,0 14-3,0 0-7,0-12 1,0 12 3,0 0-3,0 0 2,-2-18-2,2 18-6,-3-9 5,3 9-8,0-14 0,0 14-2,0 0-3,-3-17-2,3 17 7,0 0 6,3-11-8,-3 11 1,0 0 0,0 0 2,-9-10-1,9 10-2,0 0-4,0 0 1,0 0-3,0 0-3,0 0 0,0 0-7,0 0 2,0 0-10,0 0 2,0 0 0,0 0 3,0 0-6,0 0-4,0 0 5,0 0-7,0 0 3,0 0-8,0 0 10,0 0-5,0 0 3,0 0 1,0 0-2,0 0 0,9 33-2,-9-33 1,0 19-2,0-5 2,-3-1-1,8 3 2,-5 2 0,1 3 1,4 4 1,-2 5-2,3-5 7,-1 6-6,-2-3 1,0 13 0,5 0 0,-5-1 1,3-2 0,1 2-1,-1 2 6,-1-3-5,-1 5 1,1-3 1,1 3 4,-1-3-1,-1 3-1,6-5-3,-10 1 1,0 1 4,-5-4-3,5 6 0,-1-5 0,1 0-1,1 0-3,-1-9 5,-1 2-3,-3-3 1,4 0 0,-1-2-3,-1-1 0,1-3 8,-2-2-8,1-3 2,1 0-1,-4-2 0,3 3 0,-1-10-4,0 0-3,2 4 7,1-12 3,-5 14-2,5-14 0,-5 9-1,5-9 1,-9 9 2,9-9 3,-14 3-2,1-3 2,13 0 1,-28-8 3,11-3 3,-6 2-2,0-7 2,1 2 1,-2-2-1,1 1-1,1-3-4,-3-3 0,3-1-1,2 3-3,5-2 2,-1-2-4,2 3-1,2-3 0,1 1 0,6 4 0,-1 0-4,6-7 1,0 7-7,1-8-3,6 0 3,-6 2-5,5 5 2,4-6-6,-1 3 2,2-3 1,-3 9 5,4-7-4,-1 2 3,-3 7-1,1-4 3,-3 4-3,2 2 1,3-2 2,-3-1-3,0 0 2,-2-2 0,2 3-2,-4 0-2,0-3-4,0 3 4,-1-3-1,2 5 2,1-2 1,0 2 1,1 1-5,-4-1 0,1 4-2,0-4-3,5 4-5,-4 1-7,-1-3 1,-4 10-7,8-14-11,-3 8-15,-5 6 0,8-10-20,-8 10 3,6-8-33,-6 8-5,11-10-12,-11 10-28,9-10-79,-3 6-254,-6 4 112</inkml:trace>
          <inkml:trace contextRef="#ctx0" brushRef="#br0" timeOffset="5523.233">2650 422 104,'0'0'109,"8"-20"-11,-8 20 4,1-8 0,-1 8-26,7-10 10,-7 10-9,6-10-7,-6 10-8,8-11-3,-8 11-6,11-11 5,-8 4-19,-3 7 9,11-10-9,-5 6 0,-6 4-5,8-11-1,-8 11-1,9-8-4,-3 2-3,-6 6-8,13-11 9,-13 11-8,14-7-2,-7 4 4,-7 3-4,16-5-11,-10 1 1,-6 4 5,17-3-2,-17 3-4,14-4 1,-14 4 0,0 0-4,22 4 2,-22-4 1,14 8-3,-6-4-2,1 2 4,2-3-7,-3 5-3,1 0 4,2 2 4,-3 5-12,3-1 14,-2-2-1,-1 4-8,-2 0 2,2-1 8,-2 3-4,2-1 2,-2-2 1,-1 4-11,1-2 12,-4 0-7,1 0 5,0-3-1,0 0-4,-3-1 4,3 0 1,-1 1 3,-2-14 1,0 19-9,0-8 10,0-11-7,0 11 4,0-11-4,-2 14-1,2-14 1,0 0 1,0 0-8,-3 12 9,3-12 8,0 0 2,0 0 9,0 0-5,0 0-6,0 0 7,0 0-4,0 0 0,0 0-2,0 0-4,-22-19 6,22 19-5,-6-18-3,3 11-4,-2-5-6,5 12 2,-4-24-1,2 16 3,-1-3-4,3 11-2,-3-19 3,1 10-3,2 9 3,0-19 0,0 19-3,2-22-10,1 12 16,-3 10 1,3-18-7,-3 9 8,0 9-8,5-14 9,-2 6-6,-3 8-2,6-14 5,-6 14-5,6-13 3,-1 6 6,-5 7-5,0 0 4,8-13-3,-7 6-7,-1 7 1,8-8 9,-8 8-2,6-10-3,-6 10-10,8-7 13,-8 7-9,8-8-2,-8 8 3,9-7 7,-9 7-3,8-6 2,-8 6 4,9-5-8,-9 5 4,11-5-4,-11 5 6,11-6-7,-11 6 6,11-3-9,-11 3 15,0 0-5,12-5-2,-12 5-16,0 0 15,11-2 1,-11 2-3,0 0 7,13-5-7,-13 5 4,0 0 7,15-2-17,-15 2 7,0 0-19,0 0 24,18 3 3,-18-3-10,7 4 2,-7-4 1,0 0 6,10 7-7,-10-7-4,9 7 4,-9-7 5,8 11 0,-2-8-7,-6-3 5,8 11-5,-5-4 5,-3-7-6,11 14 8,-8-7-2,3 0 2,-1 3-5,1-2 4,0 2 0,-3 3 0,4-5-3,-3 3 11,4 0-2,-5 0-4,3 3 1,-1 0 0,1-2 0,-3 3 3,2 0-1,-3-2 6,2-1-5,-2-3 8,-2-9-9,1 19-6,3-10 8,-4-9-3,3 21 2,-2-14 9,2 2-16,-3-9-11,3 13-1,-3-13-29,7 11-16,-7-11-33,1 11-18,-1-11-115,3 9-240,-3-9 106</inkml:trace>
          <inkml:trace contextRef="#ctx0" brushRef="#br0" timeOffset="6060.1578">3550 312 45,'0'0'138,"0"0"-6,0 0-16,0 0-10,-12-2-12,12 2-14,0 0-4,0 0-10,0 0-2,-13 14-4,8-7 1,-1 0-5,0 5 4,0 2-7,-5-1 2,8 4 0,-5-2-4,2 2-13,0 5 5,-1 1-3,4 1-4,0-6-3,0 1 2,0 1-4,6-3 0,-1 0-6,4-5-4,2 4-2,-4-4 3,4-1-3,0 0 1,0-4 1,2 0-5,0 0 0,4-2 1,1-2-2,-2 1 0,-1-4 7,1 1-8,-13-1-5,22-1-1,-12-1 5,-10 2-4,19-5 1,-13 0 1,4-2-3,-10 7-2,14-10-3,-8 2 4,-1-1 0,-2 0 4,-3 9-4,4-19 3,-4 8 2,-1-3 3,-2-4 1,1 3-11,-4 1 10,0-3-3,3 1 5,-4-1 7,3 1 0,-1 3 2,-1 0-1,3-1-3,-4 3 3,3-3-7,-1 7 3,5 7-7,-8-16 0,4 9 1,4 7-12,-5-11-14,5 11-15,-11-11-14,11 11-24,-8-7-15,8 7-18,0 0-29,-11-7-19,11 7-27,-10-2-95,10 2-288,-13-1 127</inkml:trace>
          <inkml:trace contextRef="#ctx0" brushRef="#br0" timeOffset="7590.0758">3847 382 124,'0'0'143,"0"0"-12,4-15-10,-4 15-12,0 0-13,6-15-14,-6 15-5,8-9-5,-8 9-11,9-12-3,-6 5-8,-3 7-9,11-11 6,-6 8-6,-5 3 2,11-15-13,-11 15 12,9-8-3,-3 2-1,-6 6 3,11-8-2,-11 8-2,11-11-3,-2 10-5,-9 1 4,16-7-11,-10 4 1,-6 3 1,20-4-8,-10 3-6,-10 1 1,15 1-8,-15-1 4,19 1-1,-8 4 2,-2 1-7,-1 1 5,4 1-2,-2 3-6,1 2-1,-2-1 9,-1-2-3,1 5-5,-1 0 5,0 2-5,-1-2 16,0 4-15,-4-1 2,1-2 5,1 0-5,-2 0 2,-3 2-2,5-4-9,-5 0 13,2 1-6,-1-5 6,-1 1-6,0-11 3,-1 20 0,2-12-2,-1-8 2,3 16-2,-3-16 7,0 14-6,0-14-2,0 12-2,0-12 14,0 0-7,0 0 2,0 0-2,0 0 11,-3 12-2,3-12 6,0 0 0,0 0 0,0 0-10,0 0 2,0 0 0,0 0-3,-20-26-1,20 26-3,-3-18-4,1 8 5,2 10-6,-5-23-2,4 11-2,-2-2 0,3 14 2,0-24 0,3 14 3,-3 10 0,1-21 0,1 6-6,-2 15 1,3-21-3,-1 12 0,-2 9 9,3-19-8,0 11 0,-2-4 2,-1 12 2,8-14-3,-5 6 1,-3 8 2,5-14-3,-5 14 1,9-11-1,-9 11 3,7-11-3,-4 4 4,-3 7 0,8-7-2,-2 0 1,-6 7 3,12-8-8,-4 4 8,-8 4-3,14-7 2,-6 3 2,-8 4-3,15-9-4,-8 5 0,-7 4 3,14-6-4,-14 6 5,12-1-3,-12 1 1,13-1-1,-13 1 0,0 0 2,21 2 2,-13 4-1,0-2 1,-8-4 0,19 10-1,-13-4-2,5 2 3,-2 0-1,-1 1-3,0 3 1,-1 0 6,1 2 2,-3-1-9,1 1 3,0 2 4,-3-1-1,1 0-6,-3 4 7,1-5 2,2 4 0,-4 0 1,2-4-2,-1-2-2,3-1 6,-4-11-2,3 21-10,-3-14 5,0-7 3,0 19 5,0-19-10,0 11 5,0-11-4,0 11 1,0-11 5,0 0-7,0 0-4,0 14 10,0-14 2,0 0-4,0 0 0,0 0-4,0 0-1,0 0-3,0 0 4,0 0-7,0 0 1,-28-19-7,28 19 5,-3-14 1,-2 4-3,0-2-7,5 12 2,-3-22 7,3 11 5,0 11-5,0-21 4,0 6-2,0 15 5,3-21-4,-3 10-5,3 1 5,-1-6 8,3 5-2,-4 0-3,1 0 14,2 2-13,-1-2 0,-3 11 2,8-20-2,-3 9 2,0 3 6,-2 1 1,-2-5 0,-1 12 2,10-16 1,-4 12-1,-6 4 12,4-12-9,-4 12 9,5-10-5,-5 10 1,8-10-7,-8 10 1,0 0-1,5-8-3,-5 8-1,6-7 1,-6 7 3,9-6-8,-9 6 5,0 0 0,13-6-8,-13 6 4,11-4-5,-11 4 8,0 0-7,12-2-2,-12 2 1,0 0 1,0 0-1,19 2 3,-19-2 6,12 3-5,-12-3 2,11 7-6,-5-5 2,-6-2-1,14 6 5,-9 0-6,1 1 3,-6-7 3,13 10-5,-9-3 3,3 0-5,-1 0 2,0 0 1,0 5 6,2-1-5,-6-1 3,5 5-5,1-5 1,-5 4 6,4 2-1,-4-5-3,1 6 6,-1-4-4,1 2 2,-4 2-7,1-3 6,-1-2 2,0 2-5,0-2 4,5 2-5,-2 1 4,-3-1 1,0-14-5,1 19-5,3-8-15,-4-11-15,0 14-23,3-7-25,-3-7-28,6 12-28,-6-12-102,1 10-259,-1-10 115</inkml:trace>
          <inkml:trace contextRef="#ctx0" brushRef="#br0" timeOffset="8748.523">4936 405 30,'0'0'153,"0"0"-11,20 17 0,-20-17-13,0 0-11,19-1-12,-19 1-14,15-2-6,-15 2-3,18 0-8,-18 0-6,12-4-5,-12 4-8,17-3-11,-17 3-2,16 0-2,-16 0 2,15-1-13,-15 1 5,17-3-11,-17 3-10,14-7-9,-4 6-8,-10 1-7,14-11-9,-8 6-3,2 0 2,-2-2-7,-6 7-2,13-11-12,-6 3 14,-4 0-14,-3 8 14,10-7 10,-10 7 6,3-12-1,-3 12 3,5-9-3,-5 9 2,0 0 2,0 0 5,-7-22 0,7 22 1,-7-7 2,7 7-1,-13-7 0,5 4 0,8 3-3,-14-5 7,14 5 1,-14-5-6,14 5 0,-18-1 6,18 1 2,-18 1 3,18-1-7,-17 5 8,10 0-7,7-5 7,-19 9 9,8-2 7,-2 1-14,6 0 14,-1-1 12,-1 0-7,-1 5-1,1-3 11,-2 3 0,5-2 2,-2 2 4,0 3 0,2-4 7,3 5-1,0-7-1,-3 7-1,4-4 5,0 3-2,-1-3-4,3 5-2,0-6 1,0 5-7,0-16-1,5 23-2,3-11-3,-2 1-3,-1-3-1,-1-1-5,7 2-2,-5-3-2,2 3-1,5-4-1,1 5-7,-3-3 4,3-2 0,3-5-5,0 5 1,0-2-5,-1 1-5,1-3-6,-2-1 2,1 0-11,3-4-4,-4-2 1,5 3 1,-1-5-7,-2 0-6,3-1-3,-6-1-7,7 1-8,-4-3 1,-2-1 0,2 0 7,-2-3-5,5-1 4,-6-1-2,-2-4-7,5 2 2,0-3 5,1 2-6,-4-4 8,-3 2 1,-2-1-1,2-3 7,-2 5-6,-3 2 4,1 0 4,0-7 3,-2 10 6,-2-3 4,-3-1 2,3 5 8,-3-4-1,2 2 6,-7 0 2,5 1-2,-1 0 0,-3-4 4,1 5-8,-4-1 2,5-1-9,-3 4 9,-1 0-1,3-1-2,-3-1 1,1 5-9,5 9-1,-6-18 1,0 7 2,1 4 3,5 7-1,-6-13 4,6 13 0,-6-11 1,6 11-5,0 0 4,-8-11-5,8 11 11,-3-6 0,3 6 2,0 0-7,0 0 2,0 0 4,-7-10-6,7 10-1,0 0 5,0 0-2,-7-8 1,7 8 3,0 0-3,0 0 8,0 0-11,0 0 7,0 0-5,0 0 5,0 0-4,0 0-2,0 0 3,0 0-4,0 0 2,0 0-2,0 0 0,0 0-4,0 0 5,0 0 0,0 0 10,0 0 6,0 0 3,0 0-1,7 38 3,-7-38-5,3 15 10,-3-6 0,4 2-2,-4-11-1,3 22-3,-2-7-1,6 0-1,-4-2 4,0 4 0,0-1 1,2 0 2,-4 3-3,-1-4 0,2 4-1,1 1 0,0-5 5,0 6-2,0-4 1,-3 2-2,0-1-1,2 1-1,-4 0 0,7-1 3,-4-2 0,-1 4-7,2-5 7,4 3-7,-6 0 4,3-4-5,0 4 4,2-4-1,-2-2-7,3 2 2,-1 2-3,1-3 1,-3-1 5,4-4-4,-3 2-1,1-2 1,3 1-2,-2 0 0,0-2 3,-1 2-3,1-2-2,0 0 0,2 2-1,-8-9 0,9 11-4,-4-7 7,4 0-7,-9-4-4,14 9-5,-14-9-8,11 3-4,-11-3-11,13 0-21,-13 0-20,0 0-33,26-8-26,-19 0-31,3 0-125,-2-5-310,2-2 138</inkml:trace>
          <inkml:trace contextRef="#ctx0" brushRef="#br0" timeOffset="9008.6489">5504 227 124,'0'0'158,"0"0"-13,0 0-8,0 0-13,0 0-10,0 0-10,0 0-8,0 0-8,0 0-13,0 0-10,0 0-5,0 0-7,55-2-2,-41 2-7,6 0-19,-7 0-10,2 0-17,1 0-10,-16 0-17,26 0-1,-9-3-7,0-1-19,-9 2-1,-8 2-13,19-1-4,-19 1-12,14 0-7,-14 0-63,0 0-168,0 0 75</inkml:trace>
          <inkml:trace contextRef="#ctx0" brushRef="#br0" timeOffset="9788.2032">5917 338 28,'0'0'146,"5"-19"-13,-5 19-8,9-6-14,-9 6-11,11-7-13,-11 7-9,17-4-3,-5 4-3,-1-4-7,-11 4-5,30 0-6,-13 1-5,0 2-8,3 0 1,1 4-6,-1 0-9,3 5 7,-6-5-8,1 5-2,-1-1-4,-3 2-1,0 1 4,1 0-9,-4 2 6,-1 1-6,-3-3-4,3 4-14,-6 0 15,3-1-1,-1-2-2,-6 0 0,3-2-3,-3 3 1,0-7-2,0-9-5,-3 20 11,-3-12-2,2 1-2,4-9-8,-14 12 16,8-10-6,6-2-2,-17 7 3,9-5 6,8-2 6,-17 0-1,17 0 10,0 0 6,-17-9 0,17 9-3,-9-7 6,9 7-3,-3-14-2,3 14-3,-5-17-1,5 17 1,5-20-2,-5 20 0,3-18-1,0 4 0,3 0-2,2 1-2,-2-4-6,2 4 2,1 1-3,-1-1 2,-2 0-2,0-1-4,1 4 3,0-1-6,-3 3 4,2-8-8,2 7 1,-5-2 0,3 3-2,-6 8 4,11-18-6,-11 7 1,6 1 0,-6 10-5,3-16 4,0 9-3,-3 7-9,8-11-12,-8 11-6,6-10-13,-6 10-21,0 0-23,3-12-22,-3 12-21,5-11-19,-5 11-149,6-7-318,-6 7 141</inkml:trace>
          <inkml:trace contextRef="#ctx0" brushRef="#br0" timeOffset="10316.6405">6490 43 215,'-8'-7'232,"8"7"-13,0 0-27,-6-8-15,6 8-22,0 0-14,0 0-25,0 0-29,0 0-37,0 0-32,0 0-45,0 0-34,0 0-36,0 0-20,0 0-100,0 0-235,0 0 104</inkml:trace>
          <inkml:trace contextRef="#ctx0" brushRef="#br0" timeOffset="10101.9322">6507 220 82,'0'0'173,"0"0"-11,0 0-16,0 0-1,3 12 15,-3-12-12,3 14 2,-3-14-4,4 16-7,2-4-8,2 5-7,-5-3-7,0 5-5,1-1-10,-2 0-5,3 4-9,-2-3-12,3-1-6,-3-2-6,0 0-8,2 2-3,1 0-5,-3-1-4,5-3-8,-5 3 6,3-3-7,1-1-18,-7-4-15,4 2-19,-4-11-30,6 14-25,-2-5-28,-4-9-37,3 14-28,-3-14-21,8 4-155,-8-4-368,0 0 163</inkml:trace>
          <inkml:trace contextRef="#ctx0" brushRef="#br0" timeOffset="10930.6214">6814 349 186,'0'0'202,"0"0"-11,17-29-13,-17 29-13,11-7-20,-11 7-7,9-10-19,-4 5-7,-5 5-13,12-11-11,-12 11-7,14-6-12,-4 3-5,-10 3-9,17-4-7,-9-1-6,-8 5-5,20-2-4,-11 2-8,-9 0-8,27 0-6,-19 1-7,-8-1-2,20 1-6,-11 3-11,-9-4 1,17 1-5,-17-1 0,11 4-8,-11-4 0,13 3-11,-13-3 5,0 0-7,11 3 1,-11-3-7,0 0 10,0 0 4,0 0 3,0 0 2,0 0 8,0 0-1,0 0 9,0 0-4,0 0 4,0 0-5,0 0 13,0 0-7,0 0 14,0 0 2,0 0 11,-21-29-7,21 29 8,-11-7-3,11 7 2,-12-8-2,12 8 1,-11-4-4,11 4 3,-14-4-12,14 4 8,-20-2-3,20 2 0,-16 4 2,16-4-5,-17 7 9,6-1-7,5 0 0,-8 3 13,0 3-3,5-1 0,-5 2 5,4 1 1,-1 2 7,2 1 2,-5-2 1,8 0 1,-2-1 4,2 2-4,-1 1 2,4-3 3,2 5-1,-2-5 7,6-2-4,-3-12-2,1 25-1,2-11-5,-3-3 3,7 0-5,-1-3-1,2 3-2,-2-3 4,5-1-1,-2 0-4,5 0-8,-1 3 0,4-3-1,-3-4-3,3 1-6,-3 1-7,2-5-14,-6 0-12,-10 0-18,24 2-7,-13-2-23,3-2-19,-5-2-37,5 3-3,-5-3-24,5-1-27,-4 0-119,-2-1-324,1-2 144</inkml:trace>
        </inkml:traceGroup>
        <inkml:traceGroup>
          <inkml:annotationXML>
            <emma:emma xmlns:emma="http://www.w3.org/2003/04/emma" version="1.0">
              <emma:interpretation id="{B41D2C3E-306D-4B76-82B1-296FB74B1C2F}" emma:medium="tactile" emma:mode="ink">
                <msink:context xmlns:msink="http://schemas.microsoft.com/ink/2010/main" type="inkWord" rotatedBoundingBox="8420,220 12422,151 12443,1380 8441,1449"/>
              </emma:interpretation>
              <emma:one-of disjunction-type="recognition" id="oneOf1">
                <emma:interpretation id="interp5" emma:lang="en-US" emma:confidence="1">
                  <emma:literal>function</emma:literal>
                </emma:interpretation>
                <emma:interpretation id="interp6" emma:lang="en-US" emma:confidence="0">
                  <emma:literal>functions</emma:literal>
                </emma:interpretation>
                <emma:interpretation id="interp7" emma:lang="en-US" emma:confidence="0">
                  <emma:literal>Function</emma:literal>
                </emma:interpretation>
                <emma:interpretation id="interp8" emma:lang="en-US" emma:confidence="0">
                  <emma:literal>Functions</emma:literal>
                </emma:interpretation>
                <emma:interpretation id="interp9" emma:lang="en-US" emma:confidence="0">
                  <emma:literal>funneling</emma:literal>
                </emma:interpretation>
              </emma:one-of>
            </emma:emma>
          </inkml:annotationXML>
          <inkml:trace contextRef="#ctx0" brushRef="#br0" timeOffset="12680.569">7722 521 171,'0'0'186,"0"0"-20,0 0-14,0 0-11,0 0-13,0 0-8,0 0-13,0 0-11,0 0-8,0 0-11,0 0-6,40-3-3,-20 3-8,1-1-4,5 2-6,2-2-8,-1 1-2,4 0-4,-2 0-2,3-4-4,-3 4-7,-1 0 0,5 0-8,-8-2-8,1 1-4,2-3-6,-6 4-10,-2-4-16,1 1-5,-3-1-12,-2 3-10,-2-5-19,0 3-20,-2-4-16,-4 2-16,-2-1-107,-6 6-253,11-14 113</inkml:trace>
          <inkml:trace contextRef="#ctx0" brushRef="#br0" timeOffset="12388.5749">8359-167 5,'0'0'138,"0"0"-3,0 0-5,0 0-9,0 0 0,0 0 0,1-11-19,-1 11-3,0 0-6,0 0-12,0 0-12,0 0-3,0 0-5,0 0-6,0 0-10,-15-12 0,15 12-12,0 0-4,-8-7-2,8 7-4,0 0-11,-13-7 5,13 7-3,-11-2 1,11 2-3,-12-5-3,12 5-3,-17 0 0,17 0 1,-17 0 6,17 0-9,-20 0 1,20 0 2,-18 7-7,8-7-1,10 0-1,-21 7 0,12-4 1,-2 1-1,2 1-5,-2 2 9,1 0-4,0 0 3,-3 0 3,2 8 4,-3-7-5,3 1 4,-1 6 1,2-3 4,0 2-4,0-3-1,-1 4-2,4-2 3,3 3 5,-2-2-4,0 1 8,6 0 4,-2 4-1,2-1 2,0 2 10,2 1-8,-2 3 4,3 1-6,-3 0 9,3 0 0,0 1 2,0-1-2,1 1 4,0 4-5,-1-3 2,0 0 3,1 2-2,0-3-2,-2-1 0,6 2-4,-5-2-1,3 1-3,-3 1 4,2-2-1,-2-1-2,3 1 2,0-2-3,-4 1 5,1-6 3,6 5 0,-3-2-2,-1-3 7,-2 4-8,4-7 0,-3 3-4,-1 0-4,-3-3 4,7 3-2,-4-2-5,1 2-3,-1-1 0,1-1 1,-4-2-4,3-1 3,0 2-5,-3-6-2,3-1 5,-3-8-4,6 19-2,-4-12-1,-2-7-13,6 11-10,-6-11-15,0 0-17,0 0-15,3 12-19,-3-12-17,0 0-26,0 0-37,0 0-39,0 0-152,0 0-383,0 0 170</inkml:trace>
          <inkml:trace contextRef="#ctx0" brushRef="#br0" timeOffset="13328.197">8415 313 156,'0'0'165,"0"0"-14,0 0-13,0 0-18,0 0-5,0 0-12,-13 36-1,13-36-6,0 15-1,3-5-2,0 4-11,-3 0 0,0 3-4,7-3-7,-7 1-4,4 0 0,3 2-9,-4-2-5,-3 3-8,8-2 1,-4 0-5,1 0-2,1-6-5,3 2-5,-1-2-1,2 0-12,0-3-9,1 2-11,5-5-13,-2-1-9,6 1-21,-3-4-19,4-2-9,-1 0-6,8-3-14,-9-2-5,-1 1-12,1-1 15,-5 2 5,-3-4 8,4-1 7,-7 3 13,-2-1 11,2 0 5,-2-1 17,-2 0 7,-4 9 9,3-19 16,-3 19 14,0-22-9,0 22 21,-3-18 4,3 8 1,0 10 9,-7-16 7,6 8 6,1 8-2,-2-15-4,2 15-1,-3-16-3,3 16-1,-5-11-2,5 11 6,-6-12 1,6 12 3,0 0 1,0-12 0,0 12 1,0 0-3,0 0 6,0-14-3,0 14 0,0 0-2,0 0 2,0 0-2,0 0-2,0 0-2,0 0-1,0 0-6,0 0 2,0 0-5,0 0-5,0 0-5,0 0-5,0 0-5,0 0 2,0 0-7,0 0-4,0 0-2,0 0 5,0 0-2,0 0 3,0 0 4,0 48 4,0-34-2,3-2 3,-3 6 0,3-4 0,-3 2-3,5-2 2,-3 4 1,1-6 1,-3 1-7,1-3-1,2 2 3,-3 0-3,7-1-2,-6 0 1,1-2-8,-2-9-21,4 14-25,3-5-26,-7-9-38,0 0-43,9 18-30,-4-12-46,-5-6-129,0 0-381,0 0 168</inkml:trace>
          <inkml:trace contextRef="#ctx0" brushRef="#br0" timeOffset="14024.801">8902 463 67,'0'0'202,"0"0"-22,6-12-18,-6 12-14,5-10-19,-5 10-11,9-12-13,-4 8-13,-5 4-5,12-13-11,-4 9-9,-8 4-8,13-8-6,-4 2-5,2 1 0,-11 5-7,14-7-8,-3 6-3,-11 1-5,17-7-1,-8 5 0,-9 2-5,16-2-4,-16 2 2,19 2-11,-19-2 3,15 7 1,-4-2-1,-3-1-3,0 3-2,-1 0 3,1 3 1,2 3-3,-3-3 7,0 3-3,-1-3 5,2 3-1,-7-3 0,4 4 1,-2-3-4,-3 4 4,6 2-9,-4-9 6,-2-8 2,-2 22-2,2-22-3,2 14 3,-2-14-3,-2 16-1,2-16 1,-3 10-5,3-10-1,0 0-2,-3 11 0,3-11 3,0 0-4,0 0-4,0 0-8,0 0-4,0 0-1,0 0-2,0 0 0,-23-25-7,23 17 9,0 8 0,-7-17 1,3 9-3,4 8 2,0-22 4,0 22-1,0-18 2,0 18-3,4-17 7,-1 5-3,4 1-1,-4 3-1,0-3 7,8 0-2,-5 3-3,3-5 0,-1 4 9,2 0-4,0-2 5,0 5 0,1-1-4,1 0 10,-4 1-6,1 1 1,-1-1 7,3 3-1,-11 3 0,12-8 0,-12 8 5,14-8-1,-14 8 2,14-2-3,-14 2-2,14-5 2,-14 5 4,10 0 3,-10 0-2,0 0 0,20 0 2,-20 0-1,12 0-3,-12 0 2,0 0-2,15 7 3,-15-7-1,14 5-4,-8 1 4,-6-6-3,14 7 1,-6 0 0,-2-2 5,-6-5-5,9 13 1,-1-1-3,-2-4-3,0-1 7,5 7 1,-8-2 0,4-2-2,-1 2-1,-3 3 0,2-5 0,-5 6-2,3-7 1,0 3 0,-2 2-2,1-3 2,-2 1-5,3-3-2,-3-9-15,2 19-15,-2-8-11,0-11-33,1 18-25,-1-18-37,2 12-28,-2-12-119,-2 14-301,2-14 134</inkml:trace>
          <inkml:trace contextRef="#ctx0" brushRef="#br0" timeOffset="14606.1416">9793 353 25,'0'0'204,"0"0"-17,6-8-21,-6 8-17,0 0-14,12-10-14,-12 10-19,10-7-8,-10 7-14,12-4-1,2 0-20,-14 4-8,22-3-7,-11 3-7,-11 0-11,19 0-7,-8-4-2,-11 4-8,20 4-6,-20-4-8,15 0 5,-15 0-6,14 0-3,-14 0-2,0 0-1,13 2-12,-13-2 13,0 0-3,0 0-4,0 0-1,0 0-3,0 0 6,14 0 5,-14 0-12,0 0 14,0 0-14,0 0 13,0 0 2,0 0-1,0 0 2,0 0-7,0 0 17,0 0-6,0 0 3,0 0 0,0 0 3,-31-17 0,31 17 3,-11-4 9,11 4-8,-13-3 15,13 3-8,0 0 3,-20-1 2,20 1 1,-14-2-5,14 2-1,-15 2 0,15-2 5,-18 8 7,11-4 3,-1 2 4,-1-1 6,1 2 0,-2 0 3,1 7 9,-2-3 0,2 1 2,-1 2 1,3 4 1,0-6-3,1 4 4,-2-1-3,2-2-1,0 4 0,1-3-2,2 3-2,-1-4-2,4 2-3,0-2 2,0-13-6,0 23-2,1-14-2,2 1-2,0 1-4,4-1 4,-1 1-11,2-4 1,-1 0-2,1 1 0,3-1-1,-3-3-6,7 0-15,-2 1-15,6-3-18,-5 2-22,3-4-19,-17 0-34,34-5-17,-14 2-26,-3-2-27,0-2-165,-4-3-373,2 1 166</inkml:trace>
          <inkml:trace contextRef="#ctx0" brushRef="#br0" timeOffset="15170.3842">10137-45 50,'0'0'127,"0"0"-5,0 0-2,0 0 2,0 0-1,0 0 0,0 0-3,-5 35-5,5-35-5,2 20-6,1-8-2,-3 2-4,2 2 1,2-2 2,-1 5-12,-1-2-5,-2 1 1,6 0-6,0 6-4,-1-1-8,-5 3-6,6-3-2,-1 2-4,1 0 0,-3-3-7,0 0-1,4-1-4,-3 2-4,2-1-1,-1 2-1,1-7-5,-1-1-2,-2 0-2,3 2-6,-1-4 0,-3 4 0,2-6-6,-2 2 0,-1-1-1,4-5-1,-3 3-1,-2-11 1,4 15-1,-1-7 0,-3-8-2,5 14-4,1-7-2,-6-7 0,10 9 0,-10-9-7,7 3-4,-7-3-6,14 6-10,-3-5-9,-11-1-13,21-3-23,-21 3-8,21-4-24,-10 1-19,5-4-18,-1 0-33,-1-2-16,-1 2-116,-4-4-329,2 0 145</inkml:trace>
          <inkml:trace contextRef="#ctx0" brushRef="#br0" timeOffset="15622.3037">10185 292 121,'0'0'109,"0"0"-13,0 0-20,39-11-14,-22 10-22,0-1-19,2-2-6,8-1-7,-3 3-2,3 1-3,-2-4-12,1 3-2,-7-3 3,1 2 2,1 0-7,-3 2 0,-2 0 3,2-4 4,-7 4 3,2-3 5,-13 4 7,14-4 3,-14 4 9,14-2 6,-14 2 9,0 0 10,12-3-2,-12 3 20,0 0 4,0 0 3,0 0 5,0 0 2,10-5-4,-10 5-3,0 0 5,0 0 0,0 0-3,0 0-4,0 0 1,15 0-7,-15 0-11,0 0-6,0 0-6,0 0-5,0 0 6,8 14 3,-8-14 3,0 12 3,0 0-3,2-3 2,-1 6 2,4-4 5,-2 4 0,0-1-2,0 5-4,3-1-8,-1 0 1,1-2-4,-3 4-4,4 1-2,-1-2-5,-1-3-1,-2 0 0,0 3-3,1-5-3,0 2-4,-1-3-9,1-1-16,-2-4-19,-2-8-20,5 17-22,-4-10-31,-1-7-28,6 10-26,-6-10-37,3 7-133,-3-7-351,0 0 155</inkml:trace>
          <inkml:trace contextRef="#ctx0" brushRef="#br0" timeOffset="15832.1633">10584 48 41,'0'0'235,"-3"-13"-21,3 13-17,0 0-25,0 0-15,0 0-20,0 0-21,0 0-25,-6-7-29,6 7-26,0 0-33,0 0-26,0 0-33,0 0-21,0 0-26,0 0-98,0 0-217,0 0 96</inkml:trace>
          <inkml:trace contextRef="#ctx0" brushRef="#br0" timeOffset="16924.025">11017 225 150,'6'-10'193,"-6"10"-18,0 0-13,0 0-18,0 0-14,0 0-17,0 0-11,0 0-10,0 0-11,0 0-11,0 0-5,0 0-5,-26 19-10,11-7-4,3 1-8,4 2 0,-6-1-2,0 8-2,0-4-8,2 3 1,-1 0-2,6-4-2,-1-3-3,0 0 2,2 0-6,1-2-3,2-2-2,0 1 1,3-11 0,-3 16 0,3-16 0,3 16-4,1-8-2,-4-8-3,8 11-8,0-6-2,-8-5-13,19 3-2,-10-3-13,-9 0-17,23-1 0,-12-2-9,3-3-9,3 1-1,-3-2 4,-4 0 11,-2 2 2,4-5 11,-6 2 10,1-1 2,-4-3 8,0 0 4,0 1 13,-3 11 15,6-24 7,-1 12-3,-4-2 9,1 3 3,1 0 14,-3 11 3,3-18 7,2 7 1,-2 4-6,-3 7-4,6-15-3,-1 5-3,-5 10-7,8-12 7,-2 5-11,0 0 3,2 0-5,0 1-2,-8 6 0,14-10-1,-8 4 0,-6 6-3,9-7-2,-9 7-1,14-3-6,-14 3 2,14 0-1,-14 0-7,17 3 8,-17-3-6,14 7 0,-7 2-5,2-2 11,3 1-5,-2 0 4,4 4 0,-3-1-5,-4 2 5,3 1-1,1 3 0,-4-3 0,1 4-1,-3-2-1,1 1 2,-3 0 1,2-5-2,-2 6-4,2-4 3,-4 1 0,2-5-1,-1 2 1,-2-1-3,0-11 5,-2 19-3,-1-10 1,3-9-3,0 14-7,0-14-3,-1 12 1,1-12-3,-5 11 6,5-11-3,0 0 0,0 0 3,-3 11-7,3-11-3,0 0-4,0 0-7,0 0 1,0 0 0,-17-25 2,17 25-1,-5-22 3,0 12 2,5 10 14,2-27-16,-4 12 10,4 1 1,-2-1 5,3 1 0,-3 3 5,2-3 0,1-1 7,2 0-8,-1 1 9,1 0-3,1-2 2,3 2-4,-1 0 4,-2 2-1,2-2 0,0 1 0,1 2-8,4-2 5,-4 0-17,0 2 14,1 3 4,1-3 2,-3 7-5,-1-3-6,0 2 9,-7 5-7,14-10 0,-8 7 1,-6 3 2,11-7-3,-2 3 4,-9 4-4,0 0 7,14-4-2,-14 4 5,11-5 10,-11 5-6,12-4 0,-12 4 3,13-2 1,-13 2 0,15 0-1,-15 0 4,0 0-1,21 2 0,-21-2-6,12 4 5,-4 1-5,-8-5-1,9 8 4,1-5-9,-10-3 4,10 11-2,-2-3 3,-1-1-3,-1 4 3,2-1-5,-1 1-4,0 0 11,-3-3-7,2 5 0,1 3-1,-4-2 5,3-2-5,0 2-1,-1 0-3,-2 0 5,2 1 2,-2-1-2,0-6 2,-2 8-5,1 0-1,-2-4 2,2-1 0,-2 3 0,0-3-11,3 0-15,-3-11-9,-3 19-23,3-19-28,-2 18-11,2-7-27,0-11-21,2 10-128,-2-10-291,0 0 129</inkml:trace>
        </inkml:traceGroup>
        <inkml:traceGroup>
          <inkml:annotationXML>
            <emma:emma xmlns:emma="http://www.w3.org/2003/04/emma" version="1.0">
              <emma:interpretation id="{BBC58FA4-3167-4C0F-8381-5B38BC0FD668}" emma:medium="tactile" emma:mode="ink">
                <msink:context xmlns:msink="http://schemas.microsoft.com/ink/2010/main" type="inkWord" rotatedBoundingBox="13180,279 17052,212 17064,885 13191,952"/>
              </emma:interpretation>
              <emma:one-of disjunction-type="recognition" id="oneOf2">
                <emma:interpretation id="interp10" emma:lang="en-US" emma:confidence="0">
                  <emma:literal>values.</emma:literal>
                </emma:interpretation>
                <emma:interpretation id="interp11" emma:lang="en-US" emma:confidence="0">
                  <emma:literal>Values.</emma:literal>
                </emma:interpretation>
                <emma:interpretation id="interp12" emma:lang="en-US" emma:confidence="0">
                  <emma:literal>values</emma:literal>
                </emma:interpretation>
                <emma:interpretation id="interp13" emma:lang="en-US" emma:confidence="0">
                  <emma:literal>Values</emma:literal>
                </emma:interpretation>
                <emma:interpretation id="interp14" emma:lang="en-US" emma:confidence="0">
                  <emma:literal>Valves.</emma:literal>
                </emma:interpretation>
              </emma:one-of>
            </emma:emma>
          </inkml:annotationXML>
          <inkml:trace contextRef="#ctx0" brushRef="#br0" timeOffset="18124.1156">12471-33 177,'0'0'220,"0"-12"-8,0 12-4,0 0-7,0 0-14,8-10-3,-8 10-14,0 0-9,0 0-19,0 0-10,8-8-15,-8 8-16,0 0-13,0 0-8,0 0-9,0 0-7,18 12-9,-10-5-4,6 3-6,-6 0-3,6 3-3,0 6-5,5 1-2,-2 2 1,3 1-10,0-2 2,1 5-2,-3-2 1,-1 1-4,4-1-2,-6-1-1,4-2-1,0 2-2,-4-2 1,-1 1 2,5-5-6,-8-1-2,1-2 1,1-1-7,-4-2 14,2 2-11,-5-5 2,2 1-5,-5-4 3,3 1-14,-6-6 0,8 10-4,-2-6 0,-6-4 0,0 0 3,8 8 2,-8-8 3,0 0 1,0 0 2,0 0 2,0 0 3,6 7 3,-6-7 1,0 0-2,0 0 2,0 0-6,0 0 6,8-22-2,-8 22-4,6-13 1,-1 6 5,-5 7-5,8-18 2,-2 6 2,2-4 1,0 3-1,-2-4-2,3 3 4,0-3-7,-1 2 4,0-3-2,0 3 3,0-3 0,4-4-1,-3 0 1,2 0 0,-1 1 0,2-1-1,-4 4-2,0-5-2,-2 10 3,2-3 2,-2 2 9,-1 0-9,-1 6 5,-1-2 5,-3 10-3,7-14-1,-3 5 0,-4 9-8,3-10 5,-3 10-3,2-12-2,-2 12-2,0 0-3,0 0-7,0 0-7,5-11-7,-5 11-3,0 0-11,0 0-7,0 0-10,0 0-14,0 0-16,6-7-20,-6 7-21,0 0-23,0 0-12,0 0-30,0 0-21,0 0-140,0 0-378,0 0 168</inkml:trace>
          <inkml:trace contextRef="#ctx0" brushRef="#br0" timeOffset="21298.4914">13680 151 46,'0'0'106,"-8"-6"5,8 6-3,0 0-15,-13-8-3,13 8 0,-7-6-16,7 6 21,-8-7-12,8 7-2,0 0-4,-10-5-5,10 5-11,0 0-8,0 0-7,0 0 8,-23 1-14,23-1-9,-16 7 13,7 0-6,-3 1 6,1-1-5,-3 0 6,0 6-3,0-3 1,0 4-3,3-3 1,-2 5-5,1-2-1,4 0 1,-4 4-4,4-4-2,0-2-2,2 1-13,-2 1 8,6 2 3,-2-2-8,4-3-1,-2 1 3,2-12-3,0 17 0,3-5-2,2-4 1,1 2-3,0-3 2,-1 2-4,6-3-6,-2 1-5,9-4-11,-4 2-8,1-3-12,4 0-6,1-4-12,-3 0 7,2-1-10,1-4-8,-3 2-2,0-1 12,1-1 6,-4-3 0,0 0-1,-2-1 15,0 1 6,-4-2 2,0 1 9,-2 3 4,0-3 3,-2 4 10,0-5 7,-4 12 4,0-20 16,2 12-1,-2 8 9,3-24 8,-2 18 3,-1 6-4,2-13 3,-2 13 5,0 0-5,0-15 0,0 15-7,0 0-3,0 0-8,0 0-2,0 0-9,2-11-2,-2 11 1,0 0-4,0 0-1,0 0 2,0 0-6,0 0 0,0 0-2,-11 37 2,8-29-5,3-8 4,-8 21 1,5-10-2,3 0-4,-5 3 3,3 0-2,2-3-1,0 3 2,2-3 1,-2-11-2,2 20 2,2-12 1,-4-8-1,8 16 0,-2-11-2,0 1 2,4 1-2,2-4 1,1 0-3,2 1-7,4-1 1,-2-1-10,2-4-6,0 2-10,-2-3-9,3 1-4,-1-1-6,-2-2-3,9-5 7,-7 2 0,-2-2-2,2 0 9,2-1-12,-7-2 6,7-4 7,-12 3 6,4 0 3,-1-3 4,-4 1 6,0 0 4,-1-3 6,0-1 5,-1-1-12,-2 1 2,-2 2 5,3-2 5,-5 2 0,-3 1 0,3-1-4,0 0 0,-2-1 6,2 1 0,-2 0-1,2 3-2,-3 1 4,2 0-1,-1-1-2,1 4 5,1 11-4,-3-19-1,1 6 1,-3 1 6,5 12-2,-1-14-2,-1 2-2,2 12 4,-4-14-7,4 14 3,-7-15-1,7 15 4,-3-8-6,3 8 3,-3-9 8,3 9-2,0 0 3,-3-12 0,3 12 2,0 0-6,0 0 4,0 0 2,-8-10-3,8 10-5,0 0-2,0 0 5,0 0-6,0 0 6,0 0-6,-11-7 2,11 7-3,0 0 1,0 0 2,0 0-1,0 0 2,0 0-5,0 0-5,0 0 6,-20 11-5,20-11 6,0 0 1,-3 14 4,3-14-2,-5 12 1,4-4 9,1-8 4,-5 17 2,3-6 7,2 3 2,0-14-1,-1 26 3,1-12 2,0 4-8,-2 7 1,-1-9 1,3 4-6,0-1 1,0-4-2,-1 9-11,1 2 6,-2-7-1,4 5-2,-2-4 2,0-2 4,0 2-3,4-3-1,-7 1 4,6 0-5,0 4 3,-1-4-4,1 0-3,-3-4 3,3 1-1,0 0-3,0 3 6,-3-9-5,2 1 1,1 3 2,-3-13-5,8 18-4,-6-10 9,2-1-4,-4-7 3,11 13-1,-5-7-3,5 2 3,-1-5-7,2 1-1,2-2-9,0-1-10,6 3-5,-1-4-7,-2 0 0,3 0-4,1 0-6,5 0 0,-9-5-7,7 3 1,-7-5 6,1 3-3,-2 1-1,-2-2 4,2-1 9,-2 1 3,-5-1 1,0 1 3,-9 5 5,16-10 5,-12 2 6,4 1 7,-8 7-1,6-17 7,-1 10 1,-5 7 3,5-20-1,-5 13 1,3-4-3,-3 11 6,1-19-3,1 10-2,-2 9-8,5-19 9,-4 8-6,1 0-1,-2 11 7,0-17 0,0 17-4,3-17 3,-3 17-5,2-15 3,-2 15-1,0-17-3,0 17 0,4-13 6,-4 13 4,0-14-3,0 14 1,0 0 7,-3-17-3,3 17 12,0 0-7,-1-11-1,1 11 4,0 0-2,0 0-2,-2-13 0,2 13 1,0 0 0,0 0-1,0 0 3,-5-12 3,5 12-3,0 0 2,0 0-7,0 0 7,0 0-3,0 0-2,0 0-4,0 0 3,0 0 0,0 0-2,0 0 3,0 0-2,0 0-2,0 0-2,0 0-5,0 0 1,0 0-2,0 0 1,0 0-4,0 0-1,0 0 0,0 0 3,0 0-1,0 0 2,0 0-2,0 0 1,0 0 5,0 37-5,0-37 6,-3 18 2,0-7 3,1-1-2,-2 2 2,2-1 0,2 2-1,0-13 1,-3 23-1,0-13-1,3 6-1,0-6 1,0-10-4,0 25 4,0-10-4,-2-5 1,2-10-1,5 18-3,-5-6 1,0-12 1,2 15 2,1-8-3,1 0 0,3 0 1,-4 3-2,-3-10 0,12 10 1,-4-6 1,1-1-2,1 5-2,-1-5-5,4 0-7,1 0-3,-2-2-3,0-1-3,3 0-2,-15 0-1,23-1-7,-11-2 3,-2 0 7,2 2-4,-1-3 0,-11 4 5,17-11 2,-9 6 0,1-2-7,1 2 9,-3-1-5,0-1 0,0-2-1,4 1-1,-6-1-9,1 0 4,-1-2-8,1 3 1,0-2-8,-3 2-2,4-3-7,-3 2-1,3-3-5,-3 5 3,1-4 4,1 3-4,-6 8 10,8-18 6,-6 7 5,2 4-3,-4 7 13,3-15 0,2 8 8,-5 7 6,6-15 9,-4 6-1,-2 9 11,0 0-5,4-16 5,-4 16 4,2-11 2,-2 11 7,0 0-3,0-13-4,0 13 3,0 0-10,5-9 12,-5 9-5,0 0-2,0 0 0,0 0 2,0-14 4,0 14 0,0 0-2,0 0 3,0 0-4,0 0 0,0 0-3,0 0-3,0 0 1,0 0-5,0 0 2,0 0 0,0 0-3,0 0-4,0 0-2,0 0 0,0 0-4,0 0 7,0 0-11,0 0 5,0 0 1,0 0 0,0 0 1,0 0-3,0 0 5,0 0-8,-17-4 5,17 4 0,0 0 3,0 0-1,-14 19 0,14-19 2,-7 11 2,4-4-2,3-7 8,-8 16-3,4-7-3,1 0 8,-2 1-3,0 0 4,5-10 0,-3 20 0,-2-11-3,4 2 3,-4 0-1,4 0 4,-1-1-4,1 2 1,1-12-2,-4 18 1,4-8 0,0-10 1,4 18-5,-4-18-1,1 18 3,1-11 0,-2-7-1,7 16-2,-3-9 1,-4-7-1,10 8 3,-2-4-3,2 1-3,-10-5 1,15 9 3,-2-7-4,-2-2-6,-11 0 3,18 2-6,-18-2 0,20-2-7,-20 2 3,21-3-2,-12-3-4,2 5-6,-11 1 3,20-7 2,-12 4 4,1-1-10,-1 0 3,-8 4-1,19-10-2,-11 4 5,2 1-1,-2 2-3,0-4 3,0 1 1,3 0-4,-2 1-3,-9 5 6,14-13-6,-5 6 0,-2 2 3,-1-2-5,-6 7 7,14-14-6,-8 9 9,0-1-2,-6 6 0,8-11 2,0 4 3,-8 7-4,8-10 6,-8 10 1,9-11-5,-9 11 8,5-12-8,-5 12 2,9-8 2,-9 8-7,6-11 2,-6 11 0,2-9 4,-2 9 2,3-12-2,-3 12 5,6-13-6,-6 13 4,3-10 6,-3 10-1,2-13 5,-2 13-2,3-8 4,-3 8 5,0 0-2,5-11 0,-5 11 0,0 0 6,0 0-1,0 0-4,0-14 5,0 14 0,0 0-8,0 0-4,0 0 4,0 0-11,0 0 3,0 0 5,0 0-2,-10-11 0,10 11 4,0 0-5,0 0-4,0 0 5,0 0-3,0 0 2,-18 3-1,18-3-7,0 0 11,-13 11-6,13-11 6,-12 11-3,4-4 3,2-2-2,6-5 6,-14 18-5,4-8 12,9-1 3,-5 0-5,1 3 2,-3-1 0,3 0-2,2-3 4,3-8 0,-6 20-3,5-13-2,1-7 6,0 18-3,1-10 0,-1-8-7,5 18 1,-2-11 0,-3-7 4,8 15-5,-2-8 0,0 0 4,2 0 2,0-4-3,-8-3 3,14 10-5,-5-7-1,0 1 1,5-1 3,-1-3 0,-13 0-5,22 0-6,-7 0 2,-2-2-3,-13 2-3,22-7-3,-4 5 5,-2-7-1,-5 4-1,3-2 3,1-1 1,-2 1-6,-2 0 5,1 2-1,1-4-1,-4 1-1,0 0 4,2-2 2,-3 3 0,4-2 0,-5 0-1,3 2-4,-2-3 0,2 1-2,-3-2-4,4 0 1,-3 3-6,0-1 3,0 0-3,-1-2 3,0 3 6,4-2-6,-4-1 5,0 2-1,0 0 4,0 1 1,-1 0-5,-1-3 3,-1 2 2,2 1-4,1-3 6,-4-1-3,1 1 2,-4 11-4,8-16-5,-6 7 8,2 1-1,-4 8 5,5-14-4,-2 7-1,-3 7-1,0 0 2,0-17 3,0 17 0,5-10-5,-5 10 1,0 0-1,3-13 3,-3 13 0,0 0 1,0 0-2,0 0-4,0-12 6,0 12-3,0 0-3,0 0 3,0 0-6,0 0 2,0 0-1,-9-10 0,9 10-1,0 0 1,0 0 6,0 0-5,0 0-2,0 0 3,-25 7 5,25-7-9,0 0 7,-11 8-5,11-8 5,0 0-3,-9 11 4,9-11-3,-2 9 3,2-9-6,-3 10 1,3-10 6,-3 13-2,3-13 0,0 15 2,0-15-3,-2 18-8,2-18 16,2 18 1,-2-7-2,4-4-2,-2 5 6,3-1 4,-2-1 1,3 1 9,2 1-2,3 1 3,-4 0 2,3-2 3,1 5-2,-4-4 3,4-1-5,-1 3 2,-1-3 1,2 5 1,1-6 0,-7 1-1,6 0 0,-5-3 0,-3 3-7,4-4-3,-7-7 3,6 11-3,-6-11-3,4 15-9,-4-15 10,2 10-2,-2-10-1,0 0 2,-12 15 3,12-15-3,-11 9 1,1-5-8,1-1 6,-2 2-1,-3 0-3,-2 1 0,4-4 2,3 1-8,-4 0-9,1 0-21,12-3-14,-19 1-16,8 2-21,11-3-23,-19-4-41,19 4-52,-14-9-102,11 2-321,3 7 142</inkml:trace>
          <inkml:trace contextRef="#ctx0" brushRef="#br0" timeOffset="21486.6667">16333 167 177,'0'0'179,"0"0"-31,0 0-30,0 0-38,0 0-25,0 0-52,0 0-57,0 0-64,0 0-127,0 0 55</inkml:trace>
        </inkml:traceGroup>
      </inkml:traceGroup>
    </inkml:traceGroup>
    <inkml:traceGroup>
      <inkml:annotationXML>
        <emma:emma xmlns:emma="http://www.w3.org/2003/04/emma" version="1.0">
          <emma:interpretation id="{6B494A11-C2CB-4D7F-9D46-980673B32473}" emma:medium="tactile" emma:mode="ink">
            <msink:context xmlns:msink="http://schemas.microsoft.com/ink/2010/main" type="paragraph" rotatedBoundingBox="2497,2809 16589,2466 16656,5229 2564,55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359AE0-AAC4-4C5C-94A6-B031652A99C4}" emma:medium="tactile" emma:mode="ink">
              <msink:context xmlns:msink="http://schemas.microsoft.com/ink/2010/main" type="line" rotatedBoundingBox="2775,2756 16596,2557 16616,3976 2796,4175"/>
            </emma:interpretation>
          </emma:emma>
        </inkml:annotationXML>
        <inkml:traceGroup>
          <inkml:annotationXML>
            <emma:emma xmlns:emma="http://www.w3.org/2003/04/emma" version="1.0">
              <emma:interpretation id="{C1B03F99-4F87-41F0-B28D-8B09B42E6DAC}" emma:medium="tactile" emma:mode="ink">
                <msink:context xmlns:msink="http://schemas.microsoft.com/ink/2010/main" type="inkWord" rotatedBoundingBox="2776,2797 4126,2778 4146,4148 2796,4168"/>
              </emma:interpretation>
              <emma:one-of disjunction-type="recognition" id="oneOf3">
                <emma:interpretation id="interp15" emma:lang="en-US" emma:confidence="0">
                  <emma:literal>0,</emma:literal>
                </emma:interpretation>
                <emma:interpretation id="interp16" emma:lang="en-US" emma:confidence="0">
                  <emma:literal>O,</emma:literal>
                </emma:interpretation>
                <emma:interpretation id="interp17" emma:lang="en-US" emma:confidence="0">
                  <emma:literal>o,</emma:literal>
                </emma:interpretation>
                <emma:interpretation id="interp18" emma:lang="en-US" emma:confidence="0">
                  <emma:literal>To</emma:literal>
                </emma:interpretation>
                <emma:interpretation id="interp19" emma:lang="en-US" emma:confidence="0">
                  <emma:literal>Q,</emma:literal>
                </emma:interpretation>
              </emma:one-of>
            </emma:emma>
          </inkml:annotationXML>
          <inkml:trace contextRef="#ctx0" brushRef="#br0" timeOffset="32923.1795">3427 3122 95,'0'0'168,"0"0"-11,0 0-20,0 0-10,0 0-14,0 0-7,0 0-13,0 0-8,0 0-12,0 0-7,0 0-9,0 0 0,0 0 2,-23 19 1,23-19-2,-7 18 1,3-13 1,-2 3 5,1 5 0,-1 0-2,1 2 6,-4 4 4,2-2-4,-3 6 0,0 3-4,-2-5 2,2 5 0,3-3 4,-4-2-9,1 5-2,-2-5 4,4 1-2,-4 0 0,2 0-4,4-3-1,0-5-5,-2 6-2,-3-8-5,5 7-3,3-5-3,-3 0-1,-2 0-4,2-1-4,-1-4-5,3 0 1,4-9-5,-8 17-2,6-8-3,2-9-2,-4 13 3,4-13-3,-3 8 0,3-8-3,0 0-3,-7 10-2,7-10 5,0 0-9,0 0-6,-4 8-1,4-8-3,0 0-8,0 0-3,0 0-5,0 0-8,0 0-13,0 0-16,0 0-19,0 0-27,-7 7-33,7-7-26,0 0-35,0 0-203,0 0-438,0 0 193</inkml:trace>
          <inkml:trace contextRef="#ctx0" brushRef="#br0" timeOffset="32003.6907">2448 2525 36,'0'0'88,"0"0"-7,0 0-5,0 0 9,0 0-23,0 0 7,0 0-5,0 0-3,0 0-1,0 0 1,0 0-13,0 0-1,0 0 3,0 0-9,0 0 3,0 0-7,0 0 3,0 0 2,0 0-3,0 0-2,0 0 11,0 0-11,0 0-4,0 0-3,0 0 9,0 0-6,0 0-2,0 0 3,0 0-3,0 0 2,0 0-5,0 0-2,0 0-4,0 0-3,0 0-11,0 0 7,0 0 5,0 0-9,0 0 2,0 0 3,0 0-4,0 0-1,0 0-3,0 0 0,-24-12-4,24 12 3,0 0 1,0 0-2,0 0-3,-4-13 4,4 13 0,0 0-7,0 0 6,0 0-3,-10-7-3,10 7 0,0 0 2,0 0 5,0 0-3,-8-7 0,8 7-8,0 0 7,0 0 2,-6-9-5,6 9-7,0 0 6,0 0 1,0 0 4,0 0-1,0 0-9,0 0 6,-11-7-3,11 7 6,0 0-5,0 0 0,0 0 0,0 0 5,-12-3-2,12 3-4,0 0 2,0 0 2,-8-6-3,8 6 0,0 0 4,0 0-4,0 0-1,-12-6 5,12 6 0,0 0-4,0 0 1,-8-4 9,8 4-8,0 0 0,0 0 3,0 0-5,0 0 1,-11-7-2,11 7 0,0 0 0,0 0 0,0 0-4,0 0 3,0 0 7,0 0-7,0 0 1,-14-2 12,14 2-10,0 0 0,0 0 1,0 0-2,0 0 3,0 0-5,0 0 0,0 0 10,0 0-6,-20 2-3,20-2 2,0 0 0,0 0 0,0 0-1,0 0 5,-19 3 0,19-3-3,-11 4-3,11-4 4,-12 3-2,12-3 1,0 0 2,-14 5-7,14-5 3,-8 4 4,8-4-2,-8 6 3,8-6 0,-12 6-3,12-6 2,-10 4-4,10-4 2,0 0 2,-14 7-9,14-7 6,-8 6-1,8-6 4,0 0-8,-7 7 11,7-7-7,0 0 3,-10 7 1,10-7-3,0 0 7,-7 7-1,7-7-2,0 0 2,-4 8-3,4-8 9,0 0-9,-11 6 2,11-6 1,-3 10-4,3-10 4,0 0 0,-9 9 4,9-9-4,-3 8 1,3-8-1,-6 10-4,6-10-3,-7 11 7,7-11-3,-3 10 0,3-10 3,-4 11-2,4-11-1,-2 12 3,2-12-6,0 0 3,-9 12-5,9-12 7,-2 9-2,2-9 0,0 0 3,0 0-3,-1 15-3,1-15 4,0 0 0,-5 8-3,5-8 3,0 0 2,0 0-8,0 0 4,-2 12 3,2-12 1,0 0-1,0 0-1,-4 10 1,4-10 2,0 0-5,0 0 6,0 0 0,0 0-1,0 0-2,-2 14-1,2-14 5,0 0-6,0 0 0,-1 8 0,1-8 2,0 0 2,-2 11-3,2-11 4,0 0-2,0 0-1,-5 14 2,5-14 2,0 0-5,0 0 9,0 12-5,0-12-1,0 0 0,0 13 0,0-13 1,-1 11-2,1-11-2,0 0 0,-3 14 3,3-14-1,3 12 5,-3-12-6,1 12 1,-1-12 3,0 0 1,2 14-1,-2-14 1,0 0-1,-2 13 0,2-13-4,0 12 4,0-12-4,0 0-1,2 14 4,-2-14 1,5 9 1,-5-9-6,0 0 2,-2 18-3,2-18 2,3 7 0,-3-7 5,0 11-10,0-11 6,2 11-5,-2-11 4,0 0-3,4 15 5,-2-8-5,-2-7 2,0 0-1,5 18 6,-2-15-8,-3-3 2,3 12-1,-3-12 2,1 11-6,-1-11 6,5 9-3,-5-9 8,0 0-9,2 12 2,-2-12-1,0 0 0,6 11 0,-6-11 0,0 0 2,3 15-4,-3-15 2,5 6 3,-5-6 4,0 0-6,6 8-4,-6-8 3,6 8 1,-6-8-1,0 0 0,3 11-1,-3-11 4,6 5 0,-6-5-3,0 0 2,11 11 0,-11-11-3,2 9 1,-2-9 0,6 8 2,-6-8-2,6 6 1,-6-6-3,0 0 1,8 12 1,-8-12-4,8 7 2,-8-7 4,6 9-4,-6-9 2,6 5 1,-6-5 0,7 9 0,-7-9 1,7 9-3,-7-9 1,8 7 5,-8-7-5,8 5 2,-8-5 0,8 7-3,-8-7-1,12 6 1,-12-6 1,7 6-1,-7-6 1,9 9 2,-9-9 0,8 8-1,-2-4-1,-6-4-1,11 6 2,-11-6 4,8 5 0,-8-5-5,9 6-1,-9-6 2,11 8 1,-5-4-1,-6-4 1,9 7-1,-9-7-2,13 9 0,-13-9 5,12 5-2,-12-5-1,10 5 0,-4-3-3,-6-2 6,14 9-1,-14-9-3,9 2 0,-9-2 1,11 5 0,-11-5 2,13 6-5,-13-6 0,9 5 1,-9-5 1,12 2-3,-12-2 5,13 1-2,-13-1 2,0 0-3,19-1 4,-19 1-1,12 1 0,-12-1-2,12 4 4,-12-4-5,13 2 0,-13-2 4,11 1-4,-11-1 4,0 0 0,17 4-4,-17-4-1,9 1 5,-9-1-1,14 0 3,-14 0-4,13-6 3,-13 6-3,14 0-4,-14 0 7,0 0-1,20-4-4,-20 4 4,9-3-3,-9 3-2,11-4 4,-11 4 1,0 0 0,17-3-2,-17 3-1,11-6 2,-11 6-2,10-5 1,-10 5 2,14-3-6,-14 3 5,12-8 0,-12 8 1,9-2 1,-9 2-3,16-8-2,-11 1 3,-5 7-5,14-6 5,-14 6 0,14-12-2,-8 7 2,-6 5 3,14-7-5,-8 1-1,2 2 1,1-3-2,-9 7 2,10-8-2,-4 2 2,-6 6 2,12-7-5,-12 7 4,10-12 0,-10 12-3,7-8 6,0 0-3,-7 8-2,6-7-1,-6 7 2,8-10 3,-8 10 2,7-11-6,-7 11 4,5-9 1,-5 9 0,8-9 0,-8 9-2,8-8 0,-8 8-1,11-15-4,-7 8 1,1 0 4,-5 7-1,11-12-1,-8 2 2,-3 10 0,8-14-1,-4 7 0,0-1-1,2 1 2,-6 7 0,12-16-2,-10 11 4,-2 5-1,6-15-1,-4 7-5,-2 8 6,4-11 0,-4 11-6,5-14 3,-5 14-1,8-12 6,-8 12-4,1-10 4,-1 10-4,5-11 1,-5 11-3,1-11 0,-1 11 2,5-11 1,-5 11-2,2-11 3,-2 11-3,1-11-1,-1 11-2,2-11 7,-2 11-5,0-11 4,0 11 0,0 0 1,0-18 0,0 18 1,3-14-3,-3 14 0,0 0-3,-3-17 1,3 17 1,-2-13-1,2 13 0,0 0 0,-1-14 2,1 14 0,0 0 0,-2-18 0,2 18-2,0 0-2,-3-12 1,3 12-1,-2-14 3,2 14 3,-1-12-5,1 12 0,0 0 0,-5-16-1,5 16-6,-1-12 2,1 12 2,-2-11-4,2 11 2,-5-12 2,5 12-3,-6-13-1,6 13 0,-1-8 4,1 8-1,-7-15 1,7 15-3,-7-12 4,7 12-2,-3-11 1,3 11 4,-5-13-2,5 13-1,-6-8 0,6 8 0,-8-13 4,8 13-2,-5-8-2,5 8 3,-6-12-4,6 12 0,0 0 4,-6-14-1,6 14 3,-8-11-3,8 11 0,-6-7-2,6 7 0,-8-11 2,8 11 0,-8-7 2,8 7-2,-6-12 2,6 12-4,-9-8 4,9 8-2,-7-9-2,7 9 1,0 0-2,-11-8 2,11 8-1,0 0 3,-9-6 3,9 6-5,0 0-2,-8-8 1,8 8 3,0 0 0,-11-4-3,11 4 3,0 0-2,-15-5 2,15 5 0,-11-6 3,11 6-1,-9-3-4,9 3 2,-10-5 2,10 5-3,0 0 4,-15-6-3,15 6 1,-11-3-1,11 3-5,0 0 4,-14-5 4,14 5-4,0 0 1,-13-7 1,13 7-1,0 0-2,-14-3 3,14 3-5,0 0 4,-12-4 0,12 4-5,-13-2 2,13 2 4,0 0-3,-15-1 1,15 1 3,-13-1 0,13 1-4,-15 0-2,15 0 5,-14-5-3,14 5 0,-19 0 0,19 0 3,-14-1-2,14 1 1,-15 0 1,15 0-4,-16 0 2,16 0 0,-20 0 2,20 0-5,-19 1 4,19-1-2,-14 0 0,14 0-8,-14 1 10,14-1 1,-12 4-4,12-4 1,0 0 4,-14 1-2,14-1-1,0 0 1,0 0-2,-15 3 5,15-3-3,0 0 3,0 0 0,0 0-4,0 0 3,-15 3 0,15-3-2,0 0-3,0 0 6,0 0-3,0 0-3,0 0-6,-14 0-5,14 0-10,0 0-6,0 0-14,-14 1-8,14-1-22,0 0-23,0 0-24,-13 4-24,13-4-132,0 0-300,-14 7 134</inkml:trace>
          <inkml:trace contextRef="#ctx0" brushRef="#br0" timeOffset="53533.3195">2468 3178 50,'0'0'81,"0"0"-11,0 0-1,0 0-7,0 0-9,0 0-10,0 0-4,0 0-2,0 0-7,0 0-1,0 0-2,0 0-5,0 0-2,0 0-4,0 0-5,0 0-9,0 0-7,0 0-7,3 17-13,-3-17-11,0 0-15,6 10-38,-6-10-97,0 0 44</inkml:trace>
        </inkml:traceGroup>
        <inkml:traceGroup>
          <inkml:annotationXML>
            <emma:emma xmlns:emma="http://www.w3.org/2003/04/emma" version="1.0">
              <emma:interpretation id="{16C727AA-650F-4069-B27E-14D9F931EB4F}" emma:medium="tactile" emma:mode="ink">
                <msink:context xmlns:msink="http://schemas.microsoft.com/ink/2010/main" type="inkWord" rotatedBoundingBox="5996,3000 7576,2977 7593,4106 6012,4129"/>
              </emma:interpretation>
              <emma:one-of disjunction-type="recognition" id="oneOf4">
                <emma:interpretation id="interp20" emma:lang="en-US" emma:confidence="0">
                  <emma:literal>M,</emma:literal>
                </emma:interpretation>
                <emma:interpretation id="interp21" emma:lang="en-US" emma:confidence="0">
                  <emma:literal>is</emma:literal>
                </emma:interpretation>
                <emma:interpretation id="interp22" emma:lang="en-US" emma:confidence="0">
                  <emma:literal>in</emma:literal>
                </emma:interpretation>
                <emma:interpretation id="interp23" emma:lang="en-US" emma:confidence="0">
                  <emma:literal>*I,</emma:literal>
                </emma:interpretation>
                <emma:interpretation id="interp24" emma:lang="en-US" emma:confidence="0">
                  <emma:literal>$1,</emma:literal>
                </emma:interpretation>
              </emma:one-of>
            </emma:emma>
          </inkml:annotationXML>
          <inkml:trace contextRef="#ctx0" brushRef="#br0" timeOffset="37134.79">6842 3207 6,'0'0'144,"0"0"-15,0 0 0,14-12-9,-14 12-18,0 0-8,0 0-5,0 0-8,0 0-7,12-4-2,-12 4-6,0 0-5,0 0-9,0 0-5,0 0 0,0 0-11,0 0-3,0 0-9,7-7 2,-7 7-3,0 0 0,0 0 1,0 0 3,0 0-1,0 0-14,0 0 2,0 0 16,0 0 4,0 0 4,0 23 3,0-23 1,0 17 3,0-17 5,-7 22 5,4-8-3,0 0 3,0 3-3,-2-2 1,-1 8 1,3-4-4,-6 3-3,1 0-4,2 3-4,-2 1 1,-1-3-6,1-8 0,2 9-2,-1-6-5,0 1-3,0-2 1,1 0-6,-2-1 1,2-4 1,0 4-15,-2-4-17,2-1-27,0 1-29,6-2-34,0-10-33,-8 14-30,8-6-36,0-8-122,0 0-348,0 0 155</inkml:trace>
          <inkml:trace contextRef="#ctx0" brushRef="#br0" timeOffset="35986.54">5296 2627 86,'0'0'93,"0"0"3,0 0 2,0 0 2,0 0-9,0 0 3,-2-12-5,2 12-1,0 0-6,0 0 0,0 0 0,0 0-4,0 0-7,0 0-6,0 0-2,0 0-5,0 0-5,0 0-5,0 0 4,0 0-6,-3-13 1,3 13-3,0 0-1,0 0 1,0 0 2,0 0-4,0 0-1,-2-13-4,2 13-3,0 0 5,0 0 0,0 0 3,0 0-1,0 0-1,0 0-1,0 0-1,0 0 0,0 0 0,0 0-3,0 0 3,0 0-5,0 0-3,0 0 1,0 0-2,0 0 1,0 0-9,-4-11 0,4 11-4,0 0-1,0 0-2,0 0-2,0 0-2,0 0 0,0 0-2,0 0-1,0 0 2,0 0-4,0 0 1,0 0 0,0 0-2,0 0-2,0 0-1,0 0-2,0 0-4,0 0 6,0 0-1,0 0-2,0 0 1,0 0 0,0 0 2,0 0-5,0 0 5,0 0 0,0 0-2,9 38-1,-9-38 5,2 11-2,-2-11 0,0 11-4,0-11 3,3 18 3,-3-18-1,0 11-3,0-11 2,0 14 2,0-14-2,3 12 1,-3-2 4,0-10-1,0 0 4,0 18-1,0-18 0,0 0 1,0 15-3,0-15-1,0 0 5,0 14-1,0-14 0,0 8-2,0-8-1,0 0 1,0 0 0,0 13-3,0-13 5,0 0-6,0 0 2,0 0 0,0 0 0,0 19-3,0-19-3,0 0 7,0 0-3,0 0-3,0 0 4,0 0 3,0 0-1,0 0 0,0 0 8,0 0 3,0 0 5,0 0 3,0 0 5,0 0 0,0 0 1,0 0 2,0 0 1,0 0 0,0 0-1,0 0-3,0 0 1,0 0 2,0 0-7,0 0 1,0 0-3,0 0-3,0 0 1,0 0-5,0 0 1,0 0-2,0 0-1,0 0-1,0 0-3,0 0-3,0 0 8,0 0-8,0 0-5,0 0 4,0 0-4,0 0 1,0 0 9,0 0-8,0 0 2,0 0-3,0 0-6,0 0-2,3-43 2,-3 43 2,0 0 3,0 0-1,0-11 0,0 11-6,0 0 4,-3-15 0,3 15 0,0 0 3,0 0 3,0-16-6,0 16 2,0 0-4,0 0 1,0-17 1,0 17 0,0 0 0,0-14 1,0 14-2,0 0 2,3-13-2,-3 13-1,0 0 2,-3-14 2,3 14-3,0 0 2,0 0-3,0-13 3,0 13 0,0 0-3,0 0 2,0 0-1,0-14-2,0 14 8,0 0-1,0 0-6,0 0 1,0-15 4,0 15-5,0 0 4,0 0-5,0 0 6,0-11-3,0 11 3,0 0-3,0 0 0,0 0 0,0 0 2,0 0 3,0 0-3,0-14-1,0 14-2,0 0 6,0 0 0,0 0-1,0 0-2,0 0 2,0 0-3,0 0 0,0 0-2,0 0 2,0 0-4,0 0 0,0 0 1,0 0-1,0 0-8,0 0 0,0 0 4,0 0 0,0 0 3,0 0-2,0 0 0,8 35 1,-7-21 2,2 4-3,-1-4-1,1 3 7,-3 0-2,6 9-2,-6-4 2,0 4 4,3-4-2,-3 3 0,3 0 2,-1 1-2,1 0 0,-3-1-4,0-3 9,0 7-7,3-7 0,-3 4 3,-3-9 1,0 0-7,6-1 7,-6 0 2,3-2 1,3 4-5,-6-7 1,6-3-1,-3-8 2,-3 21-2,3-21 3,0 16-4,0-16 4,0 11 1,0-11-2,0 13 2,0-13-1,0 0 2,0 0 1,3 10 2,-3-10-1,0 0 2,0 0-4,0 0 19,0 0-16,0 0 0,0 0 4,0 0-2,0 0-6,0 0 0,0 0-2,0 0-5,3-40-6,-3 40-2,0-27-3,0 11-3,-3 0-6,0-3-9,1 3 2,1-9-1,1 0 3,-5 2-1,5 1 3,-3-2 3,3 5-3,0-3-2,0 4 3,-3 0 3,3-8 2,0 9-4,0-2 3,0 1 1,3 1 2,0 3 5,-3-4 4,-3 5-3,6 1 5,-3-2-3,0 14 1,0-19 0,0 10 4,0 9-1,0-16 2,0 16 5,0-12 1,0 12 4,0 0-5,3-15-3,-3 15 9,0 0-4,0 0 2,-3-13-4,3 13 3,0 0-1,0 0 0,0 0-2,0 0 1,0 0-2,0 0-1,0 0 2,0 0-1,0 0 3,0 0-6,0 0-2,5-11 2,-5 11-1,0 0 1,0 0-3,0 0 2,0 0-2,0 0 2,0 0-2,0 0 1,0 0 0,0 0 3,3 35-3,-3-35 3,6 17 0,-6-7 2,7 4-3,-6-2 12,4 2-6,-1 5-2,0 5 2,2-1 4,-5 1-1,2-1 0,-1 3 1,3-2-1,-2 3 2,0-5-2,-3 4 0,3-1-2,-3 0 2,0-7-1,2 12 1,-2-13-2,0 2 3,0-1 9,0 0-11,0-2 0,0 1 2,0-1-2,3-2-1,-3 3 1,0-6 0,0-11-3,0 19 1,1-11 9,-1-8-9,2 14 1,-2-14-1,0 14 0,0-14-1,0 10 7,0-10-6,0 0-4,3 14 4,-3-14-1,0 0 1,0 0 2,0 0-1,0 0 13,0 0-6,0 0 3,0 0 3,0 0-1,0 0-3,0 0 2,0 0-6,0 0-5,0 0-5,-6-53-5,1 35-5,2-7-8,0-1-6,3-4-1,-6 1-2,6 3 2,-2-6-3,0 3 8,-1 1-2,2-2 1,1 4 1,-6-3 2,6 1-1,-7 5 6,7-3-1,-3 1 0,0 6 3,2 0 2,1 2 0,-4-1 2,1 0-1,3 0 3,0 3-3,-3 2 3,0 2-1,3 11 0,-2-20 0,1 10 2,1 10-1,0 0 0,-5-15 1,5 15 0,-3-13-2,3 13 3,0 0-3,0 0 1,-3-9 3,3 9 1,0 0 0,0 0-1,0 0 1,0 0 1,0 0-2,0 0 3,0 0-3,9-12 0,-9 12-3,0 0 4,0 0-4,0 0 0,0 0-1,0 0 0,0 0 7,0 0-5,0 0 2,0 0-1,0 0-2,8 33 2,-5-25 1,0 0 0,1 5-1,-3 0 2,4 2 0,-4 2 2,2 6 2,1 2 1,-1 2 0,0-1 0,-3 0 1,1 3-1,2-3 1,-3 1 2,0 1-4,0 2 4,0-3-1,0-1 2,2 3 0,0-7 1,-4 5-4,2 1 0,0-2 1,2-1 0,-2 2-2,-2-4 3,4-2-2,-4-4 7,4 7-8,-2-9 4,3 4-3,0-5 4,-3 1-1,0-1-3,0-3 1,0-11 2,0 16 3,0-6-1,0-10-8,6 14 2,-6-14-1,0 11 1,0-11 0,0 0 1,0 12-1,0-12 0,0 0 3,0 0-1,0 0-1,2 10 4,-2-10-1,0 0 0,0 0-3,0 0 4,0 0-1,0 0 3,0 0-5,0 0 3,0 0 0,0 0-2,0 0-4,0 0-7,0 0-14,0 0-18,0 0-28,0 0-47,0 0-49,0 0-53,0 0-208,0 0-456,0 0 202</inkml:trace>
        </inkml:traceGroup>
        <inkml:traceGroup>
          <inkml:annotationXML>
            <emma:emma xmlns:emma="http://www.w3.org/2003/04/emma" version="1.0">
              <emma:interpretation id="{0B8390FE-64D2-4B96-B425-26E300DCF06D}" emma:medium="tactile" emma:mode="ink">
                <msink:context xmlns:msink="http://schemas.microsoft.com/ink/2010/main" type="inkWord" rotatedBoundingBox="9337,2999 10919,2976 10935,4047 9353,4069"/>
              </emma:interpretation>
              <emma:one-of disjunction-type="recognition" id="oneOf5">
                <emma:interpretation id="interp25" emma:lang="en-US" emma:confidence="0">
                  <emma:literal>X,</emma:literal>
                </emma:interpretation>
                <emma:interpretation id="interp26" emma:lang="en-US" emma:confidence="0">
                  <emma:literal>R,</emma:literal>
                </emma:interpretation>
                <emma:interpretation id="interp27" emma:lang="en-US" emma:confidence="0">
                  <emma:literal>4,</emma:literal>
                </emma:interpretation>
                <emma:interpretation id="interp28" emma:lang="en-US" emma:confidence="0">
                  <emma:literal>21,</emma:literal>
                </emma:interpretation>
                <emma:interpretation id="interp29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38625.8504">8628 2668 2,'0'0'136,"0"0"-10,0 0-5,6-19-15,-6 19-3,0 0-10,8-11-6,-8 11-7,6-7-2,-6 7-4,11-5-5,-1 2-4,-10 3-4,14-11-1,-5 8-6,-1-3-1,-8 6-7,17-7-2,-8 5 1,0-3-11,-9 5 3,22-6-12,-9 5 3,-2-3-3,-11 4-2,20-2-1,-8 1-5,-12 1-3,19 1 0,-7 3-5,-12-4 2,15 3-5,-3 2 3,-4-3-4,0 4-5,-2 0-4,3 4 8,-3-2 0,2 1 1,1 0 0,-1 5 5,-2-3-5,2 3 2,-2-3 2,-2 1 2,-1 2-6,5-2 6,-5-1-3,0-1 3,3 5 4,-3-6-1,2 3-5,-4 3 5,-1-2-2,2 3 3,1-2 2,-3-14-1,-3 23 6,0-9-1,-2 4-1,2-3 0,-3-1 3,0 1-4,-2-1 2,1-2-2,1 1-3,-5-1 4,4 6-5,0-4 0,-2-2 0,4-2-5,-1-2-2,0-1 5,3 4-3,3-11-3,-11 12 1,5-6-4,6-6-3,-10 10 7,10-10 1,-7 7-7,0-2 5,7-5-3,0 0 2,-6 9 3,6-9-7,0 0 5,0 0 0,0 0-3,-11 6 1,11-6 0,0 0 5,0 0 0,0 0 1,0 0 1,0 0 2,0 0 0,-8 3-3,8-3 0,0 0-3,0 0 5,0 0-3,0 0-1,0 0 0,0 0 0,0 0-2,0 0-1,0 0-3,0 0 1,0 0 3,0 0 0,0 0 1,0 0 5,0 0-2,0 0 2,0 0 3,0 0-2,0 0 8,0 0-3,0 0 4,0 0 3,0 0-1,0 0 3,0 0 0,0 0-1,0 0 0,0 0 1,0 0 0,0 0-2,0 0-1,0 0-1,0 0-6,0 0 7,0 0-8,0 0-5,0 0 4,0 0 0,0 0 2,28 5 2,-28-5 3,11 4-4,-1-2 0,4-1-1,-5 2 2,8-3-1,-17 0-7,30 0 10,-16 3-8,6-2-3,-6-1 2,6 0-4,-3 0 2,4 0-4,-6-1-3,2 1 3,-1 1-2,4-1 0,-7-1 2,4 4-3,-3-3-1,3 0 0,-5 0 3,-1 1-5,2 0-1,-13-1 4,17-1 0,-17 1 6,17 0-2,-17 0 3,14 0 14,-14 0-14,14 0 3,-14 0-1,0 0 3,16 4-4,-16-4-5,0 0 5,14 0 0,-14 0-2,0 0 2,14-4-2,-14 4-3,0 0 9,0 0-5,12 1 3,-12-1 3,0 0 0,0 0 4,0 0-1,0 0 1,0 0-1,0 0-9,0 0 3,14-2 2,-14 2-3,0 0 3,0 0-2,0 0-3,0 0-2,0 0-2,0 0 1,0 0 2,0 0-3,0 0-6,0 0-9,0 0-6,0 0-14,0 0-21,0 0-20,0 0-19,0 0-29,0 0-34,0 0-19,0 0-25,0 0-28,0 0-53,0 0-140,0 0-450,0 0 200</inkml:trace>
          <inkml:trace contextRef="#ctx0" brushRef="#br0" timeOffset="60608.1278">9439 2657 89,'-6'6'115,"-3"-1"-11,4 4 7,-7 2-3,-2-3-9,-2 3 0,2 3 6,-6 5 2,1-1-4,-3 4 3,-6 6-3,-1-2-6,7-4-8,-8 5-4,7-3-4,3-5-14,-2 2-4,-5 9-7,4-9-2,3-1-6,0 0-3,-1 1-6,1-1-5,3-2-9,0 0-13,0 1-15,0-1-18,1-4-12,5 0-31,-1 1-15,1-5-20,-2 1-15,6 1-18,0 2-14,-1-2-80,8-12-245,-9 16 110</inkml:trace>
          <inkml:trace contextRef="#ctx0" brushRef="#br0" timeOffset="39150.5334">10216 3066 123,'0'0'230,"0"0"-9,0 0-17,0 0-14,0 0-16,0 0-18,0 0-13,0 0-15,0 0-16,0 0-10,0 0-10,0 0-8,-3 20-4,3-20 5,-8 18-7,5-7-1,3 1-3,-6 5 1,3 2-3,-2 9-3,-4-3 0,-2 8-2,3-1 0,-1-7-7,1 14-6,-4-13-1,4 2-10,-5-3-3,6 1-3,-6 0-3,7-4-6,0-4 3,-2 0-7,2 0-5,3-5 1,-2 0-2,3-4 2,-2 0-10,4-9-14,-8 14-19,8-14-18,-6 11-23,6-11-31,0 0-33,-6 7-45,6-7-53,0 0-193,0 0-453,0 0 201</inkml:trace>
        </inkml:traceGroup>
        <inkml:traceGroup>
          <inkml:annotationXML>
            <emma:emma xmlns:emma="http://www.w3.org/2003/04/emma" version="1.0">
              <emma:interpretation id="{06387807-BCF6-4690-960E-935E742056C8}" emma:medium="tactile" emma:mode="ink">
                <msink:context xmlns:msink="http://schemas.microsoft.com/ink/2010/main" type="inkWord" rotatedBoundingBox="12540,2766 13869,2747 13886,3991 12558,4011"/>
              </emma:interpretation>
              <emma:one-of disjunction-type="recognition" id="oneOf6">
                <emma:interpretation id="interp30" emma:lang="en-US" emma:confidence="1">
                  <emma:literal>3,</emma:literal>
                </emma:interpretation>
                <emma:interpretation id="interp31" emma:lang="en-US" emma:confidence="0">
                  <emma:literal>B,</emma:literal>
                </emma:interpretation>
                <emma:interpretation id="interp32" emma:lang="en-US" emma:confidence="0">
                  <emma:literal>3</emma:literal>
                </emma:interpretation>
                <emma:interpretation id="interp33" emma:lang="en-US" emma:confidence="0">
                  <emma:literal>y,</emma:literal>
                </emma:interpretation>
                <emma:interpretation id="interp34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41053.6495">13167 3147 25,'0'0'232,"0"0"-17,0 0-15,0 0-17,3 11-16,-3-11-15,0 0-8,0 0-6,0 0-4,-6 15-2,6-15-5,-5 19-8,2-9-1,0 4-6,-3 0-6,1-2-3,-1 4-5,-2 0-10,-3 8-7,2-6-1,-3 6-9,-2-2-3,-2 0-9,0 0-1,-1 0-8,3-1-6,0-5-6,-3 2-11,3-1-15,3-5-17,-1 1-27,-1-3-28,6 3-34,-1-6-41,3-2-35,5-5-38,-9 12-206,9-12-447,-11 2 199</inkml:trace>
          <inkml:trace contextRef="#ctx0" brushRef="#br0" timeOffset="40645.6948">11830 2403 8,'0'0'155,"0"0"-3,0 0-8,0 0-2,0 0-6,0 0-12,0 0-4,0 0-6,7-10-10,-7 10-6,0 0-5,0 0-8,0 0-9,0 0-8,13-7-11,-13 7-5,12-4-12,-12 4 5,17-7-8,-6 2-5,2 4-1,2-5-2,-1 2-8,0 1-2,0 1 3,0-3-3,-1 2-3,-13 3-3,22-3-2,-10 2-1,-12 1-3,17 0 1,-17 0-4,19 0-2,-19 0 0,16 4 2,-9 2 0,4-1 0,-1 1 0,-3 1 1,3-1-1,-6 2 0,3 1 1,-1-1-3,0 1 5,0 0 4,-1 3 1,3 1 2,-5-1-8,2 2 9,-2-2 2,-3-1 1,3 3-3,-3-1 5,0-13-4,-3 24 7,1-10-8,1-7-2,-4 4-1,2-2 2,-4 2-4,1-2-1,2 2 2,-1-4-3,-4 4-3,1-1 3,-2 2-4,-2-5 4,4 0 1,0 1-5,1-1 1,-3 1 1,4-5-4,6-3-1,-9 11 0,9-11 0,-13 5-4,13-5 5,-8 6-1,8-6 4,0 0-4,0 0-2,-9 8 2,9-8 2,0 0 4,0 0-5,0 0 4,0 0 2,0 0-5,0 0 3,0 0-6,0 0 4,0 0 0,0 0 4,0 0 2,0 0 3,0 0 1,0 0 3,0 0 0,0 0 1,0 0 0,0 0 1,0 0 0,0 0-2,0 0 0,0 0 2,0 0-2,0 0-4,0 0-2,0 0-3,0 0-1,0 0 0,0 0-3,0 0 2,0 0-2,0 0-2,0 0 0,39-12-2,-39 12 0,13 0 2,-13 0 1,0 0-6,0 0 2,18 0 0,-18 0-2,14 0 1,-14 0-3,13 4 3,-13-4 0,14 7 4,-7 0-3,-7-7 1,14 7-2,-7-2 3,1 2-2,-1 0-1,3 6 3,-1-6 3,-3 3-3,-1-3 2,4 6 0,-4-5 1,4 0 2,-4 2 0,1-3-1,-1 4 2,1-3 1,0 2-1,0-2 2,-2 1 3,0 1 0,3 0-2,-4-2 1,1 3-1,-1 0 3,1-2-1,-4-9 1,3 20-2,-2-10 0,-1 4 1,0-14-2,-1 19 1,1-8-2,0-11 0,-2 15-4,2-15 8,-1 17-7,1-17 1,-5 14-4,0-5 5,5-9-3,-8 14 2,5-6-2,3-8-1,-8 11 0,8-11-3,-9 11 1,1-4 5,1-4-2,-1 4 0,8-7-2,-19 12 4,10-9-2,-4-2-2,-1 2 3,-1 0 4,2-2 1,1 1 0,-1 0 5,-1 0 0,14-2 2,-17 1 2,17-1 5,-18 0-4,18 0-4,-18-1 0,18 1 8,-17-2-11,17 2 3,-14-2-7,14 2 1,-17-3-3,9-3 2,8 6-5,-17-4 0,9 0 2,8 4-11,-20-6 1,20 6-7,-15-5-5,15 5-6,-13-4 1,13 4-4,-15-3-2,15 3-6,-14-4-7,14 4-11,-13-3-10,13 3-17,0 0-17,-15 0-16,15 0-28,0 0-17,0 0-25,0 0-42,-14 1-133,14-1-384,0 0 171</inkml:trace>
        </inkml:traceGroup>
        <inkml:traceGroup>
          <inkml:annotationXML>
            <emma:emma xmlns:emma="http://www.w3.org/2003/04/emma" version="1.0">
              <emma:interpretation id="{C8414E44-ED2C-4337-A719-ED5D2D8992C3}" emma:medium="tactile" emma:mode="ink">
                <msink:context xmlns:msink="http://schemas.microsoft.com/ink/2010/main" type="inkWord" rotatedBoundingBox="15598,2572 16596,2557 16612,3698 15615,3712"/>
              </emma:interpretation>
              <emma:one-of disjunction-type="recognition" id="oneOf7">
                <emma:interpretation id="interp35" emma:lang="en-US" emma:confidence="0">
                  <emma:literal>Y</emma:literal>
                </emma:interpretation>
                <emma:interpretation id="interp36" emma:lang="en-US" emma:confidence="0">
                  <emma:literal>y</emma:literal>
                </emma:interpretation>
                <emma:interpretation id="interp37" emma:lang="en-US" emma:confidence="0">
                  <emma:literal>X</emma:literal>
                </emma:interpretation>
                <emma:interpretation id="interp38" emma:lang="en-US" emma:confidence="0">
                  <emma:literal>x</emma:literal>
                </emma:interpretation>
                <emma:interpretation id="interp39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42690.2229">14893 2150 111,'0'0'203,"0"0"-6,0 0-14,0 0-14,0 0-12,0 0-10,0 0-14,0 0-15,0 0-16,0 0-9,0 0-15,0 0-11,0 0-4,0 0-6,0 14-9,0-14-3,0 15-2,0-15-3,-2 22-5,2-14 4,-2 8 2,4-4 0,0 4 0,-4-2 3,2 0-1,0 0-7,2 2 2,-4-2-5,4 3-1,-4-3 0,4 0 1,2 2 1,-4 1 0,0 1-6,2-4 3,-4 5-5,2-4 1,2-3-3,-2 3 0,3-1-4,-3-4 0,0-10-1,3 23-3,-1-15 3,2 2-3,-2-2 1,7-1-3,-9-7-1,14 13 1,-3-5 1,0 0-4,5-1-3,2-4 4,2 2-5,-1-2-3,12-3-2,-4 0-6,-9 3-5,12-3-5,-7-3-3,-1 3-5,3-4 2,-9 1 3,2 2 0,-4-2-1,0 3-1,2-4 2,-7-2 0,4 1-5,-5 3-2,1-4-3,-1-1-8,-1 0 0,0 0 3,-1-3-6,-3 2-3,3-3 6,-6 11 2,8-21 4,-6 6 5,2 4-1,-2-4 3,1 0 0,-3 5 5,2-4 1,-2 14 4,0-23 0,1 13 2,-1 10 4,0-22-1,0 14 3,0 8 6,0-18-1,0 18 1,-1-18 0,1 18 2,-2-12-1,2 12 0,-3-14 8,3 14-3,0 0-4,-2-14 1,2 14 2,-1-12-3,1 12 4,0 0-1,-3-14 1,3 14 2,0 0-4,0 0 3,0 0-2,-2-15 1,2 15-3,0 0-2,0 0-1,0 0 6,0 0-2,0 0 0,0 0-4,0 0 1,0 0 2,0 0 1,-3-10 0,3 10 1,0 0-2,0 0 3,0 0 1,0 0 4,0 0 0,0 0 1,0 0 2,0 0-2,0 0 2,0 0-2,0 0 9,0 0 0,0 0-3,0 0 2,0 0-7,0 0 12,0 0-8,0 0 0,0 0 0,0 0-3,0 0-6,0 0 1,0 0-3,0 0-3,0 0 3,0 0-4,0 0-2,0 0 1,0 0 0,0 0 3,0 0-1,0 0 4,9 32 0,-9-32 5,2 19-1,-2-19 5,0 18 3,3-8 3,-1 2-1,-1 3 1,2 0 0,-1-1 0,-1 4 3,1 0-3,1 0-2,-3 0-1,3 6 4,-3-4-2,0-2 1,5 4-1,-5-3-1,3-1 3,2 7-2,-4-6 0,4-3-3,-5 4 2,1-4 2,1 1-6,3 4 4,-5-3-4,1 1 2,4-1-4,-4 0 0,1 5 2,-2-9-1,3 0 0,-1 4-3,-1-6 3,2 1-1,-3 0 0,2 0-4,-2-13 8,6 16-5,-6-4-2,2-3-4,-2-9 5,4 19 8,-4-12-12,0-7-2,3 18 1,1-12 7,-4-6-9,3 13 1,1-3-1,-4-10-1,2 15 0,-1-8 0,-1-7 4,4 15 2,-4-15 11,1 9-14,-1-9 3,3 12 6,-3-12-9,0 0 4,0 12-12,0-12 1,0 0 4,0 0 2,0 0 1,5 7 0,-5-7-4,0 0 18,0 0-17,0 0 4,0 0-2,0 0 3,0 0-10,0 0-10,0 0-31,0 0-46,0 0-52,0 0-66,20-19-70,-14 5-270,-3-1-590,2-3 261</inkml:trace>
          <inkml:trace contextRef="#ctx0" brushRef="#br0" timeOffset="68046.4761">15892 2589 19,'0'0'131,"0"0"3,-9 8-16,1-3 6,0 2-4,-4 4-7,-2-1 1,-2 1 2,-4 5-6,-2 4-2,0-4 0,-2 5-8,-1 1-7,-10 4-4,3 0-7,-7 1-13,3 3 0,-1-4-7,-9 3-7,4-3-2,0 2-9,0 1-6,2-3-15,-1 0-21,2 1-19,-3 0-35,2 3-18,1-1-26,-2 0-29,6 1-40,3 0-97,1-2-284,10-3 127</inkml:trace>
        </inkml:traceGroup>
      </inkml:traceGroup>
      <inkml:traceGroup>
        <inkml:annotationXML>
          <emma:emma xmlns:emma="http://www.w3.org/2003/04/emma" version="1.0">
            <emma:interpretation id="{E4D71BC4-68F3-4914-9163-1B1E3F77708F}" emma:medium="tactile" emma:mode="ink">
              <msink:context xmlns:msink="http://schemas.microsoft.com/ink/2010/main" type="line" rotatedBoundingBox="2532,4272 16545,3931 16577,5231 2564,5572"/>
            </emma:interpretation>
          </emma:emma>
        </inkml:annotationXML>
        <inkml:traceGroup>
          <inkml:annotationXML>
            <emma:emma xmlns:emma="http://www.w3.org/2003/04/emma" version="1.0">
              <emma:interpretation id="{7D31D3A9-FA25-448B-B658-624EA6B99C32}" emma:medium="tactile" emma:mode="ink">
                <msink:context xmlns:msink="http://schemas.microsoft.com/ink/2010/main" type="inkWord" rotatedBoundingBox="2532,4272 16545,3931 16577,5231 2564,5572"/>
              </emma:interpretation>
              <emma:one-of disjunction-type="recognition" id="oneOf8">
                <emma:interpretation id="interp40" emma:lang="en-US" emma:confidence="0">
                  <emma:literal>TIFFTY</emma:literal>
                </emma:interpretation>
                <emma:interpretation id="interp41" emma:lang="en-US" emma:confidence="0">
                  <emma:literal>FTIFFTY</emma:literal>
                </emma:interpretation>
                <emma:interpretation id="interp42" emma:lang="en-US" emma:confidence="0">
                  <emma:literal>TIFFTY,</emma:literal>
                </emma:interpretation>
                <emma:interpretation id="interp43" emma:lang="en-US" emma:confidence="0">
                  <emma:literal>IIFFTY,</emma:literal>
                </emma:interpretation>
                <emma:interpretation id="interp44" emma:lang="en-US" emma:confidence="0">
                  <emma:literal>FTIFFTY,</emma:literal>
                </emma:interpretation>
              </emma:one-of>
            </emma:emma>
          </inkml:annotationXML>
          <inkml:trace contextRef="#ctx0" brushRef="#br0" timeOffset="48368.4846">8622 3735 195,'0'0'213,"0"0"-10,0 0-10,0 0-10,0 0-13,0 0-9,0 0-17,0 0-10,0 0-7,0 0-5,0 0 0,0 0-1,36 18-6,-8-16-9,3 3-4,12-2-10,1-3-10,4 5-21,5-6-4,-5 2-6,4-2-6,-2 1-3,-4-4-5,3 4-4,-3-2-6,1 1-3,-5-4 1,-11 3-7,-4 0 1,2 2 4,-8-2-7,-1-2 0,-3 4-1,-6 0-3,-11 0 3,19 0-3,-19 0-1,12 0 0,-12 0-5,0 0-6,9-4-6,-9 4-8,0 0-10,0 0-11,0 0-15,0 0-20,0 0-25,0 0-24,0 0-36,0 0-24,0 0-24,0 0-166,0 0-399,0 0 176</inkml:trace>
          <inkml:trace contextRef="#ctx0" brushRef="#br0" timeOffset="61070.2117">9366 4270 121,'-8'11'157,"-1"-3"-5,-7 12-11,-2-2-2,-2 1-9,-7 11-9,-1 0-10,-2-2-14,1 5-4,-5 2-14,-1-1-6,-2 0-6,0 2-6,2-3-8,0 4-5,0-5-16,4 0-17,2-2-16,2 2-16,5-10-20,-7 6-26,-6-1-27,7-2-34,2-7-103,-1 0-245,3 0 108</inkml:trace>
          <inkml:trace contextRef="#ctx0" brushRef="#br0" timeOffset="49132.6111">8869 4015 39,'0'0'174,"0"0"-15,0 0-17,0 0-15,0 0 2,0 15 4,0-15-2,0 0-3,2 21-1,-2-9-5,0 2-7,0 3-5,0-5-9,2 6-6,-2-3-10,0 2-4,3 0-8,-6 0-10,6 1 0,-6 0-8,3 5-3,0-2-9,0-7 0,0 1-8,-2-4 1,4-1-4,-2-10-4,-2 21-5,0-12 0,2-9-3,4 12 0,-4-12-5,3 13 2,-3-13-1,6 12 1,2-9-2,-8-3-5,15 7-7,-7-7 0,6 4-9,-2-3-2,2-1-4,1 0-6,0 1 0,4-1-1,-7-2-7,5-3 3,-4 4 0,1 0-4,0-5-7,0-1-5,-5 2-1,2-2 0,-2 2 0,-1-1-1,-2-1 3,-6 7 2,14-10 3,-7 0 2,-1 3 8,-1-1 6,-5 8 5,6-16 9,-3 8 8,-3 8 9,3-11 5,-3 11 9,0-16 3,0 16 6,3-13 8,-3 13 5,0 0 2,0-12 13,0 12 2,0 0 3,0-14 4,0 14 7,0 0 1,0 0 12,0-14-6,0 14 0,0 0 0,0 0-4,0 0-9,0 0-3,0 0 0,0 0-11,2-7-6,-2 7-11,0 0-6,0 0-3,0 0-6,0 0-4,0 0-3,0 0-11,0 0 5,0 0-2,0 0-8,0 0 9,3 35-5,-3-21 1,1 2 5,-2 7-2,1-3 0,0 5 15,1 1-16,-1-2 3,2 3 3,-2-4-7,2 0 4,-1 1 0,2 1-5,-3-7 1,3 3-1,0-3-3,1-2 4,-4 0 4,3 0-6,-2 0-4,1-4 1,2 4-1,-4-8 2,4 3 0,0-4-12,-4-7-10,2 15-23,-2-15-23,3 10-21,-3-10-28,0 0-29,1 9-35,-1-9-35,0 0-63,0 0-238,0 0-552,0 0 244</inkml:trace>
          <inkml:trace contextRef="#ctx0" brushRef="#br0" timeOffset="46762.1418">4886 3892 58,'0'0'141,"0"0"-15,0 0 2,0 0 1,0 0 4,-5 13-2,5-13-1,0 0-2,21 17-3,-7-13-4,3 3-4,0 2-5,8-1-8,3-1-5,3 2-3,10-3-9,-1 2-10,4-6-3,4 2-9,-6-8 0,5 8-10,-4-8-4,1 4-7,-4-1 1,-5 1-9,-4-1-3,-2-2-1,-4 0-4,-3-1 1,-5 0-3,0 4-2,-6 0 1,-11 0 2,20-5 1,-20 5-2,10 0 0,-10 0-4,11-2 1,-11 2-5,0 0-10,0 0-5,0 0-9,11-3-12,-11 3-14,0 0-23,0 0-29,0 0-31,0 0-35,0 0-33,0 0-28,0 0-123,0 0-362,3-14 161</inkml:trace>
          <inkml:trace contextRef="#ctx0" brushRef="#br0" timeOffset="47586.2307">5138 4208 116,'0'0'174,"0"0"-16,0 0-17,0 0-22,0 0-7,0 0-8,0 0 5,0 0-3,0 0 1,8 32-2,-8-32-5,0 21-2,3-8-4,-3 2-5,3 0-5,1-1-7,-3 5-5,1-5-5,2 4-2,-4-4-3,0 4-8,0-4-3,0 1-4,3-1-4,-3 0-5,4 2-3,-3-2-3,-1-6-2,0-8-2,2 20-6,1-11 3,-3-9-7,0 15 0,0-15 1,1 11-3,-1-11-5,0 0 1,3 16-2,-3-16 1,7 5-2,-7-5 2,6 9 0,-6-9-2,0 0 0,14 6-1,-3-5 1,-11-1 0,17 4-3,-5-4 2,2 0-5,-14 0 4,24-2-6,-7 0-4,-3 1-3,1-3-7,1-1-8,0 3-7,1-4-6,-5 1-13,4-4-2,-1-1-4,-1 3 3,-1 3-1,-2-3-2,3 2-1,-5 0 10,-1 1-1,-8 4 2,17-7 5,-11 0 3,-6 7 4,10-7-3,-10 7 9,7-8 7,-7 8 2,7-7 4,-7 7 0,0 0 4,0 0 1,4-11 2,-4 11 10,0 0 0,0 0 15,0 0 4,0 0 6,-4-20 8,4 20 4,-7-11 3,7 11 3,0 0 7,-3-13 3,3 13 3,0 0 7,0 0 3,-4-15 1,4 15 4,0 0-1,0 0-1,0 0 3,-4-13-7,4 13-7,0 0-9,0 0-3,0 0-3,0 0-13,0 0-1,0 0-2,0 0-9,0 0-2,0 0-5,0 0 4,0 0-6,0 0 1,2 46 2,0-29 5,-2-1-3,0 3-4,1 9 7,2 0-4,-1 0 5,-1 1-2,2-3-5,-3 1 4,4-1-5,-4 3 0,0-1-1,0-3 2,3-1-4,-2-5-1,1-2 1,-1-2-6,6 2 1,-7-3 2,3 2-6,0-6-12,-3-1-19,0-9-21,5 14-32,-5-14-33,0 12-39,0-12-40,3 14-43,-3-14-237,1 7-511,-1-7 226</inkml:trace>
          <inkml:trace contextRef="#ctx0" brushRef="#br0" timeOffset="45982.5902">2219 4300 76,'0'0'214,"0"0"-15,0 0-5,0 0-21,0 0-18,0 0-18,0 0-15,0 0-13,0 0-14,0 0-14,0 0-2,0 0-16,0 0-1,0 0-5,9 31-8,-7-16-1,-2-1-7,3 2-2,0 4 3,-2-1-8,-2-3 2,2 10-4,-1-6 0,0-4-2,-1 1-1,1-2-4,0 0 2,0 2-4,-2-5-4,4-3 3,-2-9-1,1 21-7,-1-21 6,0 14-8,3-7 1,-3-7-2,7 14 2,-7-14-1,8 9 0,-8-9-1,7 9 3,0-5-3,-7-4 1,15 4-2,-2 0-1,-1-1-1,4-3 0,-2 3 1,1-6-7,4 2-12,0-1-3,-4 1-5,1-2-7,1 2-7,-2-9-6,1 4 0,3 1-1,-4 1-3,1-3 1,-2 0 6,0 0-3,-2 0 2,-1 2 2,-3 2 6,1-5-3,-9 8 4,14-12 1,-9 6 1,-5 6 5,9-7 6,-9 7-3,5-9 8,-5 9 2,3-10-6,-3 10 2,3-11 2,-3 11 9,0 0 2,0-14-1,0 14 1,0 0-13,0-21 19,0 21 0,-4-12 10,4 12-2,-2-11 0,2 11 5,-2-14 3,2 14 6,0 0 0,2-16-1,-2 16 5,0 0 0,0-11 2,0 11-1,0 0 8,0 0-1,0 0-2,-5-13 7,5 13-9,0 0 1,0 0-7,0 0 3,0 0-4,0 0 1,0 0-5,0 0 3,0 0-6,0 0-1,-1-14-5,1 14-3,0 0-3,0 0-1,0 0-3,0 0-1,0 0 0,0 0 1,0 0 0,0 0 7,0 0 5,6 42 2,-6-32 4,0-10 3,3 24 4,2-9 7,-1 6-4,0-3 5,0 7-3,-2 1 2,2 0 1,3 7 4,-3 1-4,-1-2 1,1-3 5,2 7-13,-5 2-1,4-10-4,0 1-1,-4 0 1,1 1-5,3-5-1,-4 0-1,4-6 0,-5-1 1,-3-2-3,6 1-1,-3-4-4,1-3 3,-1-10-4,2 20-2,-2-20 0,0 11-3,0-11 1,0 0-1,0 11 13,0-11-11,0 0 2,0 0-6,0 0 4,0 11-1,0-11-13,0 0-25,0 0-31,0 0-31,0 0-46,0 0-42,6-33-58,-4 19-46,-2 14-189,-2-22-509,2 8 225</inkml:trace>
          <inkml:trace contextRef="#ctx0" brushRef="#br0" timeOffset="44944.1838">1822 3860 140,'0'0'148,"0"0"-10,0 0-7,0 0-7,0 0-7,0 0-4,0 0-5,0 0-7,0 0-3,0 0-7,0 0-9,0 0-1,0 0-9,0 0 1,0 0-1,0 0-4,0 0-1,0 0-8,0 0-2,0 0-1,0 0 1,0 0-1,0 0 11,0 0 1,43 7 4,-27-7-12,-2 2-4,6 0-4,7 1-2,-3-1-4,4-2-5,4 2-5,-3 0 1,4-2-3,-2 0-6,11 1-4,-9-1-4,1 0 7,7 0-7,1-1-2,-10 1-1,-2-2-2,3 2-2,1 2-2,-5-4-3,1 2 1,-2 0 0,-2 0-1,-5 0-1,-1 0-2,0-2 0,-3 4 0,0-4-1,-6 2-1,6-2 0,-17 2 0,21 0-2,-21 0 3,14 2-1,-14-2-2,11 0 1,-11 0-4,0 0 3,0 0-3,14 0 5,-14 0-3,0 0 5,0 0-4,0 0 5,0 0-3,0 0 0,0 0-1,17-2 1,-17 2-6,0 0 8,0 0-4,0 0 2,0 0-1,0 0-13,0 0-13,0 0-14,0 0-16,11-1-23,-11 1-22,0 0-28,0 0-24,0 0-44,0 0-181,9-11-408,-9 11 181</inkml:trace>
          <inkml:trace contextRef="#ctx0" brushRef="#br0" timeOffset="49874.5872">11688 3611 191,'-14'0'214,"14"0"-10,0 0-8,0 0-11,0 0-12,0 0-19,0 0-11,0 0-14,0 0-6,0 0 0,0 0 4,28 20 1,-5-15-8,5 0-11,19 4-5,1-1-14,7-3 7,2 1-26,1-3-3,25-2-7,-23 2-6,18-4-5,-2 1-8,-19-2-3,0 2-3,-1-1-2,-8-2-6,2 0-4,-8 3-1,-12-1-6,-4-1 0,-5 1-9,-3-2 2,-4 3-16,-3-1-5,-11 1-19,14-4-6,-14 4-19,0 0-30,11-4-33,-11 4-22,0 0-33,0 0-29,0 0-20,0 0-131,-26-15-382,26 15 169</inkml:trace>
          <inkml:trace contextRef="#ctx0" brushRef="#br0" timeOffset="50572.0776">11996 3871 104,'0'0'138,"0"0"-4,0 0-6,-1 16 2,1-16 4,-2 15-1,2-15-1,0 20-8,-3-11-4,1 7-1,2-2-6,0 2-6,0-2-6,2 0-6,3 2-4,-4-2-11,2 2-3,-1-3-6,-1 0-6,4 0-7,-3-4-6,2 0-9,-2 1 3,1 0-6,-3-10 0,11 14-6,-5-7-6,0 0-3,-3 0 1,5-1-10,3 1-16,-3-1-2,1-1-13,2-2-11,2 1-5,-4 0-8,3-2 4,1-1-5,-2 3 2,-11-4-2,26 2 2,-18-2 0,5-6 6,-4 3 3,-9 3 4,19-9 0,-13 4-1,2 0 7,-8 5-1,9-10 11,-3 4 5,-6 6 8,6-14 2,-1 7 11,-5 7 3,6-14 10,-4 4 5,-2 10 9,5-17 10,-5 17 7,3-11 2,-3 11 5,4-12 8,-4 12 4,0 0 3,3-11 1,-3 11-2,0 0 1,0 0-8,0 0-6,5-9-6,-5 9-4,0 0-10,0 0-2,0 0-11,0 0-4,0 0-7,0 0-2,0 0 0,0 0 4,0 0-1,8 27 2,-7-15 5,4 2-1,-2 3-2,2-2-2,0 5 4,-2 7-1,3 0 7,-5 1-12,3 1-3,-3-4-1,1 3-4,1-2 1,-2 2 1,-1-6-5,0-2 0,2-2-12,3-1-23,-4-1-24,-1 3-24,2-5-22,-2 4-33,3-4-41,-2-2-49,-1 1-48,0-13-231,0 17-532,0-17 236</inkml:trace>
          <inkml:trace contextRef="#ctx0" brushRef="#br0" timeOffset="51297.4693">14385 3662 15,'0'0'249,"0"0"-15,0 0-16,0 0-13,5 10-14,-5-10-16,0 0-15,9 3-5,-9-3-12,16 5-6,1 0-11,3-3-6,8 7-2,3-3-13,16-1-12,3 4-2,6-8-9,20 10-6,-15-9-5,17 2-8,3-3-4,-24 4-6,23-4-3,-23-1-4,21-1-5,-19 1-3,-1-2 1,-2-1-3,-2 2-3,-4-2-1,-3 2-3,0-2 1,-5-1-3,-13 4 2,-4-3 1,-5 2 6,-4 1-5,-4-2-6,-2 1 8,-10 1-6,18-3 2,-18 3 1,15 0 0,-15 0-3,0 0-3,0 0 0,15-1-9,-15 1-6,0 0 5,0 0-6,0 0-6,13 1-12,-13-1-14,0 0-13,0 0-23,0 0-22,0 0-25,9 4-20,-9-4-27,0 0-22,0 0-27,0 0-28,0 0-195,0 0-461,0 0 204</inkml:trace>
          <inkml:trace contextRef="#ctx0" brushRef="#br0" timeOffset="51932.1583">15151 3953 92,'0'0'176,"0"0"-19,0 0-20,0 0-12,-3 13-5,3-13 2,-2 16-4,1-4 0,-2 3-5,1-1-6,2 5 2,-1 1-2,-1-2-8,2 1-3,2 4-8,-1 0-6,-1-5-5,0-2-12,2 1-2,-2-1-7,3 3-6,-2-9-4,4 4-1,-2 1-4,-1-3-9,2-5-1,4 3 0,0-3-8,1 1 5,1-2-4,-1-1 0,5 6-5,3-10 2,-1 3-16,-1-4-9,2 0-3,1 2-1,0-4-3,-2-3-8,-2 0 8,-3 1 2,0-2 0,6 2 0,-5-3 0,-2 0 0,-1-3 2,2 3 0,-3 2 2,-2-6 2,0 2 6,0 2 5,1-5 6,-7 12 11,7-16 3,-4 9 9,1-4 6,-4 11 9,4-10 6,-4 10 8,5-14 1,-5 14 5,1-8 2,-1 8 4,0 0-3,0 0-4,5-13 1,-5 13 4,0 0-11,0 0-2,0 0-15,0 0 3,0 0-9,0 0 0,0 0-13,0 0-6,0 0 5,0 0-8,0 0 11,0 0-7,8 37 4,-7-20 4,3-1 0,-4 0 8,0 10-9,1-1 6,-2 5-3,1-2-8,0-1 2,0 4-9,0-2 4,0-2-4,0 1 2,0-2-8,0-1 3,-4 0-18,4-7-17,0-1-28,0-1-33,0 0-41,0 0-48,0-4-54,0 0-66,-1 2-270,-4-3-607,1-4 269</inkml:trace>
          <inkml:trace contextRef="#ctx0" brushRef="#br0" timeOffset="68460.3668">15853 4275 150,'-23'17'189,"11"-10"-11,-2 0-8,-11 8-3,1 1-8,-12 7-1,-4 2-17,4-2-6,-9 3-13,3-1-13,-5 4-11,5-3-9,-1 0-9,-1 4-11,2-1-23,-3-1-23,0-3-31,-7 1-44,7 3-44,-3-5-50,-4-2-152,4-1-321,0 0 143</inkml:trace>
        </inkml:traceGroup>
      </inkml:traceGroup>
    </inkml:traceGroup>
    <inkml:traceGroup>
      <inkml:annotationXML>
        <emma:emma xmlns:emma="http://www.w3.org/2003/04/emma" version="1.0">
          <emma:interpretation id="{5C14E257-86DC-403B-9187-1A0C401371FF}" emma:medium="tactile" emma:mode="ink">
            <msink:context xmlns:msink="http://schemas.microsoft.com/ink/2010/main" type="paragraph" rotatedBoundingBox="1967,6241 16640,5504 16750,7693 2077,84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9E3CB0-6557-4AF1-8140-47720039D8C3}" emma:medium="tactile" emma:mode="ink">
              <msink:context xmlns:msink="http://schemas.microsoft.com/ink/2010/main" type="line" rotatedBoundingBox="1967,6241 16640,5504 16750,7693 2077,8430"/>
            </emma:interpretation>
          </emma:emma>
        </inkml:annotationXML>
        <inkml:traceGroup>
          <inkml:annotationXML>
            <emma:emma xmlns:emma="http://www.w3.org/2003/04/emma" version="1.0">
              <emma:interpretation id="{0FEBB5FA-DD7E-40E1-8BE4-113BEA36178A}" emma:medium="tactile" emma:mode="ink">
                <msink:context xmlns:msink="http://schemas.microsoft.com/ink/2010/main" type="inkWord" rotatedBoundingBox="1987,6636 4234,6523 4304,7920 2057,8033"/>
              </emma:interpretation>
              <emma:one-of disjunction-type="recognition" id="oneOf9">
                <emma:interpretation id="interp45" emma:lang="en-US" emma:confidence="0">
                  <emma:literal>of</emma:literal>
                </emma:interpretation>
                <emma:interpretation id="interp46" emma:lang="en-US" emma:confidence="0">
                  <emma:literal>8,</emma:literal>
                </emma:interpretation>
                <emma:interpretation id="interp47" emma:lang="en-US" emma:confidence="0">
                  <emma:literal>g,</emma:literal>
                </emma:interpretation>
                <emma:interpretation id="interp48" emma:lang="en-US" emma:confidence="0">
                  <emma:literal>of,</emma:literal>
                </emma:interpretation>
                <emma:interpretation id="interp49" emma:lang="en-US" emma:confidence="0">
                  <emma:literal>ox.</emma:literal>
                </emma:interpretation>
              </emma:one-of>
            </emma:emma>
          </inkml:annotationXML>
          <inkml:trace contextRef="#ctx0" brushRef="#br0" timeOffset="55794.6374">2574 6445 19,'0'0'79,"0"0"-11,0 0 7,0 0-15,0 0 7,0 0-5,0 0 5,0 0-7,0 0 13,0 0 6,0 0-8,0 0 3,0 0 9,0 0 2,0 0 11,0 0-1,0 0 1,0 0 4,0 0-3,0 0-5,0 0-6,0 0-1,0 0-8,0 0-2,0 0-8,0 0-3,0 0-6,0 0-3,0 0-5,0 0-5,0 0-2,0 0-4,0 0-6,0 0-3,0 0-2,0 0-5,0 0-1,0 0 0,0 0-7,0 0 1,0 0 0,0 0-6,0 0 0,0 0 2,0 0-4,0 0 5,0 0-9,0 0 6,0 0-3,0 0 0,0 0-3,0 0 5,0 0-5,0 0 0,0 0 0,0 0-1,0 0-1,0 0 2,-19-7-4,19 7 1,0 0-1,0 0-2,-16 0 2,16 0 1,0 0-1,0 0-1,0 0 3,-15-4-4,15 4 4,0 0-3,0 0 0,0 0 2,-23 5-5,23-5 4,0 0 0,-14 2-1,14-2-2,0 0 1,-16 5 1,16-5-1,0 0 2,-9 2-2,9-2 4,0 0-2,-11 8 3,11-8 0,-7 8 2,7-8 2,-9 7-2,9-7 1,-6 18 4,1-11 5,5-7-4,-9 14 6,4-6 0,5-8 0,-9 14 0,4-2 7,1 0-4,-6 2 9,7-1-7,-3 2 2,1-6 0,2 4 6,-2 1-9,5-3 2,-3 2 3,0 1 0,3-3 0,-1 2-6,1-13 3,-2 21-1,2-12-1,0-9-4,0 21 1,2-11-4,-2-10 3,1 18-2,2-9-5,2 6-1,0-1 1,-1-6 0,3 6-2,0-2-1,-4-1 0,4-1-1,-1 5-1,3-5 2,-3 1 0,5 0-3,-8-4 1,7 1-2,-2 2 2,-2-3-2,2 1 1,-2-2-2,3 1 3,1 0 1,-1-1-4,-1-2 1,-1 5 6,3-7-6,-1 5 3,0-4-5,-9-3 0,16 9 11,-4-5-11,-4-2 3,5-1-1,-13-1 0,18 2-1,-7-2-1,-11 0 2,24-2 3,-13 1-4,-11 1 2,26-7-2,-12 3 0,-1-3 4,1 3-6,0-1 2,-2-5-3,-3 4 1,7-2 2,-7 0-1,2-1-2,3 1 1,-3-3 2,-3 3-1,-2 0 2,0-1 2,1-1-2,-4 2-5,3-4 7,-1 1-5,-2 0 6,-2 0-8,4-2 1,-4 1-2,3-2 2,-4 3-2,1-7 1,-1 3 0,-1 0 0,-3 3-2,4-5 1,-3 1 3,0 2-2,2-3-2,-2 3 4,-1-3-4,-2 4 3,5-1-3,-2 3-1,-2 1 3,-1-3 1,1 0-2,2 4-2,-3 0 2,6 9 1,-8-18 1,3 12 1,-1-2 2,6 8-1,-9-13 2,2 7 0,7 6 0,-12-13-2,6 10-2,6 3 0,-14-12 3,9 8 0,5 4-5,-17-3 2,17 3 0,-14-6-3,5 2 4,9 4 0,-18-1-3,18 1 1,-15-3-1,15 3-3,-17-1-3,6-1-1,11 2-3,0 0-5,-22 0-9,22 0 4,0 0-14,-19 0-6,19 0-8,0 0-7,-14 0-17,14 0-13,0 0-18,0 0-17,-14 3-5,14-3-24,0 0-16,0 0-12,-8 7-24,8-7-111,0 0-341,0 0 151</inkml:trace>
          <inkml:trace contextRef="#ctx0" brushRef="#br0" timeOffset="56209.4002">3545 6868 138,'0'0'265,"0"0"-12,13 4-21,-13-4-22,0 0-22,0 0-13,5 11-9,-5-11-6,0 10-3,-4 5-7,4-15-9,-6 28-11,2-11-6,-6 4-12,6 6-11,-9-2-10,-1 10-4,2-6-11,-9 4-6,1 4-9,-3 3-24,1-4-29,-5 0-28,1-2-39,-2-2-41,-5 1-41,5-4-44,0 0-49,-3-3-166,-3 0-431,9-9 191</inkml:trace>
          <inkml:trace contextRef="#ctx0" brushRef="#br0" timeOffset="72922.7418">3148 6150 28,'0'0'98,"0"0"8,0 0-9,0 0-6,0 0 2,0 0 2,0 0-8,0 0-8,0 0 0,0 0-3,0 0-5,0 0-1,0 0-6,0 0-6,0 0-7,0 0-2,0 0-5,0 0-4,0 0-1,0 0-8,0 0 6,0 0-5,0 0-5,0 0-2,0 0-7,0 0 2,0 0-4,-39-7 1,39 7-4,-14 0 6,14 0-3,-14 0 2,14 0-5,-17 0 3,6 1 4,11-1 2,-17 4-2,5-4 2,12 0 2,-27 0-3,13 0 3,-1 0-3,1 0 0,-3 0 2,17 0-3,-28 0-3,14-4-4,-2 4 2,16 0 2,-28 2-3,14-2-1,-2-3-7,-1 3 3,3 0-1,14 0-1,-29 0 2,10 0-3,2 1 3,-3-1-6,1 0 5,2 2-6,0 0 2,-1-2 2,0 2-3,-1-1-4,2 3 0,-2-4 4,4 3 0,-4 3-1,-1-5 0,3 3-1,-4 1 0,1-3-2,0 2 0,1-2 1,1-1 2,-6 3-3,4-2 1,-3-2 1,-4 6 3,12-2-2,-6-2 1,1-1 0,1 2-3,2-2 0,-3 2 0,1 0 0,2-2 0,-3 2 0,1 0 1,4-2-4,-4 2 1,5 0-1,0-2 5,1 3 1,13-4-6,-23 3 2,14 0 1,-4 0-1,13-3 0,-20 1-1,9 2 3,11-3-3,-18 1 6,18-1-6,-19 2 0,19-2 2,-19-2 2,19 2-3,-15 2 0,15-2-1,-16 2 4,16-2-3,-17 2 2,17-2-4,-14 1 3,14-1-3,0 0 3,-22-3-3,22 3 0,-12 2 3,12-2 1,0 0-4,-14 1 4,14-1 0,0 0-2,-11 4-1,11-4 0,0 0 0,0 0 4,0 0-3,-13 2 2,13-2 2,0 0-2,0 0-1,0 0 3,0 0-3,0 0 1,0 0 0,0 0-2,0 0 1,0 0 2,0 0-1,0 0-1,0 0 0,0 0 1,0 0 1,0 0-1,-12 1 4,12-1-6,0 0 4,0 0-3,0 0 7,0 0-1,0 0-2,0 0 0,0 0 0,0 0 2,0 0 2,0 0-2,0 0 2,0 0 0,0 0-2,0 0-2,0 0 0,0 0 1,0 0-3,0 0 1,0 0-4,0 0-2,0 0 5,4 20-1,-4-20 3,0 17-5,0-17 0,-3 25 1,3-10 2,0 0 0,0 4-2,0 1 3,0-2-1,3 5 2,-1 2 0,-2-3 0,2 5 1,1-1-1,-2 1-2,1-1 4,-2 4-2,4-2 3,-4 2-3,2-3 3,0 1 1,1 2 2,-3 1-2,1-5 2,1 2 0,-2-2 1,3 3 1,-2-7 1,3 4 1,-4-3 3,3 3 0,0-3-4,-3-5 0,3 6 1,-2 0 0,-1-9-3,0 3-1,2 1 4,0 1-3,-2-2 1,3-2-7,-6-1-1,3 2-1,0-2-2,3 3 2,-3-6 2,0 2-3,1 0 0,-1 1 3,2 0 3,1-1-3,-2 1 4,1-5 2,0 5-3,-2-1 6,0-2-5,3-1 0,-3-11 4,1 21 3,-1-10-6,0 1 6,0-12-1,0 21 1,0-10-5,2-3 1,-2-8-2,3 14 0,-3-14-1,-3 16-3,3-16 1,-2 14 4,2-14-5,-1 13-3,1-13 4,-3 11 0,3-11 1,0 0-4,0 0 2,0 0 1,-4 12 3,4-12 0,0 0 3,0 0 6,0 0 4,0 0 7,-4 9 8,4-9 1,0 0-1,0 0-4,-17-1-4,17 1-3,-21-10-2,11 5 1,-1 1-3,-6-3-4,-1 0-1,0-2 2,2 0-3,-4 1 4,1-3-2,-3-3 3,7 5 1,-4 0-3,0-2 8,4-1-6,-1 3 1,-9-8 9,10 6-11,-1-1-4,2 1 1,0-2-7,2 3 0,-1 2-2,6-1 0,-6 0 0,4-2-1,2 6-1,7 5-2,-12-9-2,6 1 6,6 8 1,-11-7-15,11 7-2,-9-8-11,9 8-6,0 0-8,-5-11 0,5 11-25,0 0-15,0 0-21,0 0-25,-13-2-18,13 2-23,0 0-30,0 0-21,0 0-21,0 0-151,-10-6-413,10 6 182</inkml:trace>
          <inkml:trace contextRef="#ctx0" brushRef="#br0" timeOffset="82536.2856">2572 7181 65,'0'0'102,"0"0"-6,0 0-5,0 0 5,0 0-7,0 0-5,0 0-4,0 0-3,0 0-3,0 0-3,0 0-2,0 0-8,0 0-2,0 0-6,0 0-3,0 0-6,0 0-2,0 0-5,0 0-1,0 0-4,0 0-1,0 0-1,0 0 2,0 0-6,0 0 1,0 0-1,0 0 4,0 0 0,0 0 1,0 0-2,0 0 3,0 0-2,0 0-1,0 0-4,0 0 1,0 0 2,0 0-4,0 0-4,0 0 3,0 0-6,0 0 3,0 0-4,0 0 1,0 0-2,0 0-2,0 0 1,0 0-5,0 0-4,0 0 6,0 0-4,0 0 4,0 0-6,0 0 3,0 0-7,0 0 4,0 0 1,0 0 1,0 0 0,0 0 6,0 0-1,0 0 1,0 0 4,0 0-3,0 0 1,0 0 3,0 0-7,0 0 3,0 0 3,0 0-4,0 0 1,0 0-2,0 0 1,0 0-6,0 0 1,0 0-1,0 0 0,0 0 1,0 0-2,0 0-2,0 0 1,0 0-3,0 0 1,0 0 2,0 0-2,0 0 1,0 0-3,0 0 6,0 0-4,0 0 0,0 0 1,0 0-3,0 0 2,0 0 3,0 0 2,0 0-7,0 0 5,0 0-3,0 0 0,0 0 0,0 0 1,0 0 0,0 0 0,0 0 1,0 0-1,0 0-2,0 0-2,0 0-1,0 0 2,0 0-3,0 0 3,0 0 0,0 0 5,0 0-3,0 0 0,0 0 0,0 0 3,0 0 8,0 0-6,0 0-2,0 0 3,0 0-2,0 0-1,0 0 3,0 0-5,0 0 6,0 0-2,0 0 6,0 0-5,0 0-3,0 0 3,0 0 1,0 0 0,0 0 2,0 0-1,0 0 1,0 0 2,0 0-1,0 0-1,0 0 2,0 0-4,0 0 2,0 0 4,0 0-11,0 0 5,0 0-1,0 0-3,0 0 1,0 0-3,0 0-1,0 0-14,0 0-17,0 0-25,0 0-32,0 0-31,0 0-30,22 0-50,-22 0-165,3 11-392,-3-11 174</inkml:trace>
        </inkml:traceGroup>
        <inkml:traceGroup>
          <inkml:annotationXML>
            <emma:emma xmlns:emma="http://www.w3.org/2003/04/emma" version="1.0">
              <emma:interpretation id="{D1323AE8-4363-49E0-B02D-1F9C88B80FF9}" emma:medium="tactile" emma:mode="ink">
                <msink:context xmlns:msink="http://schemas.microsoft.com/ink/2010/main" type="inkWord" rotatedBoundingBox="5127,6209 7761,6076 7855,7955 5222,8087"/>
              </emma:interpretation>
              <emma:one-of disjunction-type="recognition" id="oneOf10">
                <emma:interpretation id="interp50" emma:lang="en-US" emma:confidence="0">
                  <emma:literal>if.</emma:literal>
                </emma:interpretation>
                <emma:interpretation id="interp51" emma:lang="en-US" emma:confidence="0">
                  <emma:literal>if!</emma:literal>
                </emma:interpretation>
                <emma:interpretation id="interp52" emma:lang="en-US" emma:confidence="0">
                  <emma:literal>if.'</emma:literal>
                </emma:interpretation>
                <emma:interpretation id="interp53" emma:lang="en-US" emma:confidence="0">
                  <emma:literal>if."</emma:literal>
                </emma:interpretation>
                <emma:interpretation id="interp54" emma:lang="en-US" emma:confidence="0">
                  <emma:literal>if".</emma:literal>
                </emma:interpretation>
              </emma:one-of>
            </emma:emma>
          </inkml:annotationXML>
          <inkml:trace contextRef="#ctx0" brushRef="#br0" timeOffset="74928.5293">5986 5793 81,'0'0'96,"0"0"-4,0 0-8,0 0 3,0 0-9,0 0 0,0 0-1,0 0-3,0 0-2,0 0-3,0 0-3,0 0 2,0 0-12,0 0-7,0 0-2,0 0-2,0 0-6,0 0-3,0 0-4,0 0 1,-41 0-3,41 0-6,-23 0 7,12 1-2,11-1-10,-27-1 9,13 1-5,-3-4-3,0 4 5,1 0-5,-2-1-8,-1 1 7,2 0-4,-3-1 0,-1 0-1,-5-3 1,1 2 1,-1-3 4,-6 4-10,9-3 3,-5 2-9,2 2 0,-4-1 3,5-2 3,-4 0-8,8 3 6,-5-1-4,4 1 0,2 0-2,0-3 0,-1 2-3,4 1 2,-2-3 2,4 0 0,-2 6 0,1-3 1,2 0-3,-1-3 1,-3 3 2,18 0-2,-28 3-4,18-6 5,-3 6 0,-1-3-2,-3 1-3,0-1 1,4 2-2,13-2 0,-26 1 4,9 3-3,3-1 5,-3 0-4,-1-2 0,4 1 5,2-2-6,-2 4 3,14-4-2,-20 0 7,20 0-8,-14 5 7,1-4-4,13-1 0,-11 2 2,11-2-1,-14 4 2,14-4 1,-14 1 4,14-1 3,0 0-2,0 0 0,0 0 0,0 0 4,0 0 0,0 0 1,-12 0 4,12 0-8,0 0 1,0 0 2,0 0-2,0 0-2,0 0 1,0 0-3,0 0 1,0 0-2,0 0 0,0 0 3,0 0-4,-14 2 0,14-2 2,0 0-1,-14 5 1,14-5 0,0 0-3,-6 7 2,6-7-3,0 0 1,-14 10-3,14-10 4,-7 8-1,7-8-1,-6 10 4,3-2 0,3-8 2,-5 16 0,1-6 2,2-3-1,2-7-3,-6 22 3,4-8 1,2-3-1,-1 3-1,1-2 2,0 6 0,1-3-1,-5-1 1,4 1 1,-2 1-3,2 3 4,-3-1-1,5-1 3,1 7 2,-5-3-2,4-4 4,-2 10-3,-2-2-1,4 1 0,-2-1 3,3 0-5,-3-1 1,1 1 0,1-2-2,1 2 1,0 0-1,-3-10 4,0 3-3,2 1 1,1-1 1,-2 8 0,1-4-3,1-3 0,-3 4 1,2-7 1,-1 1-1,-1 1-2,3 4 0,0-4-2,-3 1 2,0-4-2,5-1 1,-3 3-3,-2-3 2,3 3 1,1-1-3,0 2 2,0-2 5,2 2-3,1-1 4,-4-1-5,1-2-1,-2 2 4,3 2-3,-4-3 0,4-1-2,1 3 0,-3-1-1,0-1 2,-1-1 0,-1 1-3,4-1 4,-2 2-7,0 0 0,-3-1 2,3 1 3,-1 1-5,1-3 1,0 0-2,-3 2 2,3-1-2,-3 3 2,0-4-2,3 1 1,-3-3-1,4 5 1,-4-7 0,1 4 0,-1-4-2,0-10 3,2 20 0,-2-8-2,1-3 5,2 4 0,0 0-1,-3-13 3,0 22-1,0-14 0,0 3 0,4-2 2,-4-9-2,0 17 1,3-8-1,-3-9 0,0 18-4,0-9 3,0-9 0,0 21-1,0-21 1,0 17-1,0-6 3,0-11 4,0 16-8,-7-7-1,7-9 2,0 14 0,0-14 2,0 18 3,0-18-5,-3 10 2,3-10-1,-3 15-3,3-15-1,-1 10 1,1-10-1,0 0 0,-2 14 2,2-14-2,0 0 2,-5 12 0,5-12 0,0 0 0,0 0-4,-6 11-1,6-11 3,0 0 3,-6 5-4,6-5 4,0 0 0,0 0 2,0 0 3,0 0 9,0 0 3,0 0 9,-8 7 2,8-7 0,0 0 5,-20-4-2,20 4-4,-20-3-2,4-1 2,2 0-4,-1-4-2,-1 1 0,-1 0-8,-3-1 1,-1-3-2,4 0-2,-3 4 0,4-3 3,-2-1-4,2 4-1,2-4-4,-3 3 1,6-2 0,2 3-2,-2 1-3,0-2-1,3 1-3,8 7 0,-14-10-10,6 4-11,8 6-4,-6-10-12,6 10-13,-9-9-12,9 9-13,-8-9-12,8 9-16,-3-9-21,3 9-24,0 0-30,-3-14-26,3 14-26,3-15-32,-3 15-158,5-18-450,-2 7 199</inkml:trace>
          <inkml:trace contextRef="#ctx0" brushRef="#br0" timeOffset="58441.5769">5149 6642 35,'0'0'216,"0"0"-11,0 0-17,0 0-19,0 0-15,0 11-16,0-11-6,0 0-6,24 7-1,-10-2-7,6 1-7,5-4-9,4 3-10,1-1-7,4 0-6,7-1-10,1-3-4,5 3-5,-10-2-7,10-2-5,-18 1-8,13-2-3,-1-2 0,-9 3-3,3-2 2,-4-4-3,2 5-5,-2 0-1,-6-4-3,-5 5 1,9-4 1,-8 3-6,-7-2 0,-2 3 4,5 0-6,-6-2 0,-11 3-3,14-3-2,-14 3 2,13-3-3,-13 3-2,0 0-1,9-3-1,-9 3 0,0 0-1,0 0-6,14-4-8,-14 4-16,0 0-13,0 0-17,0 0-18,0 0-26,0 0-30,0 0-46,0 0-49,0 0-129,0 0-381,0 0 168</inkml:trace>
          <inkml:trace contextRef="#ctx0" brushRef="#br0" timeOffset="59242.1342">5444 6909 140,'0'0'194,"0"0"-16,0 0-19,0 0-21,0 0-17,0 0-10,0 0-9,-7 14-1,7-14-4,3 14-6,-3-14-3,4 25-5,-4-12-3,3 6-4,-2-3-3,-1 0-5,0 3 3,2-3-1,3 3-5,-5-2 0,3-2 2,0 3-13,0-7-1,-3 0-8,0 0-4,3 0 0,-3-11-4,2 18-7,-1-10 0,-1-8-3,5 11 1,-5-11-9,3 14 1,-3-14-2,3 7 1,-3-7-1,5 11-2,-5-11-4,9 9 2,-3-6-1,-6-3 1,10 6-4,-10-6 3,12 5-5,-6 0 6,-6-5-6,16 2-1,-5-2-1,-11 0 1,23-1-8,-9 0-3,-14 1-10,23-5-4,-9 1-7,4 0-6,-4-2-5,-5 2-9,3-1 4,-4 2-4,5-3 0,-2 1 4,-2 3 2,-1-4 2,-1-1 0,-7 7 3,19-10 1,-13 7 3,-6 3 4,11-8-1,-4 4 0,-7 4-1,10-8 6,-10 8-1,8-5-4,-8 5 5,0 0 0,2-10 1,-2 10 3,0 0-2,0 0 8,0 0 0,-6-21 5,6 21 8,0 0 9,-7-15 4,7 15 7,-6-7 8,6 7 10,0 0 3,-5-12 7,5 12 4,0 0 10,-9-9 3,9 9 2,-3-9 6,3 9 3,0 0 6,0 0-3,-6-10 4,6 10-2,0 0-3,0 0-4,0 0 3,0 0-12,0 0-7,0 0 1,0 0-8,0 0 0,0 0-9,0 0-4,0 0-6,0 0-5,0 0-5,0 0-6,0 0 1,0 0 0,0 0-3,0 0-4,0 0 0,9 36 2,-9-18-6,6-3 4,-6 4 2,5 4-1,-3-3 1,5 2 0,-7 7-2,7-7 3,-6 4-5,2-2 5,-1 1-3,-4-1 4,4-6-8,-2 0 2,0 3 1,1-4-1,2 1 0,-3-2 0,4 0-4,-1-2-3,-3-2 4,0 1-1,0-13 2,3 15-4,-3-15-5,0 13-3,0-13-12,1 10-11,-1-10-10,0 0-14,0 13-9,0-13-28,0 0-22,0 0-27,0 0-32,0 0-36,0 0-42,0 0-215,0 0-501,0 0 222</inkml:trace>
          <inkml:trace contextRef="#ctx0" brushRef="#br0" timeOffset="57938.8691">5484 5911 2,'0'0'188,"0"0"0,0 0-8,0 0-6,0 0-3,0 0-5,0 0-3,0 0-5,0 0-11,0 0-4,0 0-8,0 0-5,0 0-12,0 0 1,0 0-15,0 0-6,0 0-11,0 0-8,0 0-8,0 0-12,0 0-6,0 0-7,0 0-7,0 0-5,0 0-4,0 0-4,0 0 0,5 38-1,-5-24-1,1 3 3,1 8-2,1-4 3,0 7-1,0-1 3,0-2 0,-1 0 2,3 2 1,-1-2-1,-1 1 1,4-2-4,-3 1 5,2-2-7,-2-1-1,-1-4 0,1 1 1,3-2-8,-1 6 4,-3-8-6,0 3-1,0-4 4,2 4-5,1-3-2,-3-2-1,-3-1-1,3 0-2,0 2-1,2-4-2,-5 0 4,0-10-1,3 16-3,-3-16-1,3 12-8,-3-12-13,8 10-18,-8-10-16,2 7-27,-2-7-41,0 0-46,12 1-56,-12-1-65,0 0-163,0 0-483,16-19 214</inkml:trace>
          <inkml:trace contextRef="#ctx0" brushRef="#br0" timeOffset="86393.2925">5651 6457 162,'0'0'173,"0"0"-4,0 0-9,0 0-14,0 0-6,0 0-9,0 0-13,0 0-12,0 0-14,0 0-7,0 0-12,0 0-15,0 0-19,0 0-19,0 0-31,0 0-23,0 0-44,0 0-30,0 0-27,0 0-83,3 10-236,-3-10 104</inkml:trace>
          <inkml:trace contextRef="#ctx0" brushRef="#br0" timeOffset="90207.4017">5971 7425 79,'4'9'118,"-4"-9"4,0 0-4,0 0-4,0 0 0,0 0-1,0 0-3,0 0-7,0 0-2,0 0-3,0 0-3,0 0-2,0 0-3,0 0-6,0 0 2,0 0-7,0 0-5,0 0 1,0 0-1,0 0-2,0 0 1,0 0 2,0 0-3,0 0-6,0 0-2,0 0-5,0 0-3,0 0-5,0 0-10,0 0-4,0 0-7,0 0-15,0 0-17,0 0-16,0 0-27,0 0-32,0 0-44,0 0-68,0 0-178,0 0-397,17-14 176</inkml:trace>
          <inkml:trace contextRef="#ctx0" brushRef="#br0" timeOffset="59761.6274">7093 6504 28,'0'0'244,"0"0"-29,0 0-22,0 0-19,0 0-12,0 0-7,0 0-4,-14 33-4,11-18-9,-5 3-10,2 7-5,-5 0-7,4 3-13,-5-3-9,1 5-11,-3 7-5,2-4-11,-2 3-22,3-10-30,-2 10-39,-1-10-38,0 0-50,2-2-43,1-1-52,-3-1-110,4-11-343,-4 5 152</inkml:trace>
        </inkml:traceGroup>
        <inkml:traceGroup>
          <inkml:annotationXML>
            <emma:emma xmlns:emma="http://www.w3.org/2003/04/emma" version="1.0">
              <emma:interpretation id="{9BF2D613-5A19-4A33-A387-5A9E203A2AFB}" emma:medium="tactile" emma:mode="ink">
                <msink:context xmlns:msink="http://schemas.microsoft.com/ink/2010/main" type="inkWord" rotatedBoundingBox="8586,5909 11231,5776 11327,7696 8682,7829"/>
              </emma:interpretation>
              <emma:one-of disjunction-type="recognition" id="oneOf11">
                <emma:interpretation id="interp55" emma:lang="en-US" emma:confidence="0">
                  <emma:literal>Fi,</emma:literal>
                </emma:interpretation>
                <emma:interpretation id="interp56" emma:lang="en-US" emma:confidence="0">
                  <emma:literal>Fie,</emma:literal>
                </emma:interpretation>
                <emma:interpretation id="interp57" emma:lang="en-US" emma:confidence="0">
                  <emma:literal>fi,</emma:literal>
                </emma:interpretation>
                <emma:interpretation id="interp58" emma:lang="en-US" emma:confidence="0">
                  <emma:literal>Fi's,</emma:literal>
                </emma:interpretation>
                <emma:interpretation id="interp59" emma:lang="en-US" emma:confidence="0">
                  <emma:literal>FI's,</emma:literal>
                </emma:interpretation>
              </emma:one-of>
            </emma:emma>
          </inkml:annotationXML>
          <inkml:trace contextRef="#ctx0" brushRef="#br0" timeOffset="76768.9343">9572 5499 90,'0'0'101,"0"0"-9,-24-13-3,24 13 1,0 0-12,0 0-5,-12-7 3,12 7-2,0 0 1,-14-3-9,14 3 1,-14-4-11,14 4-4,-20-6-1,7 5-7,-1-2 0,0 3-4,14 0-11,-31 0 3,12-1 0,-1 1 1,0-2-4,1 2 2,0-1-3,1-3 5,-9-2-4,7 5-3,-6-4 5,1 5-2,-2-2-4,4 2 2,3-4 1,-1 4-4,1-4-11,0 4 6,0 0 0,-1 0-4,1 0-1,0 0-2,3 0 0,-4 4-2,4-2 1,0 2 1,-3-4-2,0 0-7,0 5 5,-4-2-2,4 1 1,0 1 2,-2-2-4,-5 4 0,7-3-5,0-2 10,-7 3-6,7 0-3,3-3 1,-3 2-2,3-1 2,0 1-2,-1-3 4,6 2-3,-5-2 1,3 1-2,-3 0 2,6 0-1,-2 2-3,4 0 3,-5-1-3,3 4 1,0-6 0,11-1 5,-20 9-6,7-5 2,13-4 0,-20 4 0,11 0-4,1 2 1,-3-1 6,11-5 0,-15 7-5,15-7 2,-14 2-2,14-2 2,-11 5 2,11-5-1,0 0 3,-10 4-3,10-4-2,0 0-1,-9 3 8,9-3-4,0 0-1,0 0 2,0 0 5,0 0 0,0 0-2,0 0 7,-11 4-1,11-4 1,0 0 4,0 0-7,0 0 1,0 0 0,0 0 1,0 0-5,0 0-1,0 0-3,0 0 3,0 0-3,0 0-1,0 0-1,0 0 4,0 0-5,0 0 2,0 0-2,0 0 1,0 0 0,0 0 2,0 0-4,0 0 1,0 14 4,0-14-3,0 0 0,-3 16-5,3-6 6,0-10 4,-3 14-7,1-5 5,2-9-3,-1 21 0,1-6 4,-5 3-3,5-3 3,-3 4 1,3-1-2,-3 0 0,3-1-1,0 8 0,-3-2 6,3 2-3,0 3 3,0-1-3,0 2 1,0-2 4,0 1 1,0 2-1,0-3-1,3 3 2,0-4-2,0-1-1,3 0 3,-1-6-1,-5 7 5,3-1-1,3-1 1,-1 2-1,-3-10 2,-1 5-3,2-5 4,3 9-5,-6-7 0,4 0 2,-1 4-3,1 3-2,0-10 0,-4 3-1,0 7 0,3-7-3,-3 1-2,3 4 3,0-3 1,0-1-2,0 4-1,-1-6 0,-2 0 1,3 2-1,0-4 0,-3 3 1,0-3 2,6 2 1,-4-2-1,2 0 5,-2 0-3,-2-1 0,3 0 0,0-2-1,0 0 1,-3-12 0,3 18-2,-1-8 6,-2 5-1,0-1 2,1-3-1,-1 3-3,2-2 0,-4 2 2,2-1-1,0 1-3,-1 2 1,1-1-2,0 0-1,0 0-1,0 1 2,-2-1 1,4 1-4,-1-5 4,-1-11-4,0 22 1,2-11 1,-2 4 3,0-6 1,3 2 2,-3 3-3,6-1 2,-6-3 1,0-10 2,3 22 0,-3-14 1,0-8 5,0 19-6,0-9-4,0-10 3,0 14-4,0-14 1,-3 20-1,3-20 1,0 13-3,0-13-2,0 12 3,0-12-1,3 11-2,-3-11 2,0 10 4,0-10-3,0 0 4,0 0 1,0 0-3,0 15 3,0-15-1,0 0 2,-6 9-5,6-9 5,0 0-3,-6 9-1,6-9 2,0 0-2,-5 7 2,5-7 4,0 0 0,0 0 10,-12 7 1,12-7 2,0 0 7,-11 3 4,11-3 4,0 0-2,-23-2-2,23 2 1,-18-7-3,9 4 5,-8-2 1,3 2 3,0-5 2,-2-1 0,-1 0 2,3 1-8,0-2-2,0 2-3,-3-3-4,-2-8 2,5 5-7,-3 1-6,8 1 1,-5-1-6,0 0-2,5 3 1,-2-1 1,1 0-5,6 1 0,-6 4-12,4-1-10,6 7 3,-8-17-26,2 10-9,6 7-17,-5-12-15,5 12-13,-6-11-10,6 11-18,-9-10-24,9 10-22,-6-7-31,6 7-25,-11-9-24,11 9-29,-10-7-177,10 7-481,-14-6 213</inkml:trace>
          <inkml:trace contextRef="#ctx0" brushRef="#br0" timeOffset="62649.2501">8550 6388 59,'0'0'225,"0"0"-22,0 0-15,0 0-9,0 0-13,0 0-11,0 0-7,14 11-2,-14-11-8,27 3-8,-13 1-8,6-4-8,6 2-10,-1-2-12,5 1-9,-2 3-5,-2-4-5,9 0-7,-3 0-5,12 2-1,-16-2-7,6 0 0,-1-2-9,-5-2-3,3 3-4,-4 1 0,5-2-6,-4-2-2,-4 4 1,1-1-5,-5-1 0,-3-2-3,2 3 2,-5-2-3,3 2 0,-6 1 5,-11 0-2,21-2-1,-21 2 3,16-4-5,-7 3 1,-9 1-1,11-2-4,-11 2-2,0 0-2,13-1-4,-13 1 1,0 0 0,0 0 0,0 0-7,17 0-10,-17 0-12,0 0-11,0 0-14,0 0-10,0 0-11,0 0-14,0 0-19,0 0-20,0 0-24,0 0-41,11-6-48,-11 6-147,0 0-408,0 0 180</inkml:trace>
          <inkml:trace contextRef="#ctx0" brushRef="#br0" timeOffset="63430.8015">9162 6666 104,'0'0'137,"-9"9"-7,9-9-5,-11 8-8,11-8-10,-14 3-6,14-3-10,-16 6-3,16-6-8,-12 1-5,12-1 0,-13 3-8,13-3-4,0 0-3,-20-3-8,20 3-1,0 0-3,-15-3-3,15 3-5,-14-5-2,14 5-2,-8-10-5,8 10-1,-5-10-4,5 10 1,-1-12 1,1 12-3,0 0 2,0-18 0,0 18-3,0 0 1,7-11-1,-4 3-4,-3 8-1,10-7-4,-10 7 0,11-3 0,-11 3-9,14-4 2,-14 4 1,15 0-4,-15 0-4,17 7 5,-9-2-3,-2 5-1,5 1 1,-1-1 2,-4 5 3,2 3 0,-5 0 1,5 1 5,-7 2 1,-1 6 3,0-1 0,-1-1-2,-4 3 4,-1-2-2,-2 3-1,-1-3 3,-4-1-4,1 1-1,-4-1-4,2-2 3,-3 0-4,3-2 2,-2-3-6,-1 0 2,0-2 1,0 1-3,3-4-1,0-1-2,-2-3 3,2 0 0,3-4 1,5-1 0,6-4 1,-15 5-3,15-5 1,-17 1 2,17-1-2,0 0-2,-14-6-4,14 6 1,-8-9-3,8 9 3,-7-12-4,7 12-2,-3-14-1,3 14 3,0 0-4,5-22 7,-5 22-6,0-12 5,0 12 0,5-9 4,-5 9 0,0 0 2,4-15 4,-4 15 3,0 0 0,7-10-1,-7 10 0,0 0 3,9-8 1,-9 8 0,0 0 4,5-9-1,-5 9-2,0 0 3,14-2 2,-14 2-2,0 0 4,12-4-1,-12 4 1,0 0 1,20 6 0,-9-5-2,-1 4 3,0-1-1,-10-4 1,18 9 3,-6-4-3,-1 2 1,5 0 2,-4 0-9,-3 4-2,5 0 2,-4-4-5,2 1 0,-1 2-4,0-3 2,-2 0-2,1-1 2,1 4-3,-4-3 0,3 1 0,1-1 0,-2 0-5,2 0-10,-2-4-14,-9-3-19,14 8-21,-6-2-28,-8-6-28,8 5-34,-8-5-41,0 0-51,0 0-139,18-11-411,-18 11 183</inkml:trace>
          <inkml:trace contextRef="#ctx0" brushRef="#br0" timeOffset="93648.798">8913 6277 78,'0'0'82,"0"0"-13,0 0-11,0 0-18,0 0-17,0 0-16,0 0-21,0 0-20,0 0-18,0 0-56,0 0 25</inkml:trace>
          <inkml:trace contextRef="#ctx0" brushRef="#br0" timeOffset="62187.5136">8936 5661 50,'0'0'206,"0"0"-10,0 0-9,0 0-11,-3-10-8,3 10-9,0 0-6,0 0-5,0 0-7,0 0-8,0 0-1,0 0-8,0-14 0,0 14-11,0 0-4,0 0-13,0 0-5,0 0-1,0 0-6,0 0-8,0 0-4,0-12-7,0 12 0,0 0-5,0 0-4,0 0-9,0 0-6,0 0-5,0 0-2,0 0-3,0 0-5,0 0-6,0 0-1,0 0 0,0 0-4,0 0-2,0 0-1,0 0-6,0 0 1,0 0-4,0 0-4,0 0 1,0 0-1,0 0 3,0 0-4,0 0 3,0 0 2,0 0 0,3 36-4,-3-36 7,-3 23 8,6-9-8,-3 0 1,3 5-1,1-3 2,0 4-2,-2-1 5,1 6 0,-2-3 0,6 7-4,-4-3 7,3-3-3,-4 1 0,1 2 4,0-7-4,0-1 5,-3-1-9,3 5 3,-1-5-2,1-2 2,-3-2-7,1 1 4,4-6 3,-5 4-4,3-4-5,-3-8 1,5 14-12,-5-14-11,1 10-17,-1-10-21,0 0-18,2 13-36,-2-13-34,0 0-52,6 7-40,-6-7-218,0 0-495,0 0 220</inkml:trace>
          <inkml:trace contextRef="#ctx0" brushRef="#br0" timeOffset="63873.548">10564 6415 171,'0'0'271,"9"-6"-29,-9 6-24,0 0-22,0 0-22,0 0-5,0 0 5,-5 25-5,5-25-5,-6 29-11,0-10-10,0 4-13,-4 4-10,2 3-13,1-2-10,-4 10-7,-5 0-10,2 0-5,2-8-14,-7 8-24,2-4-29,-2 0-28,4-7-36,2-2-39,1-2-42,-1-2-42,4-7-55,-5 2-154,1-5-421,4-4 186</inkml:trace>
        </inkml:traceGroup>
        <inkml:traceGroup>
          <inkml:annotationXML>
            <emma:emma xmlns:emma="http://www.w3.org/2003/04/emma" version="1.0">
              <emma:interpretation id="{40DBF2EF-8DC0-48CD-ACB1-21D8EB76A477}" emma:medium="tactile" emma:mode="ink">
                <msink:context xmlns:msink="http://schemas.microsoft.com/ink/2010/main" type="inkWord" rotatedBoundingBox="11866,5806 16643,5566 16750,7693 11973,7933"/>
              </emma:interpretation>
              <emma:one-of disjunction-type="recognition" id="oneOf12">
                <emma:interpretation id="interp60" emma:lang="en-US" emma:confidence="0">
                  <emma:literal>if."</emma:literal>
                </emma:interpretation>
                <emma:interpretation id="interp61" emma:lang="en-US" emma:confidence="0">
                  <emma:literal>if,"</emma:literal>
                </emma:interpretation>
                <emma:interpretation id="interp62" emma:lang="en-US" emma:confidence="0">
                  <emma:literal>Ref."</emma:literal>
                </emma:interpretation>
                <emma:interpretation id="interp63" emma:lang="en-US" emma:confidence="0">
                  <emma:literal>if.</emma:literal>
                </emma:interpretation>
                <emma:interpretation id="interp64" emma:lang="en-US" emma:confidence="0">
                  <emma:literal>if.""</emma:literal>
                </emma:interpretation>
              </emma:one-of>
            </emma:emma>
          </inkml:annotationXML>
          <inkml:trace contextRef="#ctx0" brushRef="#br0" timeOffset="80346.5088">15944 5373 76,'-22'-2'92,"9"2"-5,-2-4 1,15 4-4,-33 0-4,18 0 8,-4 0-9,2-1-2,-2 2 1,0-1-5,1 0-6,-3 4-1,1-4-9,2 2-1,-4-1-5,0-1-3,-3 0-6,5 4-5,1-3-6,-11 5-2,12-5-5,-1 2-1,-3 1-1,-3-1 4,5-2-8,-2 2 2,-1 0-5,-5 2 4,8-3-6,-1-1 1,0 2-5,-6 1 5,-1-2-4,2 0 6,-1 1-1,7-3 0,-2 2 1,5-1 1,0-1 2,0 0-2,-2 1-11,4 1 5,2-1 0,13-1 2,-28 0-3,17 4-4,11-4 0,-22 0 3,13 4 1,9-4-3,-22 0 1,10 0 0,12 0-3,-25 0 3,11 0-7,3 2 1,-3-2 1,1 1 4,13-1 1,-29 4-4,12-3-2,1-1 4,-3 0-5,5 0 2,-1 2 2,15-2 3,-20 4 3,20-4 4,-19-2 3,19 2 3,-14 2-1,14-2 1,-14 0-5,14 0 0,0 0 1,-14 1-2,14-1 0,0 0-3,-14 3 1,14-3-2,0 0 0,-16 0 0,16 0-5,-12 1 5,12-1-5,0 0 0,-17 3 1,17-3-3,-13 3-1,13-3 1,-11 6 3,11-6-4,0 0 0,-11 2-1,11-2 2,0 0-1,-10 3 2,10-3 6,0 0 0,0 0 6,0 0 0,-8 8 0,8-8 0,0 0 3,0 0-6,0 0 2,0 0-1,0 0-1,0 0-3,0 0 0,0 0-2,0 0-1,0 0 0,0 0-1,0 0-1,0 0 0,0 0-2,0 0 1,-8 7 0,8-7-3,0 0 2,0 0-2,0 0-1,-5 12 1,5-12 1,0 0-1,-1 9 3,1-9-1,-5 12 0,5-12 1,-1 11-3,1-11 0,-2 14 4,0-3 1,2-11-3,0 14 3,0-14-3,-3 19 0,3-8 2,-1 0 0,1-11-2,1 21-1,-1-9-1,0 2 1,0-3 0,3 3 2,-3 1 1,0-5-3,0 6 0,0-16 0,0 21 2,0-9-2,0 6 2,0-4-2,0-2 0,0-2 2,2 4 0,0 5-3,-1-1-1,-1 1 3,3-5 0,-1 5 1,-2-2-10,1 2 4,4-4 1,-2 10-3,0-7 3,-1 0-2,2-3 0,0 3 3,-1-2-1,-2 2 0,1 2 3,2-5-7,-2 4 6,0-2 0,-2-2-1,4 3 0,-2-3 0,-2 2-4,0 1 6,0-4-3,1 0 0,-1 3 2,4-3 0,-4 2 0,1 1-1,-1-3 1,0 3 0,2-4-2,-2 2 3,0-2-3,0-1 1,0 2-6,3 1 6,-2-7 0,-1-8 4,2 25 2,-1-11-3,3-6-2,-3 3 4,-1 4-2,2 0 0,1 0 0,-2-5 1,1 3-4,-2-1 6,0 3-6,1 2 5,-2-3-4,2-4 2,-1 4 2,0-3 1,0-11 5,0 20 2,0-12 3,0-8 2,4 20-2,-4-10 4,0-10-4,1 14 4,1-4-3,-2-10 4,0 15-1,0-15-2,0 13-2,0-13 3,3 10-5,-3-10 0,1 16-1,-1-16 0,0 16-3,0-16 0,0 16-5,0-16 6,0 14-2,0-14 0,0 13 0,0-13-4,2 14 2,-2-14 0,-2 13-4,2-13 1,5 13 0,-5-13 4,0 11 0,0-11-3,0 14 0,0-14 3,2 12-2,-2-12 3,0 0 5,-2 18-10,2-18 0,2 9 1,-2-9 1,0 0 1,-2 14 3,2-14-5,0 0 1,0 14 1,0-14 3,0 0-3,-3 12-4,3-12 6,0 0 0,0 0-1,-3 13-3,3-13 2,0 0 1,-5 10-3,5-10 2,0 0 2,0 0-3,0 0 2,0 0-4,0 0 4,-5 8-1,5-8 3,0 0 0,0 0 1,0 0 8,0 0-1,0 0 7,0 0 4,-7 7 5,7-7 3,0 0 13,0 0-17,0 0 0,0 0 4,-25-10-4,25 10-6,-14-8 5,4 5 4,1-3-8,9 6-5,-14-11 3,8 8-6,6 3-2,-14-9-4,8 2-12,6 7-10,-13-11-20,8 4-22,5 7-21,-15-10-25,10 3-24,-4 1-40,4-3-34,5 9-38,-11-19-41,5 10-195,3-7-507,0 4 225</inkml:trace>
          <inkml:trace contextRef="#ctx0" brushRef="#br0" timeOffset="70189.8868">15076 5837 100,'0'0'212,"0"0"-9,0 0-12,0 0-11,0 0-13,0 0-10,0 0-16,0 0-12,0 0-13,0 0-9,0 0-13,0 0-7,-12-5-12,12 5-12,0 0-6,0 0-2,0 0-8,0 0-3,0 0 0,0 0-6,-2 37 1,2-37-3,0 23 1,-1-11-1,1 5 0,-3-3 0,7 5 1,-4-4 4,0 5-3,0-2-4,2 5 3,-2 1-1,0-6 0,5 7-4,-4-1 5,4-1-6,-5-3 2,0 3-4,1-4-1,2-2-3,2 1 3,-3 0-4,1 1-3,-3-2-1,1-2 3,-1 1-5,0-5-3,2 3-3,3-2 0,-4-3-1,4 0-1,-5-9 0,1 18-3,2-9 6,1-1-4,-4-8-5,6 16 4,-5-9-2,-1-7-1,5 17 3,-5-17-2,2 11 0,-1-3 5,-1-8-2,2 14-1,-2-14 4,4 11-4,-4-11 1,5 15-3,-5-15 4,3 10-1,-3-10 0,0 0 1,5 15-3,-5-15 0,3 7 1,-3-7 1,0 0-3,6 7 3,-6-7-3,0 0 4,0 0-7,2 13 5,-2-13-7,0 0 2,0 0 5,4 9-5,-4-9-1,0 0-1,0 0 8,0 0-6,0 0-4,0 0 4,7 7-2,-7-7 0,0 0 3,0 0 1,0 0-2,0 0 3,0 0-1,0 0 3,0 0 9,0 0 3,0 0 4,0 0 2,0 0 9,0 0 6,0 0 5,0 0-4,0 0-10,0 0 5,0 0-10,0-34-18,0 18-6,-2 4-6,-1-5-12,0 2-6,0-4-6,1 1 0,1-2-5,-4-6-2,2 1 3,-8-2-9,3 1-4,2 1 2,0-1 2,-4 0 5,3 1 0,0 4 1,1 3 4,5-7-2,-4 9 4,-1 1-2,4 0 1,1-1 5,-3 5 0,1-1 5,2 0-1,1 12 3,0-21 1,-5 10 3,5 11-1,2-21 0,1 9 6,-3 12-7,0-20 0,0 20 1,1-17-1,-1 17 3,0-14-1,0 14 4,0-11 1,0 11 4,0 0-7,0-14 2,0 14 0,0 0 0,0 0 3,0 0-1,0 0 3,2-13 0,-2 13-4,0 0 2,0 0-4,0 0 3,0 0-4,0 0 3,0 0-1,0 0 3,0 0 1,0 0-2,0 0 3,0 0-1,0 0 3,0 0-1,-6 45 2,4-33 2,4 3 6,1 0 3,-2-1 3,-1 0-1,0 7 3,2-6 3,-1 2 0,-1 1 3,4 1-1,-1 1 2,0-2-3,-3 8 1,3-4 0,-2-2-1,4 3-5,0-4 3,-4-2-2,1 2 0,4-3 3,0 0-3,-6 2 2,3-3 3,2 3-2,1-2 0,-1-2-2,-3 0-1,1 0 2,1 1-3,-4-4 7,2 0-8,-2-11 1,3 20-3,-3-8 1,0-12-4,3 14 2,-3-14-1,6 9-1,-6-9-1,2 11 1,-2-11-2,0 0 1,5 10-4,-5-10 2,0 0 2,0 0 1,3 9-2,-3-9-3,0 0 3,0 0-2,0 0-2,0 0-2,0 0 3,0 0-2,3 11 3,-3-11-1,0 0-3,0 0-14,0 0-21,0 0-16,0 0-30,0 0-32,0 0-44,0 0-54,0 0-70,0 0-145,0 0-460,-19-35 203</inkml:trace>
          <inkml:trace contextRef="#ctx0" brushRef="#br0" timeOffset="65698.3914">12051 5749 94,'0'0'192,"0"0"-10,0 0-7,0 0-2,0 0-6,0 0-7,0 0-11,0 0-9,0 0-10,0 0-9,0 0-8,0 0-11,0 0-6,0 0-8,0 0-11,0 0-8,0 0-8,0 0-5,28-21-8,-16 17-3,2-3-5,0 0-4,0 2-6,0-1-5,5 2 0,-2-3-6,2 3 0,-2 0-3,2 2-2,-4 4-3,2-1-2,-1 2-1,3 0-1,-5 1 1,1 3-2,-1-2-1,-1 4-3,-4 3 1,3-1-1,-2 1-2,1 2-3,-5-1 5,0 1-4,-3-1 4,2 0-2,-4-1-1,1 5 0,-2-7-1,-2 6 1,-2-4-3,-1 2-1,-1-3-3,0 4-8,-5-1-4,3-3-9,-6-1-5,1 2-8,-1-4-3,0 2 2,5-6-7,-3 2 11,4-1-1,0 1 5,8-6 1,-14 7 10,14-7 2,-8 5 2,8-5 3,0 0 0,-11 7 1,11-7 0,0 0 6,0 0-1,0 0 5,0 0-5,0 0 3,0 0 2,0 0 2,0 0-2,0 0 1,0 0-3,0 0 6,0 0-7,0 0 3,0 0 1,0 0-1,0 0 1,0 0-2,0 0 0,0 0 1,0 0 0,35 0 2,-29 5 5,-6-5 5,12 6 2,-4 1 1,0-3-1,3 3 7,-3 1 4,-1 1 2,3 1 0,1 3 1,-2-4 1,-3 3 4,2 0 0,0-1-2,-4 1 3,3-2 1,-4-2-3,1 6 0,1-2 3,-3-2-1,1 0 0,-3-10 2,-2 19 0,4-6-2,-2-2-4,0-11 1,-8 20-1,2-10-2,1-2 0,-4 1-3,1 2-3,0-2 3,-1-2-3,-2-2 0,2 2 1,-4-2-4,1 2 6,-1-5 4,-2 2 1,2-3 0,-1-1 2,14 0 2,-25 0-1,8-1-8,3-3 0,14 4-6,-22-7-1,10 5-10,3-3-15,-4 3-15,4-3-18,9 5-18,-19-7-16,10 3-29,9 4-18,-13-5-25,13 5-30,-12-7-32,12 7-115,-8-7-356,8 7 158</inkml:trace>
          <inkml:trace contextRef="#ctx0" brushRef="#br0" timeOffset="66099.1614">12023 6659 143,'-7'8'265,"7"-8"-19,0 0-19,0 0-17,0 0-18,0 0-15,0 0-12,0 0-19,13 16-9,-13-16-7,17 0-6,0 3-5,3-3-13,1 0-5,4 0-12,3 3-3,0-2-13,4-2-5,1-5-7,8 5-2,-10-6-5,-3 3-6,4-1-2,-2-1 0,3 4-6,-5-3-6,-2-2-2,-6 3-4,2 0-1,-5 0-3,0 2 0,-1 1-6,-3 1-1,-13 0-1,21-6-2,-13 5-4,-8 1 3,16-7-3,-16 7 0,11-3-5,-11 3-13,9-1-13,-9 1-19,0 0-14,14-3-19,-14 3-20,0 0-20,0 0-28,17 4-27,-17-4-26,0 0-31,14 0-160,-14 0-418,0 0 185</inkml:trace>
          <inkml:trace contextRef="#ctx0" brushRef="#br0" timeOffset="66844.734">12306 6868 154,'-11'8'197,"11"-8"-6,0 0-10,0 0-14,0 0-12,0 0-18,0 0-14,0 0-12,0 0 4,-1 15-5,1-15 0,0 0-4,4 24-4,-4-16-5,0 6-3,0 1-6,0-1-6,0 1-6,0 0-2,-3 3-11,3-4-3,3 0-4,-1 3-5,3-4-3,-2 2-6,-2-4-3,2 0-1,-1 3-6,3-2-3,-2-3-2,3-1-1,0 2 0,0-1-7,7-1-2,-2 2-7,-3-5-5,6 4-6,-4-4-9,6 1-13,1-2-8,-1-1-3,-1 1-3,6-7-2,-3 6 5,-1-6 1,2 2 1,-3 0 3,-2-2 3,-4-3 5,1 2 0,0-4 6,-1 2-2,1-1 0,-8-1 4,3-1 2,-6 9 1,8-17 0,-4 9 2,-4 8 1,5-19 1,-3 12-2,-2 7 2,0-16 0,0 16 1,-2-18 2,2 18-1,-5-17-1,5 17 5,-1-14 3,1 14 0,-5-11 5,5 11 4,-1-13 5,1 13 6,0 0 10,-5-12 2,5 12 8,0 0 6,-3-11 3,3 11 1,0 0 2,0 0 2,0 0-1,0 0 3,-5-12-1,5 12-8,0 0 3,0 0 0,0 0-7,0 0-4,0 0 1,0 0-6,0 0-4,0 0-5,0 0-2,0 0-7,0 0-3,0 0 3,0 0-4,0 0 7,0 0-5,0 0 6,6 39-4,-6-39 4,2 25 2,1-10 1,0 3 1,-1 0 0,1 7 0,0-8 0,-3 1-1,5 6-2,-2 0-3,0-1-3,0-8 0,0 6-1,0-5 1,0 1-2,-1-2-1,-1 2-5,4-2 7,-5-3-2,0-2-8,3 1 0,-3-11-6,3 18-18,-3-7-15,0-11-13,2 9-19,-2-9-29,0 0-20,1 13-28,-1-13-30,0 0-23,0 0-44,0 0-42,0 0-177,0 0-493,0 0 218</inkml:trace>
          <inkml:trace contextRef="#ctx0" brushRef="#br0" timeOffset="67264.495">13524 6588 50,'14'0'281,"-14"0"-18,0 0-26,0 0-20,0 0-19,0 0-12,0 15 1,1-4-8,-1-11-10,-7 28-11,0-12-15,0 9-12,0 0-11,1 3-7,-3-6-17,-1 5-8,0-2-9,2 5-11,-5-5-23,1 3-39,-4-2-38,2 0-42,0-1-58,0-1-52,0-3-48,-3-1-162,2-5-426,-1-4 189</inkml:trace>
          <inkml:trace contextRef="#ctx0" brushRef="#br0" timeOffset="78526.0428">12800 5355 87,'0'0'133,"0"0"-4,0 0-13,-38-6-4,38 6-10,0 0-7,-17 0-8,17 0-2,0 0-7,-15-4-4,15 4-2,-14-1-7,14 1-2,-21-2-10,12 1 2,9 1-8,-22-6 1,10 6-15,12 0 3,-34 0-6,15-1 6,-1-1-8,2 2-3,-8 0-5,6 0-1,-7-2-1,7 2 1,-2-2-3,-4 2-1,7 0-1,-4 2-3,2-2 0,-7 0-4,7-2 1,-3 4 3,-4-2-4,5 0-1,-2 2-5,-1 0 7,-3 1-2,1-3-2,2 4 2,3-4-1,-7 1-5,11 1 4,-4 2-2,-2-3 0,5-1-1,0 2-1,-2 0 1,2 0 2,1 2-1,-1-3-1,3-1 2,-1 2-1,3-1 0,-1 1 1,-1-2 2,6 1 0,-1 0-1,-1 5-3,1-5 3,-2 1-2,14-2-1,-20 3-1,12 3 2,-3-4-1,0 3 1,11-5-1,-19 5-2,10-2 3,1 1-3,0 2 2,8-6-1,-14 10 2,7-8-1,7-2-1,-11 7 4,11-7-4,-10 7-4,10-7 1,-11 4 3,11-4-2,0 0 2,-7 7 2,7-7-4,0 0 3,-7 7 5,7-7 1,0 0 1,0 0 3,0 0-3,0 0 3,0 0-2,0 0 3,0 0-1,0 0 0,0 0-5,0 0-1,0 0-1,0 0 1,0 0 0,0 0 2,-6 11 0,6-11-1,0 0 0,-1 10 0,1-10-3,-2 12 5,2-12-3,-3 15 2,3-15-1,-3 15 2,3-15-3,0 20 1,0-9 1,-2 1-1,2-12 3,0 26-4,2-10 1,-2 0 4,0-2 1,0 1-3,0 6 3,1-5-2,-1 3 8,0 0-4,-1 4 4,2 0-4,-1 2 0,0-3-1,2 4 2,1 2 1,-1-3-6,2-1 1,-2 1 2,-1 1-3,1 3 2,1-6 1,0 1 2,0-4 4,2 4-3,0 1 2,-4-8-1,4 2-2,-2-1 4,0 1-4,-1 0-1,2-2 1,-2 4-1,-1-2-1,4 6-3,-3-8 1,-1 6 0,-1 0 2,5 2 2,-7-6-3,4 6-3,-2-6 1,1-1 1,3 8 0,-8-11 1,4 4 1,4-3-1,-4 3 0,1-4 3,1-1 2,-2 0 0,1 1-4,2 2 2,0-3-2,-3 2 5,4-6-5,-3 6 4,1-3-3,-2 1 3,0 0-1,0 2 4,1-5-4,-2 4 1,-1-1 0,2 1-4,2-1 2,-4 5-1,1-1-3,2-3 1,-2 3 1,1 0-4,0 0 2,1 4-1,-1-6-1,0 4-2,0-4 0,2 1 2,-1 1-2,-1-3 2,0 0-2,3-2 1,-3 4-2,-3-3-1,6 4-1,-3-4-1,0-2 0,-3 2 3,6 1-2,-6 3 0,2-7 2,-1 0-1,1 3 5,-4-4-5,3 5-1,-1-6 5,0 0-4,3-9 1,-1 18 0,-4-10-2,5-8 4,-6 18 0,4-10-1,2-8 8,-6 14-4,6-14 1,-2 14 2,2-14-1,-4 8 2,4-8 0,0 0-3,-2 13 3,2-13-3,0 0 3,0 0 1,0 0 0,0 0 0,-5 9 9,5-9-4,0 0 4,0 0 4,0 0 4,0 0 5,0 0 6,0 0 10,0 0 0,0 0 8,0 0 2,0 0-10,0 0-4,0 0-7,0 0 2,-31-16-9,20 10 1,2 1-6,0-2-2,-2-3-8,-2 3-4,-1-3 3,5 3-5,-3-1-2,-6-2-2,4 2-6,0-4-9,3 2-9,-1 3-3,-4-1-11,2-4-5,2 4-10,-2-1-8,2-1-19,-4 3-11,10 0-14,-7 0-21,-1-1-29,2 0-35,4 0-41,5 1-41,-2-4-222,5 11-524,-4-26 232</inkml:trace>
        </inkml:traceGroup>
      </inkml:traceGroup>
    </inkml:traceGroup>
    <inkml:traceGroup>
      <inkml:annotationXML>
        <emma:emma xmlns:emma="http://www.w3.org/2003/04/emma" version="1.0">
          <emma:interpretation id="{706D45EE-D8E9-4103-AA4C-8D4AF1149B19}" emma:medium="tactile" emma:mode="ink">
            <msink:context xmlns:msink="http://schemas.microsoft.com/ink/2010/main" type="paragraph" rotatedBoundingBox="2854,7966 13631,7775 13679,10477 2902,106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DCD1FD-DFDD-4753-9335-0F5BC1400EEF}" emma:medium="tactile" emma:mode="ink">
              <msink:context xmlns:msink="http://schemas.microsoft.com/ink/2010/main" type="inkBullet" rotatedBoundingBox="2854,7966 3392,7956 3438,10541 2900,10551"/>
            </emma:interpretation>
            <emma:one-of disjunction-type="recognition" id="oneOf13">
              <emma:interpretation id="interp65" emma:lang="en-US" emma:confidence="0">
                <emma:literal>!</emma:literal>
              </emma:interpretation>
              <emma:interpretation id="interp66" emma:lang="en-US" emma:confidence="0">
                <emma:literal>.</emma:literal>
              </emma:interpretation>
              <emma:interpretation id="interp67" emma:lang="en-US" emma:confidence="0">
                <emma:literal>(</emma:literal>
              </emma:interpretation>
              <emma:interpretation id="interp68" emma:lang="en-US" emma:confidence="0">
                <emma:literal>l</emma:literal>
              </emma:interpretation>
              <emma:interpretation id="interp69" emma:lang="en-US" emma:confidence="0">
                <emma:literal>:</emma:literal>
              </emma:interpretation>
            </emma:one-of>
          </emma:emma>
        </inkml:annotationXML>
        <inkml:trace contextRef="#ctx0" brushRef="#br0" timeOffset="85497.0045">2331 9667 89,'1'-12'173,"-1"12"0,0 0 0,0 0-4,0 0-1,2-11-13,-2 11-4,0 0-4,0 0-4,0 0-6,0 0-9,0 0-16,-8-14-5,8 14-10,0 0-7,0 0-5,0 0-4,-9-9-11,9 9-6,0 0-7,0 0-5,0 0-4,-14 0-9,14 0-4,0 0-4,0 0-2,-20 9-7,13-4-2,7-5-1,-15 12-1,7-5-2,-1-2-4,2 5-1,0-4-4,-1 7 1,0-1-2,0 2 3,2 2 0,1-2-2,2 0-2,2 0 2,-4 3-2,3-1 1,4 1-3,-4-1 2,4 2 3,-2-3-3,2 0 7,-2 2-6,3-6 0,-2 5 2,1-2-3,2 0 1,3 0-3,-4-2 2,5 2-1,2 1 2,1-6-4,0 3 2,2-1-1,-5-3 3,4 2-2,-3 0 5,4-1-7,1-2 6,-6 1-5,6-2 0,-2-4 3,-1 1 0,0 3-2,-2-5 1,2 5-2,-11-6 4,20 3-1,-10-2 0,-10-1-2,17-1 1,-17 1 0,18-9 9,-7 5-9,2 1-2,-4-2 0,1-7 3,0 1 0,0 1-2,1-3-1,-2 2 0,-1 3 3,3-6 0,-4 3 6,1-5-2,-3 7 2,1 1 2,-3-3 3,2 0 2,-5 11-1,3-19 7,-3 8-8,0 11 2,0-21 2,-1 9-2,-3 2 2,0-1-5,4 11 0,-8-20 7,2 10-11,1 0-1,-4-4 2,2 7-1,0-5-3,-1 5 2,-5-6-1,4 3-2,-3 0-2,1-1 0,0-1 3,-3 2-6,4 2-2,1-1 3,0 2 1,-2-1-7,2 1-4,9 7-5,-13-12-12,7 7-14,6 5-21,-13-10-18,13 10-27,-10-7-27,10 7-27,-13-3-33,13 3-27,-11-4-36,11 4-142,0 0-428,-20-1 190</inkml:trace>
        <inkml:trace contextRef="#ctx0" brushRef="#br0" timeOffset="84624.3049">2276 7542 8,'0'0'139,"0"0"-9,0 0-4,0 0-5,0 0-3,0 0-6,0 0-5,0 0-9,0 0-10,0 0-6,0 0-5,0 0-13,0 0-4,0 0-11,0 0-7,0 0-2,0 0-2,0 0-9,0 0 0,7 33 0,-7-33-2,0 0-3,6 7 0,-6-7 4,0 0-10,0 0 3,0 0 5,-5 19-7,5-19 4,2 11 0,-2-11 1,3 13 2,-3-13 2,6 10-4,-6-10 4,0 16 2,2-7-5,-2-9 1,3 18 2,0-4-3,-2 0 2,-1-2-1,5 5-2,-3-2-2,-1 3-2,2-3 4,-6 3 0,6 4-5,-3-4 1,0-3 2,0 4-4,2-2-2,-1 1-1,1-3-1,-2 4 5,-2 6-7,2-5 1,2 3 2,-2-4 0,0-1-3,6 5-5,-1-4 3,-5-3-1,0 5-1,1-2 1,4-2-4,-5 2 1,3-1 1,0 1 0,-3-1 0,3-1-1,-1 1-2,1 0 2,0-1-3,0 1 2,-1 2 1,-1 3-1,4-4 1,-5-4-3,2 3-3,-2-4 3,4 1-1,-4 0 1,2-2 0,-2-1 0,0 4 1,1 0-3,3-4 0,-4 4 1,0-2 1,1-1-1,1-2 2,2 0-2,-2 0 0,3 7-1,-2-6 3,-2 5-1,2-7-3,4 2 0,-4 2 2,1-1-2,-1 4 0,2 0 0,-2-4 3,2 1-2,0 1 2,1 2-2,-5-1-1,1-2 2,3-3-1,-2 1 0,0-4-2,0 8 4,-2-1-6,4-1 2,-3-3 2,1 0-3,-2-1 1,1 2 2,3-2-2,-4 0 1,-1-10 1,2 17 0,1-7 0,-3-10-1,1 12 2,-1-12 2,2 12-2,-2-12-2,2 12 0,-2-12-2,3 9 4,-3-9 2,0 0-1,3 9 3,-3-9 3,0 0 7,0 0 11,0 0 4,0 0 4,0 0 1,0 0-3,0 0-4,0 0-1,0 0-5,0 0-4,0 0 1,-35-15-1,26 12-4,9 3-1,-14-10-3,6 8-3,-4-3 2,3-2-5,9 7-2,-21-7 1,10 2 3,4 2-2,7 3 1,-14-8 5,6 4-8,8 4 0,-16-5-2,16 5 2,-12-7 1,6 1 2,6 6 5,-13-11 0,13 11 1,-9-7 4,3 3-2,6 4 4,-8-9 0,8 9 5,-8-7-1,8 7-4,-6-9 2,6 9 3,0 0 1,-5-11 1,5 11 1,0 0-5,-3-11 4,3 11-3,0 0-2,0 0 0,0 0 2,-6-8-7,6 8 1,0 0-1,0 0-4,0 0 2,0 0 1,0 0-8,0 0 3,0 0 2,0 0-5,0 0 2,0 0-6,0 0 2,0 0-7,0 0 1,0 0-2,0 0-2,0 0-3,0 0 1,0 0 4,0 0 0,0 0-2,0 0 9,22 23-9,-16-20 2,2 4 4,4 4-5,-1 0 4,0-4 0,-2 3-2,4 1 2,-1-2-4,-1 2 5,-2-6-1,2 4-1,0-2 0,-3-2 4,1 1-1,2-2-1,-3 0 1,3 1 6,-3 1-7,-8-6 8,14 10-10,-8-8 1,-6-2 3,11 6-5,-11-6 6,0 0 0,12 3 2,-12-3 0,10 4 0,-10-4 1,0 0-2,20-10 6,-11 7-2,-1-6 0,3 6-1,3-8 3,-2 3 0,1-3-2,-1 2 4,2 1-1,-4-4 2,2 4 0,-3-5 0,1 8 2,-1-1 2,-1-2-1,-2 2 4,-6 6-6,13-8 1,-13 8-2,0 0-1,9-8-4,-9 8 1,0 0 2,0 0-1,6-7-7,-6 7-9,0 0-9,0 0-9,0 0-8,0 0-19,0 0-12,0 0-22,0 0-23,0 0-28,0 0-28,0 0-25,0 0-33,0 0-23,0 0-182,0 0-462,0 0 204</inkml:trace>
      </inkml:traceGroup>
      <inkml:traceGroup>
        <inkml:annotationXML>
          <emma:emma xmlns:emma="http://www.w3.org/2003/04/emma" version="1.0">
            <emma:interpretation id="{C01D238F-8089-4A8C-9342-A142082DFF7D}" emma:medium="tactile" emma:mode="ink">
              <msink:context xmlns:msink="http://schemas.microsoft.com/ink/2010/main" type="line" rotatedBoundingBox="4733,8175 13635,8017 13679,10477 4777,10635"/>
            </emma:interpretation>
          </emma:emma>
        </inkml:annotationXML>
        <inkml:traceGroup>
          <inkml:annotationXML>
            <emma:emma xmlns:emma="http://www.w3.org/2003/04/emma" version="1.0">
              <emma:interpretation id="{8FD98F3D-A28E-4870-8D65-7CB499DE9050}" emma:medium="tactile" emma:mode="ink">
                <msink:context xmlns:msink="http://schemas.microsoft.com/ink/2010/main" type="inkWord" rotatedBoundingBox="4768,10630 5093,10041 5123,10057 4799,10647"/>
              </emma:interpretation>
              <emma:one-of disjunction-type="recognition" id="oneOf14">
                <emma:interpretation id="interp70" emma:lang="en-US" emma:confidence="0">
                  <emma:literal>,</emma:literal>
                </emma:interpretation>
                <emma:interpretation id="interp71" emma:lang="en-US" emma:confidence="0">
                  <emma:literal>/</emma:literal>
                </emma:interpretation>
                <emma:interpretation id="interp72" emma:lang="en-US" emma:confidence="0">
                  <emma:literal>.</emma:literal>
                </emma:interpretation>
                <emma:interpretation id="interp73" emma:lang="en-US" emma:confidence="0">
                  <emma:literal>!</emma:literal>
                </emma:interpretation>
                <emma:interpretation id="interp7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94844.6255">4382 9635 45,'0'0'261,"0"0"-21,0 0-23,0-16-21,0 16-26,0 0-18,0 0-13,0 0-19,0 0-9,0 0-5,0 0-9,-10 36-4,6-17-7,-4 4-8,-3 1-7,0 6-3,-6 2-7,3 5-7,-3-1-6,-7 4-12,7-3-20,-9-1-27,4-1-25,-3-1-27,3-1-35,2 0-34,6-12-38,-2 6-26,2-2-98,0-5-317,4-4 140</inkml:trace>
        </inkml:traceGroup>
        <inkml:traceGroup>
          <inkml:annotationXML>
            <emma:emma xmlns:emma="http://www.w3.org/2003/04/emma" version="1.0">
              <emma:interpretation id="{9EE36B18-125B-41E0-A3EF-53175F3EA182}" emma:medium="tactile" emma:mode="ink">
                <msink:context xmlns:msink="http://schemas.microsoft.com/ink/2010/main" type="inkWord" rotatedBoundingBox="6383,7933 8000,9893 7032,10692 5415,8732"/>
              </emma:interpretation>
              <emma:one-of disjunction-type="recognition" id="oneOf15">
                <emma:interpretation id="interp75" emma:lang="en-US" emma:confidence="0">
                  <emma:literal>k,</emma:literal>
                </emma:interpretation>
                <emma:interpretation id="interp76" emma:lang="en-US" emma:confidence="0">
                  <emma:literal>k.</emma:literal>
                </emma:interpretation>
                <emma:interpretation id="interp77" emma:lang="en-US" emma:confidence="0">
                  <emma:literal>dis,</emma:literal>
                </emma:interpretation>
                <emma:interpretation id="interp78" emma:lang="en-US" emma:confidence="0">
                  <emma:literal>p.'</emma:literal>
                </emma:interpretation>
                <emma:interpretation id="interp79" emma:lang="en-US" emma:confidence="0">
                  <emma:literal>P.'</emma:literal>
                </emma:interpretation>
              </emma:one-of>
            </emma:emma>
          </inkml:annotationXML>
          <inkml:trace contextRef="#ctx0" brushRef="#br0" timeOffset="89337.8558">5535 8847 142,'-3'-14'195,"3"14"-4,0 0-7,0 0-8,0 0-11,0 0-10,0 0-12,0 0-16,0 0-9,0 0-18,0 0-12,3-11-11,-3 11-9,0 0-7,0 0-5,0 0-5,0 0 0,4 38-4,-4-38-5,3 27 1,0-9-5,-2 2-3,1-1-4,3-3-1,1 3-2,-6 1 0,5 2-3,-2-3-7,3 0 1,-3-2-1,0 0-1,0 2-2,3-4-1,-1-1-3,-2 0-1,0-2-1,0-3 0,2-2-2,-5-7 0,2 16 0,-2-16 0,4 12-2,-4-12 3,0 0-2,0 11 2,0-11 6,0 0-7,0 0 15,0 0 18,0 0-5,0 0 0,0 0-2,0 0-7,0 0 1,0 0-4,-7-37-5,3 21-1,-2 0 3,3-2-3,3-1-5,-6-5 1,1 0 1,2-1 0,-3 9-1,1-3 4,1-4 4,2 5 1,-4 0 1,3 4 8,3-2-3,-7 1 2,6 1-1,1 14-3,-6-17-1,6 9 3,0 8 0,0 0-3,-4-18-8,4 18 2,0 0-1,-4-11-4,4 11 5,0 0-13,0 0 0,0 0-5,0 0 0,0 0-9,0 0 8,0 0-1,0 0-1,0 0-3,0 0-1,0 40 4,0-22-1,0 4 0,1 4 4,2-1-3,1 4 0,0-4 4,-1 2-4,-1-3 1,3-2 4,1 4-4,-3-8-3,2 7 5,-4-6-1,7-4-1,-5-5 2,0 1-2,-3 0 1,5-3 2,-5-8 2,6 16-2,-3-10-3,-3-6 0,0 0 6,6 9 1,-6-9 1,0 0 2,4 8-1,-4-8-2,0 0 6,0 0-6,0 0-3,0 0 0,0 0 0,-18-29-1,15 14 1,-3 3-2,-5-4 2,7-3 0,-1-4-3,-6 5 3,6-6-2,1 3 1,-4-5 1,6 3 1,-4 0 0,4 4-4,-1 3 4,0-2 1,0 3 4,2 5 7,1 10 2,-5-19-3,5 19 4,-2-14-2,2 14-3,0-16 0,0 16-3,0 0 0,-3-10-6,3 10-4,0 0 0,0 0-5,0 0-6,0 0 1,0 0 2,0 0 2,0 0 1,0 0-3,11 47 7,-5-21-6,-1 0 4,1 0-1,0 2-3,-2 1 0,2-1 6,-3 2-1,8-2-1,-6 2 4,-1-3-6,4-1 3,-5 0 2,3-2-1,-3-5 0,2-5-3,-2 0 2,3-2 6,-6-2-8,4-2 2,-4-8 1,1 13 1,-1-13-1,3 12 4,-3-12 8,0 0-6,6 8 2,-6-8 2,0 0-6,0 0 0,0 0-4,0 0-4,0 0-2,-9-45-4,4 20 3,2-1-4,0-3 0,0-10-3,-5 4 0,5-4-1,0-4 4,-3 2 1,6-2 1,-5 8 1,2 8 6,2 2 2,-1 3 5,2 4 14,-3 3-2,3 1 0,-3 6 2,3 8-1,0-18-4,0 18-3,0 0 0,-3-14 0,3 14-8,0 0-1,0 0-7,0 0-3,0 0 3,0 0-2,0 0 4,0 0-5,0 0 5,0 0-1,6 58 1,-3-37-3,-1 9 4,1-3 0,3 8 0,0-4-1,-3-1 0,0 7 3,0-8-3,5 8 6,-5-8-3,4-1-2,-6-1 5,2-1-1,0-1 0,0-7-5,1 4-2,-3-4-6,1-5-16,1-1-11,-2-3-16,-1-9-21,3 17-20,-3-17-16,0 11-35,0-11-29,4 7-34,-4-7-246,0 0-494,0 0 219</inkml:trace>
          <inkml:trace contextRef="#ctx0" brushRef="#br0" timeOffset="87908.6891">5409 7729 118,'0'0'188,"0"0"-6,0 0-7,0 0-8,0 0-4,0 0-10,0 0-11,0 0-7,0 0-9,0 0-9,0 0-8,0 0-13,0 0-7,0 0-11,0 0-10,0 0-6,0 0-10,0 0-6,0 0-1,0 0-4,0 0-9,0 0-6,0 0-1,0 0-3,0 0-2,0 0-4,0 0 4,0 0-8,0 0 0,-1 32 0,1-32 0,6 19 3,-3-5-2,0 4-1,0-4 3,0 7-3,1 2 6,3 3-6,-4-2-1,1-1 3,0 5 0,3 10-4,-7 0-2,3-8-1,0-2 5,0-1-6,-3 10 1,5-9-2,-5-1-1,1 1 2,-1-5-1,0-2-1,2-5-1,-2 1 1,3 0-3,-3-5 1,0 3 2,0 0-2,3-7-1,-3-8 2,0 18 0,0-18-2,0 17 2,0-17 0,0 14 0,0-14-2,0 8 1,0-8 0,0 0 0,-3 14-1,3-14 0,-5 11-1,5-11 2,0 0 1,0 0 1,0 0 1,-6 7-3,6-7-1,0 0 6,-20-2-3,20 2-2,0 0-2,-24-8 5,24 8-4,-14-8 0,5 1 3,-2 4-1,5-4-2,-4-1 3,0 4-2,3-6 2,7 10 0,-14-15 1,8 8 1,1 1 2,5 6 1,-9-17 1,1 10 2,5-3 6,3 10 0,-6-14 0,6 14-1,-8-10 0,8 10-3,-6-13 3,6 13 1,-6-8-3,6 8 2,0 0-2,-5-13-3,5 13 0,0 0-3,0 0-1,0 0-4,0 0-2,0 0-2,-3-10-2,3 10-4,0 0-7,0 0 4,0 0 3,0 0 0,0 0 1,20 26-1,-12-18 0,1 4 3,2-4 1,3 3-2,-3 3 2,8 4 0,-2-7-2,0 0 7,-3-1-8,6 4 5,-6-3-6,-1-3 3,4 4 6,0-1-8,-3-4 1,0-1 2,-2-1 1,6 0-1,-6 0 2,-1-1 0,0 0 0,1-4 2,-1 0 0,-11 0-2,20 0 6,-9-4-4,-11 4 1,21-7 0,-12 2 1,0-1 2,-9 6 2,14-12 0,-9 2 1,0 1 1,2 1-4,0-2 1,-7 0 1,3-1-2,1-6 3,0 7-3,-4 10 1,0-26-1,3 15 1,-3 0-3,0 11-1,-3-20 3,3 20-4,3-15-11,-3 15-9,0-14-11,0 14-17,0 0-23,-3-13-28,3 13-30,0 0-36,0 0-27,0 0-23,0 0-160,0 0-403,0 0 179</inkml:trace>
          <inkml:trace contextRef="#ctx0" brushRef="#br0" timeOffset="94277.9508">7065 9199 137,'0'0'255,"0"0"-22,0 0-13,0 0-20,0 0-17,0 0-18,0 0-15,0 0-15,0 0-15,3 10-12,-3-10-3,-3 18-5,3-4-8,0 4-6,-3 4-7,-4 7-6,3-3-10,1 5-6,-4 6-3,-2 3-5,1 1-4,-6-1-17,-1 3-23,1-4-42,0-2-40,0 0-43,1-11-41,-1 3-44,0-3-152,2 0-387,-6-6 171</inkml:trace>
        </inkml:traceGroup>
        <inkml:traceGroup>
          <inkml:annotationXML>
            <emma:emma xmlns:emma="http://www.w3.org/2003/04/emma" version="1.0">
              <emma:interpretation id="{B06A3F5D-CB39-4EE6-A5CA-D8E8B7BD17D4}" emma:medium="tactile" emma:mode="ink">
                <msink:context xmlns:msink="http://schemas.microsoft.com/ink/2010/main" type="inkWord" rotatedBoundingBox="9454,8933 10527,9452 10193,10142 9120,9623"/>
              </emma:interpretation>
              <emma:one-of disjunction-type="recognition" id="oneOf16">
                <emma:interpretation id="interp80" emma:lang="en-US" emma:confidence="0">
                  <emma:literal>.</emma:literal>
                </emma:interpretation>
                <emma:interpretation id="interp81" emma:lang="en-US" emma:confidence="0">
                  <emma:literal>a</emma:literal>
                </emma:interpretation>
                <emma:interpretation id="interp82" emma:lang="en-US" emma:confidence="0">
                  <emma:literal>E</emma:literal>
                </emma:interpretation>
                <emma:interpretation id="interp83" emma:lang="en-US" emma:confidence="0">
                  <emma:literal>&amp;</emma:literal>
                </emma:interpretation>
                <emma:interpretation id="interp8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96912.0961">8489 9230 8,'0'0'250,"0"0"-18,0 0-11,0 0-8,0 0-20,-6 7-12,6-7-11,0 0-17,0 0-7,0 0-7,0 0 4,0 0-2,38 9 0,-12-9-3,15 0-7,10 0-10,3-6-8,7 2-12,20-5-12,-23 4-4,23-2-10,-3-4-7,3 6-7,-24-1-7,1-4 0,-1 5-11,1 1-3,-3-2-3,-6-1 2,6-1-4,-8 0-5,-16 5 1,-3-1 5,1 1 2,-2-2 1,-10 2-8,-3 2 0,-3-1 3,-2 1-6,-9 1-3,20-3 1,-20 3-6,10-1-4,-10 1-4,0 0-14,11-6-16,-11 6-22,0 0-21,3-7-43,-3 7-48,0 0-57,-16-14-47,5 8-273,-6-2-572,0-4 254</inkml:trace>
          <inkml:trace contextRef="#ctx0" brushRef="#br0" timeOffset="96405.3872">8844 8632 12,'0'0'217,"0"0"-13,0 0-4,0 0-7,0 0-10,0 0-10,0-16-10,0 16-12,0 0-12,0 0-15,0 0-11,0 0-18,0 0-12,0 0-10,0 0-7,0 0-8,0 0-3,0 0-4,0 0-2,7 41-4,-6-27 2,2 1-5,-3 4-2,4-2-5,-1 4 1,0 3-3,1 0-5,-2-7-2,0 7-2,-2 2-5,6-4 0,-3 2-2,0-1-2,2-6-2,-4-2 1,1 0 0,-2 0-3,3-4 3,0-4-7,-3-7 7,3 15-5,-3-15-3,3 13 0,-3-13 2,2 8 2,-2-8-1,0 0 1,1 11 4,-1-11 10,0 0 4,0 0 1,0 0-4,0 0-5,0 0-2,0 0 0,-18-33-5,10 19-3,2-1-1,1-3-2,-4 2 0,-2-5 2,1-4-1,4 0-2,-5 3 0,5-4 0,-2 2 1,2 8-2,0-2 7,1 3 8,-1-4-2,3 1 1,0 1-2,0 3-1,-1 0 0,3-2 7,1 6 1,0 10 0,-5-19 0,4 8 1,1 11-2,-7-18 2,4 11-4,3 7 5,-3-11-1,3 11-4,0 0 4,0 0-5,0-14-4,0 14 1,0 0 0,0 0-11,0 0-2,0 0-6,0 0-3,0 0 1,0 0-1,0 0-2,0 0 4,13 29 1,-12-12 8,5 5-11,4-3 3,-1 2-1,-1 4 2,0-3 2,-2-3-4,0-1 2,3 8-2,-4-8 3,1-3 1,-3 6-4,4-4 5,-3 0-2,0-1-4,3 0 3,-4-2 4,-1-3-4,0-4-6,-2-7 5,6 15-2,-6-7-2,0-8 0,0 0-3,3 10-1,-3-10-3,0 0 4,5 11 0,-5-11 1,0 0 2,0 0 1,0 0-3,0 0-4,0 0-2,0 0-3,0 0 0,-21-40 1,14 25 0,0 1 1,1-5 2,-2 2 3,2 2 1,-2-10 1,-1 2 1,3 0 2,-2-4 0,2 1 1,1 1 6,-1 0-7,0 1 2,1 3 4,2 3 6,0 0 0,0 3 6,-1 2-2,0-1 3,4 3-3,0 11 2,-2-17-1,2 17 8,-1-16 2,1 16-9,-7-9-2,7 9-4,-3-11 1,3 11 1,0 0-1,0 0-11,0 0-1,0 0-9,0 0-3,0 0 7,0 0-4,0 0-1,0 0 4,8 46-2,-3-21 2,-1 0 4,3 1-4,-1 2 3,-1 2 2,7 5 2,-7-6-5,1-2 5,3 1-1,-4 2 1,4-2 4,-3-2 0,2 3-5,0-7 4,-2 2 0,1-7 0,-4 0-3,4-3-14,-3-2-16,2 0-18,-6-5-19,6 3-23,-6-10-29,6 15-38,-6-15-40,8 11-49,-8-11-158,0 3-442,0-3 196</inkml:trace>
        </inkml:traceGroup>
        <inkml:traceGroup>
          <inkml:annotationXML>
            <emma:emma xmlns:emma="http://www.w3.org/2003/04/emma" version="1.0">
              <emma:interpretation id="{6BD3CE1D-A8ED-46CF-8530-E234A0C87945}" emma:medium="tactile" emma:mode="ink">
                <msink:context xmlns:msink="http://schemas.microsoft.com/ink/2010/main" type="inkWord" rotatedBoundingBox="12450,9711 12994,8483 13818,8848 13274,10076"/>
              </emma:interpretation>
              <emma:one-of disjunction-type="recognition" id="oneOf17">
                <emma:interpretation id="interp85" emma:lang="en-US" emma:confidence="0">
                  <emma:literal>5</emma:literal>
                </emma:interpretation>
                <emma:interpretation id="interp86" emma:lang="en-US" emma:confidence="0">
                  <emma:literal>F</emma:literal>
                </emma:interpretation>
                <emma:interpretation id="interp87" emma:lang="en-US" emma:confidence="0">
                  <emma:literal>Z</emma:literal>
                </emma:interpretation>
                <emma:interpretation id="interp88" emma:lang="en-US" emma:confidence="0">
                  <emma:literal>z</emma:literal>
                </emma:interpretation>
                <emma:interpretation id="interp89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102281.155">12113 8483 5,'0'0'161,"0"0"-9,0 0-16,-14 0-5,14 0-15,0 0-1,0 0 6,-6 9-3,6-9 5,-6 14-6,4-3-2,0 1-6,-2 6-2,1-1-5,3 1-5,-5 3-6,7 4 0,-2 0-4,3 0-5,0 3 0,-2 3-9,10 7-3,-8-3-5,2 7-4,3-3-4,-2 5 1,0-5-6,0 1-3,-2-11-5,5 12 2,-6-6-6,3-6-5,-1-2-1,0 0 0,-1-2-3,-2 1-2,1-10-3,-1 6-3,-1-8 2,-1 1-3,2 1-14,-4-7 2,1 6 2,1-15-2,-5 19-3,2-10 1,-2-2-2,-1 2 1,0-2 5,6-7-3,-18 10-4,8-6 0,0-3-1,-4 1 2,14-2 7,-26-3-10,13 0-7,-2 0-20,2-1-16,13 4-22,-23-13-28,9 5-37,6-4-43,2-2-29,0-1-27,6 4-161,1-7-417,4-3 185</inkml:trace>
          <inkml:trace contextRef="#ctx0" brushRef="#br0" timeOffset="102877.9797">12437 8781 11,'6'-6'205,"-6"6"-24,9-9-18,-9 9-1,13-11-15,-5 8-7,1-1-9,5-1-9,-3 2-12,5-3-12,-2 4-6,0-1-10,-2-1-4,-4 1-4,4 0-12,-12 3-9,22-1-5,-9 1-8,-13 0-2,21 4 1,-8 3-6,-4-3-8,5 4-2,-3 1-3,3 0 2,-6 2-3,0 1-5,-1 2-2,-2-4 2,3 1 2,-2 7-7,-4-3-3,-4-4-9,1 4 0,-3 2-5,-2-5-9,2 1-1,-7 1-7,3 2-5,-3-6 1,0 3-2,3-6 2,-3 1 3,4 0 1,-1-3 4,8-5 4,-13 8 4,13-8 9,-7 3 6,7-3 10,0 0 2,-13 5 10,13-5 7,0 0-1,0 0 6,0 0-2,0 0-5,0 0 1,0 0-1,0 0 0,0 0-1,0 0-6,0 0-3,0 0 1,0 0-3,0 0-5,0 0-1,0 0-2,0 0-1,0 0 0,28-19 2,-28 19 1,0 0 0,17 11 3,-9-8-1,-8-3 2,11 11 4,-5-3 3,2 3-2,-2-4 8,2 5-6,-2-3-1,4 3 5,-6 1-4,2 3 2,-1-5 1,-2-1-3,2 2 0,-4-1-4,4-1 0,-5 2 1,2-2-2,-2-10-3,0 19 0,0-12 0,0-7 0,-7 21-2,0-10 1,0-1-2,-2-1-2,-3 3-1,-1-8 3,2 5-3,-6-1 5,2-1-13,-1-3-9,-1 0-10,0-2-15,-2-1-19,0 3-15,5-8-25,-3 4-31,17 0-13,-22-3-36,10-1-27,0 3-149,12 1-379,-18-10 168</inkml:trace>
          <inkml:trace contextRef="#ctx0" brushRef="#br0" timeOffset="101827.415">12217 8490 180,'0'0'188,"-6"-10"-7,6 10 1,-3-8-3,3 8 2,-6-8 4,6 8-9,0 0-1,-5-12-1,5 12-4,0 0-2,0 0-7,-3-11-13,3 11-5,0 0-9,0 0-9,0 0-5,0 0-11,0 0-14,9-13-11,-9 13-9,22-4-5,-3 1-9,7 2-6,5-3-1,11 1-10,1-3-4,3 1 0,1 1-12,1 1 1,-6-1 1,5-3-10,-5 4 0,-8-1-5,-3 0-7,10-3 1,-15 6-5,1-2 0,-8 0-2,-1 0-1,-2 1-11,1 0-1,-8 1-11,-9 1-10,16 0-13,-16 0-18,15-2-14,-15 2-18,0 0-26,0 0-23,11 2-13,-11-2-11,0 0-18,0 0-37,0 0-197,-34 18-453,18-14 202</inkml:trace>
        </inkml:traceGroup>
      </inkml:traceGroup>
    </inkml:traceGroup>
    <inkml:traceGroup>
      <inkml:annotationXML>
        <emma:emma xmlns:emma="http://www.w3.org/2003/04/emma" version="1.0">
          <emma:interpretation id="{797EC724-E04B-4835-AA85-BA014C46C8B7}" emma:medium="tactile" emma:mode="ink">
            <msink:context xmlns:msink="http://schemas.microsoft.com/ink/2010/main" type="paragraph" rotatedBoundingBox="2811,10114 16117,8756 16298,10527 2992,118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815606-C652-4BC2-8560-E344697D77BC}" emma:medium="tactile" emma:mode="ink">
              <msink:context xmlns:msink="http://schemas.microsoft.com/ink/2010/main" type="inkBullet" rotatedBoundingBox="2926,11236 2938,11235 2939,11249 2927,11250"/>
            </emma:interpretation>
            <emma:one-of disjunction-type="recognition" id="oneOf18">
              <emma:interpretation id="interp90" emma:lang="en-US" emma:confidence="1">
                <emma:literal>\</emma:literal>
              </emma:interpretation>
              <emma:interpretation id="interp91" emma:lang="en-US" emma:confidence="0">
                <emma:literal>.</emma:literal>
              </emma:interpretation>
              <emma:interpretation id="interp92" emma:lang="en-US" emma:confidence="0">
                <emma:literal>`</emma:literal>
              </emma:interpretation>
              <emma:interpretation id="interp93" emma:lang="en-US" emma:confidence="0">
                <emma:literal>,</emma:literal>
              </emma:interpretation>
              <emma:interpretation id="interp94" emma:lang="en-US" emma:confidence="0">
                <emma:literal>'</emma:literal>
              </emma:interpretation>
            </emma:one-of>
          </emma:emma>
        </inkml:annotationXML>
        <inkml:trace contextRef="#ctx0" brushRef="#br0" timeOffset="170935.1067">2222 10814 94,'0'0'114,"0"0"-4,0 0 0,0 0-8,0 0-1,0 0-8,0 0-3,0 0-6,0 0-5,0 0 0,0 0-11,0 0-2,0 0-6,0 0-7,0 0-8,0 0 0,0 0-5,0 0 0,0 0 0,0 0 3,0 0-8,0 0-1,0 0-3,0 0 0,0 0-4,0 0-2,0 0 1,0 0-10,0 0-3,0 0-1,0 0 0,0 0-5,0 0-13,0 0-10,0 0-15,0 0-11,0 0-19,0 0-12,0 0-28,6 4-12,-6-4-118,0 0-250,0 0 112</inkml:trace>
      </inkml:traceGroup>
      <inkml:traceGroup>
        <inkml:annotationXML>
          <emma:emma xmlns:emma="http://www.w3.org/2003/04/emma" version="1.0">
            <emma:interpretation id="{1FEEB2E3-0EA8-493C-9B21-392BAF0A8876}" emma:medium="tactile" emma:mode="ink">
              <msink:context xmlns:msink="http://schemas.microsoft.com/ink/2010/main" type="line" rotatedBoundingBox="5583,9831 16117,8756 16298,10527 5763,11602"/>
            </emma:interpretation>
          </emma:emma>
        </inkml:annotationXML>
        <inkml:traceGroup>
          <inkml:annotationXML>
            <emma:emma xmlns:emma="http://www.w3.org/2003/04/emma" version="1.0">
              <emma:interpretation id="{7AAED2C0-7D8A-41A8-BF4D-971D1CB68626}" emma:medium="tactile" emma:mode="ink">
                <msink:context xmlns:msink="http://schemas.microsoft.com/ink/2010/main" type="inkWord" rotatedBoundingBox="5583,9831 16117,8756 16298,10527 5763,11602"/>
              </emma:interpretation>
              <emma:one-of disjunction-type="recognition" id="oneOf19">
                <emma:interpretation id="interp95" emma:lang="en-US" emma:confidence="0">
                  <emma:literal>251 s,'</emma:literal>
                </emma:interpretation>
                <emma:interpretation id="interp96" emma:lang="en-US" emma:confidence="0">
                  <emma:literal>2521 s,'</emma:literal>
                </emma:interpretation>
                <emma:interpretation id="interp97" emma:lang="en-US" emma:confidence="0">
                  <emma:literal>2521 t,'</emma:literal>
                </emma:interpretation>
                <emma:interpretation id="interp98" emma:lang="en-US" emma:confidence="0">
                  <emma:literal>251 t,'</emma:literal>
                </emma:interpretation>
                <emma:interpretation id="interp99" emma:lang="en-US" emma:confidence="0">
                  <emma:literal>25215,'</emma:literal>
                </emma:interpretation>
              </emma:one-of>
            </emma:emma>
          </inkml:annotationXML>
          <inkml:trace contextRef="#ctx0" brushRef="#br0" timeOffset="100025.3353">10699 8815 2,'0'0'255,"0"0"-21,0 0-23,0 0-21,0 0-16,0 0-8,0 0-9,0 0-6,20 37-8,-10-24-10,1 9-10,-1 2-10,3 2-12,-1 13-10,-2 5-8,-4-2-7,-1 5-5,-2-5-9,0 4-6,-9-2-7,-1 2-14,-3 3-29,-1-3-23,-7 1-31,-2-3-24,3-4-32,-3-3-42,-2-1-41,-4-7-165,2 1-380,-1-12 168</inkml:trace>
          <inkml:trace contextRef="#ctx0" brushRef="#br0" timeOffset="103409.8971">11761 9706 168,'0'0'192,"-6"5"-15,6-5-16,0 0-10,0 0-14,0 0-5,0 0 6,0 0 0,17 10 5,-3-6-5,6-1-5,8-1-4,14-2-7,2 0-8,9-5-6,3 1-10,5 1-6,15-4-13,8 0 1,-5 2-4,2-5-2,-3 2-8,-19 1 2,18-4-2,-20 7-7,-1-4-2,-3 1 6,2-2-11,-2 2-4,-5 2-3,-1-6-4,-4 7-7,1-1 1,-14 0-6,-1 5 3,-1-2-10,-8-1 2,1 0-2,-6 0-3,-1 3 2,-3-1 2,-11 1 3,16-3-1,-16 3-5,14-4 3,-14 4 5,11-3-6,-11 3-2,0 0-11,0 0 7,0 0-6,11-1 0,-11 1-5,0 0-8,0 0-19,0 0-11,0 0-15,0 0-26,9-6-23,-9 6-25,0 0-33,0 0-41,0 0-46,0 0-230,0 0-510,-23-19 225</inkml:trace>
          <inkml:trace contextRef="#ctx0" brushRef="#br0" timeOffset="105230.5751">12448 9895 176,'0'0'227,"0"0"-14,0 0-3,0 0-12,0 0-18,-14-24-10,14 24-7,0 0-11,0 0-11,0 0-9,0 0-8,9-24-8,-9 24-6,0 0-7,8-9-9,-8 9-5,0 0-9,6-8-10,-6 8-11,0 0-6,0 0-4,0 0-9,0 0-5,14-4-4,-14 4-4,0 0 1,31 12-5,-17-9 1,3 3-8,-3 3-1,2-2-3,0 2 4,2 0-5,-2 5 6,1-2-9,0 6-2,-3-6 6,5 8-8,-10-6-2,-1 3 3,-2-3 0,0 4 3,1 1-7,-3-1 0,-2 7 0,-2-2 2,0-3-2,-6-1 2,-1 3-4,0 0 5,-1 0-1,0-4-2,0-1-1,-6-2 0,5 3 0,-2-4 2,0 0-2,-3-1 6,2 1-8,2 0-4,-4-4-4,3-1-2,4 0 1,0-2-1,0-1 5,7-6 0,-10 8 3,10-8-3,-11 6 3,11-6-1,-6 7 3,6-7-1,0 0 0,0 0 1,0 0 1,0 0 1,-8 7-3,8-7 3,0 0-2,0 0 7,0 0-6,0 0 5,0 0-5,0 0 2,0 0-1,0 0 1,0 0-1,0 0 2,0 0 2,0 0 1,0 0-1,0 0 7,0 0 1,0 0 5,0 0-1,0 0 8,0 0-4,0 0-1,0 0-1,0 0 4,0 0-8,0 0 0,0 0-4,0 0 3,0 0-6,0 0-5,35-17 2,-25 16 1,-10 1-1,21-3-3,-7 3 1,1-3 0,-1 6 4,2-3-5,1 0 6,0 0-7,3 0 3,-4 0-3,3-3 0,1 3 6,6-1-4,-5-1 4,0 1 2,6-3 1,-2 0 0,-5 1 4,5-3-5,-5 0 3,-3 5 2,0-4 4,-7 4 3,2-2-1,-12 3 0,17-4-1,-17 4 2,18 0-9,-18 0 3,0 0-4,10-1-1,-10 1-3,0 0-2,0 0 5,14-2-5,-14 2-3,0 0 2,0 0-1,0 0 1,0 0-2,0 0 3,0 0-6,0 0 8,0 0-5,16-1-6,-16 1-9,0 0-4,0 0-13,0 0-13,0 0-18,0 0-22,0 0-32,0 0-52,0 0-61,2-18-52,-2 18-167,1-12-485,-1 12 215</inkml:trace>
          <inkml:trace contextRef="#ctx0" brushRef="#br0" timeOffset="105861.2129">14231 9248 168,'0'0'244,"0"0"-23,0 0-21,0 0-21,0 0-18,14 26-7,-8-19 0,-6-7-7,8 18-6,-2-4-7,-4 4-19,4 1-9,-3 6-7,2 4-13,-4 0-7,-2 9-6,2-7-6,-4 6-10,-5 0-1,2 1-6,-5-1-7,-4-4-12,-1 1-16,-4-1-19,0-9-21,-5 9-25,0-4-27,4-7-27,1-2-32,3-1-21,3-7-35,-3 1-148,-2-6-367,5 2 163</inkml:trace>
          <inkml:trace contextRef="#ctx0" brushRef="#br0" timeOffset="91669.0128">4895 9633 85,'0'0'151,"0"0"-7,0 0-8,0 0-8,0 0-7,0 0-1,0 0-4,0 0-14,0 0-9,0 0-6,0 0-13,0 0-5,0 0-6,0 0-6,0 0-7,0 0-5,0 0 1,0 0-2,0 0-2,0 0-5,41 4 1,-41-4-2,22 3 0,-10-3 0,5 1-6,-1-1 1,1 3-1,2-2-2,3 1-4,-2-1 4,8-2-4,-8 1 1,0-2 3,8 2-3,-6 2 0,6-4 0,-1 2 7,1-1-5,-8 1 0,3-4-1,-1 1-3,3 3 1,3-2-4,-8 0-1,8-1-1,-1-1-4,-7 4-1,6-5 4,-1 3-4,2-2-1,-7 3-3,0-1 1,7 0 0,-7 2-3,0-3 2,-1 1-3,0 2 1,-2-2-1,0 4-1,0-2-1,-6 2-1,-11-2 0,26 0 1,-15 0-1,2 0 0,-13 0 6,20-2-7,-6 2 0,-14 0 1,20 2-4,-10-2 4,-10 0 3,17 1-5,-17-1 2,17 0-3,-17 0-1,14 2 1,-14-2 0,17-2 2,-17 2-1,16 0 0,-16 0 0,0 0 2,14 0-1,-14 0-1,17-1 2,-17 1-1,17 0-1,-17 0 5,0 0-1,14-4 5,-14 4 1,0 0-3,15 0 5,-15 0-5,14-2 3,-14 2-1,21 0 3,-21 0-3,14-1 2,-14 1-2,12 0-2,-12 0-2,14-2 3,-14 2-1,0 0-1,14-4-1,-14 4-1,0 0 2,10-1-3,-10 1 0,0 0-1,0 0-2,0 0-2,14-3 3,-14 3-4,0 0-6,0 0-12,0 0-12,0 0-8,0 0-19,0 0-18,0 0-17,0 0-31,0 0-15,0 0-16,0 0-23,0 0-149,0 0-353,0 0 157</inkml:trace>
          <inkml:trace contextRef="#ctx0" brushRef="#br0" timeOffset="92756.3098">5627 9865 63,'0'0'153,"0"0"-9,0 0-15,0 0-11,0 0-10,0 0-10,0 0-10,0 0-10,0 0-4,0 0-6,0 0 3,0 0-5,0 0-4,0 0-2,3 14-2,-3-14-2,0 0-6,0 0 2,-4 10-4,4-10 3,-6 9-9,6-9 2,-11 9-7,11-9 2,-13 5-5,4-3-5,9-2-2,-14 5 0,14-5 9,-9 6-2,9-6 1,0 0 4,-16 0 5,16 0-3,0 0 4,-13 1-3,13-1-2,0 0-3,0 0-3,-10-12 0,10 12-5,0 0-2,-7-9-1,7 9-1,0 0 0,-3-19-2,3 19-3,-3-8-3,3 8 0,0 0-1,0 0 0,6-17-2,-6 17 0,0 0-4,0-12-1,0 12-2,0 0 1,3-11-3,-3 11 2,5-8-2,-5 8 0,0 0-2,0 0-1,6-10 0,-6 10 1,0 0 0,11-5-3,-11 5 0,0 0-3,0 0-2,16-2 3,-16 2-1,0 0 0,17 0 0,-17 0-1,12 2 1,-12-2 4,14 1-5,-14-1 2,18 4-2,-8-1 4,0 0-3,-10-3 0,17 4 5,-11 0-5,5 2 2,-3-2 0,1 1-2,-3 0-1,2 2 0,-8-7 3,14 13 3,-8-8-6,1 2 0,-4 2 2,3-1 1,2 1-4,-8 5 3,6 0 1,-3 2-2,0-1 7,0 4-8,-1 0 3,-4-4 4,2 2-5,-3 2 0,2 6 1,-1 2 1,-1-1-2,-3-1-1,-2 0 3,-1-3-2,1 3 1,2 0 1,-7 1 0,5-4 0,-2-4 2,-3 4 4,1-4-7,4 0 0,-3-3 2,5-1-3,-4 1 3,4-8-2,-5 5 1,0-1 0,5-2 3,-2-2 2,2 0-6,-5 2 3,7-6 0,4-3-1,-11 11 0,1-7 4,10-4-3,-14 7-1,14-7-2,-14 1 1,14-1 3,-14 2 0,14-2 0,-17 1-4,17-1 3,-14 0-1,14 0 2,0 0-3,-15-1 1,15 1 2,-11-3 2,11 3-4,0 0 3,-10-11 0,10 11-1,-4-11 1,4 11 2,-4-10-2,4 10 2,-3-12-2,3 12 1,0 0-3,0-17 0,0 17 3,0 0-2,3-19 0,-3 19 1,0-12-1,0 12 1,2-10-1,-2 10-3,0 0 0,2-14-1,-2 14 1,0 0 1,0 0 1,0 0-2,3-14-1,-3 14 3,0 0-4,0 0 1,0 0 0,4-12 5,-4 12-6,0 0 2,7-9-3,-7 9 2,0 0-2,11-6 2,-11 6-1,9-7-1,-9 7 0,8-4 1,-8 4 2,12-3-3,-12 3 0,14-4 3,-14 4 0,8-4-2,-8 4-1,0 0 1,15-3-1,-15 3-1,0 0-1,18 0 4,-18 0-1,0 0-1,17 3 1,-9-1-1,-8-2 2,15 3 1,-15-3 0,14 9 0,-14-9 2,9 5-3,-2-1 3,0 3 2,0 0 1,0-2 3,3 1-3,-6 1 7,9 1-3,-2 2-2,-2 2-1,1-1 5,0-1-3,1 1 4,-1-4-3,1 4-3,-5-4 0,3 6-1,2-5-1,-2 2 7,-4-1-3,6-2 0,-5 0 0,4 0 2,-4-1 2,-6-6 0,14 10-3,-6-5 3,-2 1-2,-6-6-4,14 9 2,-8-6-2,-6-3 0,14 6 3,-14-6-2,9 5-4,-2-3 3,-7-2-1,0 0-7,14 5-7,-14-5-17,11 3-17,-11-3-23,0 0-33,0 0-29,20-10-37,-14 5-40,-6 5-176,5-10-412,-5 10 182</inkml:trace>
          <inkml:trace contextRef="#ctx0" brushRef="#br0" timeOffset="98863.0015">8637 9631 61,'0'0'186,"0"0"-2,0 0-19,0 0-2,0 0-13,0 0-8,0 0-11,0 0-13,0 0-16,0 0-8,0 0-10,0 0-9,0 0-6,-6 14-4,6-14 4,3 16-4,-3-16 1,3 25-6,-3-11-1,5 6 1,-5-2-1,6 8-6,-3-1 1,1 1-6,0 0-1,6 4 0,0 6-6,0-7 2,1-2-3,3 8-5,3 5-1,-8-12-4,2 10-2,-2-3-2,1-5-2,-2-2-3,2 2-4,3 8-2,-1-11 1,-4 0-1,3 2-3,-2-2-2,-6-4 1,4 0-5,-6-5 3,2-4 0,1 1 1,-4-4-2,0 1 1,0-12-4,3 15 1,-3-15 0,0 13-2,0-13 1,-3 13 2,3-13-3,0 0 3,-8 11 0,8-11 1,-10 4-2,10-4 0,-14 0 4,14 0 5,0 0-2,-26-8 3,15 2 5,-1 2-5,2-3-3,2 0 0,-6-4-1,-1-1-2,4 1 2,-3 1-3,0-3 0,-2 2-1,5-1-3,2-2-2,-2 2-9,2-1-5,1 1-9,2 1-3,-4-3-13,0 3-9,3-3-20,0 4-19,0-1-24,6 1-36,-1-4-37,2-2-22,0 16-177,0-23-411,0 23 183</inkml:trace>
          <inkml:trace contextRef="#ctx0" brushRef="#br0" timeOffset="98224.308">8740 9494 56,'0'0'207,"0"0"-10,-14-6-11,14 6-10,0 0-10,0 0-6,0 0-10,0 0-16,0 0-8,0 0-11,0 0-11,0 0-6,0 0-11,0 0-3,0 0-2,41-1-6,-27 1-6,6 0-5,0 0-5,-3 1-4,7-1-4,5 0-6,-1 0-2,5 4-6,6-4-13,1 0-1,-5 0-2,8 0-3,1 0-3,-4-4 2,1 3-4,-10-1-2,9 2 5,-8-5-7,-3 3-3,-2 2 3,-7-1-1,0-3-1,-1 2 2,-4 2 0,-1-2 1,-1 0 2,-13 2 2,17-1 5,-17 1 0,14-4 0,-14 4-1,0 0-1,14-2 1,-14 2-4,0 0 1,0 0 0,0 0-7,0 0-5,12-2-10,-12 2-18,0 0-15,0 0-20,0 0-23,0 0-19,0 0-31,0 0-34,0 0-40,0 0-172,0 0-409,0 0 181</inkml:trace>
          <inkml:trace contextRef="#ctx0" brushRef="#br0" timeOffset="99524.6211">9136 9919 155,'7'-5'191,"-7"5"-11,0 0-9,0 0-17,0 0-9,10-7-16,-10 7-10,0 0-16,0 0-8,0 0-8,0 0-10,20 5-11,-20-5-4,17 7-6,-9-1-8,0-3-8,4 8 4,-2 1-9,2 0-7,-4-3 0,3 7 0,-2-6-5,0 7-4,-4-3 1,1 3-4,-3 1 0,1 1-5,-4 1 2,-4-2 1,4-1-1,-3 1-6,-3-1-2,3 6 4,-5-6-1,2-2 1,-2-1-1,-1-1-2,1-3-4,-1 0 3,4-3-3,2 1 4,-3 1-1,6-9 2,-7 9 3,7-9 7,0 0 2,-7 11 5,7-11 6,0 0 5,0 0 3,-7 5-1,7-5 2,0 0 0,0 0 0,0 0-2,0 0-3,0 0 1,0 0-1,0 0 0,0 0-5,0 0 2,0 0-3,0 0-3,0 0-6,0 0 1,0 0-3,0 0-1,0 0-3,38-9 0,-38 9-1,23-2 0,-6 0 0,0-1 4,1 1-2,-4 2 1,6-5-1,0 5 2,0 0 0,-3 0 2,7-2 5,-7 0-4,3 1 1,-1-1-3,-2 2 0,2-2 0,-7 4-3,2-4 0,2 2-2,-16 0 1,20 0-4,-12-3 4,-8 3-2,14 0 1,-14 0 3,0 0-6,17 0-1,-17 0-2,0 0 2,0 0-2,15 1-1,-15-1-5,0 0 2,0 0 0,0 0-13,0 0-4,0 0-20,0 0-8,0 0-15,0 0-15,0 0-21,0 0-24,0 0-33,0 0-36,0 0-64,0 0-142,2-15-426,-2 15 188</inkml:trace>
          <inkml:trace contextRef="#ctx0" brushRef="#br0" timeOffset="108240.2268">15414 8529 130,'0'0'189,"0"0"-6,0 0-7,0 0-6,0 0-2,0 0-8,0 0-7,0 0-9,0 0-7,0 0-8,0 0-13,0 0-13,0 0-9,0 0-12,0 0-13,0 0-7,0 0-5,0 0-5,0 0-3,0 0-3,0 53-1,0-35-5,0-1 0,3 8 1,-1-2-4,1 3-1,-3-1-2,2 4 0,-2 10-4,1-1-1,-1-10-3,0 1 0,3-3 1,-1 1-6,-1 1-2,1-2-2,1 2-3,-3-10 2,3 0-2,0 0-2,-1 0 2,-1-4-3,-1 2-2,5-2 1,-5-3-1,0-11-1,2 15-2,-2-15 2,1 13 0,-1-13-4,3 10 3,-3-10-1,0 0 2,0 0 3,0 0-1,0 0 5,0 0 2,0 0-3,0 0-1,0 0-5,0 0 6,0 0-8,-12-42-4,6 24-4,1-1-1,0-3-2,-4-4 5,0 1-3,1 1 1,0-5 1,3 3 1,-2 1 0,2-5 2,-1 3 2,3 3-4,-2-3 1,3 8-2,-2-4 1,0-2 3,3 9-2,-2-4 4,3 1-1,-2 5 1,1-1 2,-2 4-1,1-3-1,2 14 4,-3-23 5,0 14-6,3 9 5,-2-18-3,2 18 1,-4-12-2,4 12 3,-2-12-1,2 12 1,0 0 1,0 0-2,0 0 2,-2-13-5,2 13 1,0 0-3,0 0-4,0 0 1,0 0-2,0 0-4,0 0 0,0 0-1,0 0 2,0 0-4,0 0 2,0 0 1,0 0 2,0 0-1,4 50 3,-1-31-1,-2-1-2,5 4 3,1 7-4,-4-4 3,3 1-2,2 3 0,-2 7 6,5 1-4,-3 0 0,0-1 3,-2 0 0,0 4 1,-3-11 2,0-2-4,0 3 0,2-3 0,-2 2 1,2-1 0,-4-2-3,4 1 4,-3-5-3,-1 3 0,-1-6-1,0 3-11,0-5 2,0 1-1,-1-3 3,2 0 1,-1-4-3,3-2 7,-3-9-3,-3 16 1,3-16 0,0 0 12,0 15-12,0-15 5,0 0 4,0 0 0,0 0-3,0 0 4,0 0-4,0 0 0,0 0-8,0 0 2,-1-47-11,1 20-3,-7 2-1,6 0-2,-1-3-5,-1-14 5,-5 5-5,5 0 5,-1-5-4,-4 2 7,3 3 0,-1 12 3,4-1 1,-1 1 5,0-1-4,2 5 6,-6-2-2,7 3 7,-4 4-2,4-1 2,-2 1-4,2 0 6,0 0-3,2 4 2,-4-6-2,2 4 6,0 14 1,0-22 0,0 12-2,0 10 5,0-18-2,0 18 1,2-15 2,-2 15 11,0-15-13,0 15 4,0 0-5,-2-15-3,2 15-2,0 0 3,0 0-1,2-13 1,-2 13-1,0 0-2,0 0-2,0 0 0,0 0-1,0 0-1,0 0-2,0 0 2,0 0-1,0 0-2,0 0 2,0 0 0,0 0 2,0 0-3,9 43 3,-6-28 2,2 9 0,1-6 1,0 6-3,-1 1 2,1 1 0,0 1 0,1 3 1,-3-2 3,1 9 2,1 2-5,-3-1-1,0-11 3,0 0-5,-3 3 5,2-5-3,0-6 5,-1-1-4,2 3-3,-1-6 3,3 3 2,-4 0-3,2-6 4,0 4-3,-1-7-1,-1 3 4,-1-12-4,4 17 0,-4-17 4,1 12 2,-1-12-1,3 9-3,-3-9 0,0 0-1,3 8 4,-3-8-2,0 0 2,0 0 3,0 0 2,0 0-1,0 0-1,0 0 2,0 0-2,0 0-7,0 0 0,-17-26-5,13 13 0,-3-1-1,-1-2-2,-1-1 0,0-6-3,-4 0 5,1-12-1,3 6-2,-4 3-2,4-13 0,1 1 5,-3 2 2,5 9-5,0-1 3,1 3 4,0 0-1,4-1 0,1 4 1,-3-4 5,1 9 0,4 1 0,-2-2-1,3 4 2,-2 3-5,-1-3 6,5 2-4,-5 12 1,5-14 2,-5 14-1,3-16-2,-3 16-2,1-9 1,-1 9 2,5-8-5,-5 8 2,0 0-4,0 0 2,0 0-3,0 0-4,0 0-4,0 0 3,0 0-2,0 0 0,0 0 4,0 0 3,0 0-3,11 33 3,-5-18 1,-1 2-2,1-2 3,0 10-1,2-2 9,0 2-5,-2 1 4,2 3-3,0-3 7,-1-1 1,0 4 0,3 7-1,-5-13-2,1 1-1,-1 0 3,-2-10 0,3 6-3,-1-4 1,-3 1 2,2-2-6,-4-5-9,3-1-8,1 0-22,-4-9-17,1 14-29,-1-14-27,2 16-31,-2-16-51,0 8-36,0-8-134,0 0-392,0 0 174</inkml:trace>
        </inkml:traceGroup>
      </inkml:traceGroup>
    </inkml:traceGroup>
    <inkml:traceGroup>
      <inkml:annotationXML>
        <emma:emma xmlns:emma="http://www.w3.org/2003/04/emma" version="1.0">
          <emma:interpretation id="{900339DF-C804-4CB3-93DE-4374927CBC57}" emma:medium="tactile" emma:mode="ink">
            <msink:context xmlns:msink="http://schemas.microsoft.com/ink/2010/main" type="paragraph" rotatedBoundingBox="3407,13373 10635,12614 10873,14880 3645,156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5686C4-6E2A-4ECC-B34F-F984CB43C5D1}" emma:medium="tactile" emma:mode="ink">
              <msink:context xmlns:msink="http://schemas.microsoft.com/ink/2010/main" type="line" rotatedBoundingBox="3407,13373 10635,12614 10766,13857 3538,14617"/>
            </emma:interpretation>
          </emma:emma>
        </inkml:annotationXML>
        <inkml:traceGroup>
          <inkml:annotationXML>
            <emma:emma xmlns:emma="http://www.w3.org/2003/04/emma" version="1.0">
              <emma:interpretation id="{155E0F7E-085F-4F0F-83A7-36FB503A1FF9}" emma:medium="tactile" emma:mode="ink">
                <msink:context xmlns:msink="http://schemas.microsoft.com/ink/2010/main" type="inkWord" rotatedBoundingBox="3407,13373 6458,13053 6568,14102 3517,14422"/>
              </emma:interpretation>
              <emma:one-of disjunction-type="recognition" id="oneOf20">
                <emma:interpretation id="interp100" emma:lang="en-US" emma:confidence="0">
                  <emma:literal>tano</emma:literal>
                </emma:interpretation>
                <emma:interpretation id="interp101" emma:lang="en-US" emma:confidence="0">
                  <emma:literal>taro</emma:literal>
                </emma:interpretation>
                <emma:interpretation id="interp102" emma:lang="en-US" emma:confidence="0">
                  <emma:literal>tauo</emma:literal>
                </emma:interpretation>
                <emma:interpretation id="interp103" emma:lang="en-US" emma:confidence="0">
                  <emma:literal>torno</emma:literal>
                </emma:interpretation>
                <emma:interpretation id="interp104" emma:lang="en-US" emma:confidence="0">
                  <emma:literal>torero</emma:literal>
                </emma:interpretation>
              </emma:one-of>
            </emma:emma>
          </inkml:annotationXML>
          <inkml:trace contextRef="#ctx0" brushRef="#br0" timeOffset="221768.622">3192 12938 187,'0'0'191,"0"0"-14,-3-14-3,3 14-9,0 0-3,0 0-5,0 0-8,-3-14-8,3 14-3,0 0-9,-5-9-10,5 9-7,0 0-10,0 0-8,0 0-14,0 0-5,0 0-8,0 0-3,0 0-11,0 0-5,0 0-6,0 0-7,0 0-3,0 0-3,0 0-3,0 0-7,0 0-2,0 0-6,0 0-1,0 0-3,0 0 0,0 0-2,0 0-3,0 0 8,0 0-6,0 0-1,16 30-3,-13-23 8,1 8-6,3 0 2,-4 1 4,3 2-4,0 2-2,0 1 0,-1 3 2,-2 1 0,5 0 1,-3 0 3,-1-3 3,-1 5 2,2-3 1,-2 2 2,2 1-3,1 1 2,-4 1-6,5-1 4,-2 1 2,-2-2 3,-3 1-2,5-4 2,0 3-1,-2-1 5,3-1-6,-6 1 2,5 0-2,-2-4 0,-2-1-2,2-2 3,-1-2-3,3 3-2,-4-5-2,5 2 2,-2-2-2,-1-5 0,-2 9-3,-1-8 2,2 0-3,2 1-2,-4-12 2,7 17-1,-4-10 1,1 1 1,-4-8 2,13 12-3,-8-8-1,4 0-1,-9-4 3,19 3 2,-7-3-2,8 2-1,-4-4 1,3 0-5,1-1-13,-2-1-9,0-3-21,0 3-22,-2 0-21,-1-4-28,1 2-26,-4-1-35,1-3-20,-1 0-60,-4 3-130,-2-3-414,-6 10 184</inkml:trace>
          <inkml:trace contextRef="#ctx0" brushRef="#br0" timeOffset="222165.9081">2770 13652 14,'0'0'185,"0"0"-19,0 0-10,0 0-13,0 0-8,37-11-5,-20 6-6,11-4-4,5 6-10,11-8-8,1-1-9,3-4-5,-3 7-11,2-2-11,0 0-2,4-3-8,-3 2-4,2-2-10,-1 7 0,-7-4-6,-2 1-3,7 5-1,-19-5-6,1 6 0,-1-2 1,-7 4-7,-3-3-3,-2 2-3,-4 1 4,1 2-7,-13 0 2,14-5-4,-14 5 1,15 1 4,-15-1 5,0 0 9,14-2 3,-14 2 4,0 0 3,0 0-4,0 0-3,11-2-4,-11 2-3,0 0 0,0 0-3,0 0-12,0 0-17,0 0-24,0 0-23,0 0-29,0 0-23,0 0-37,0 0-22,0 0-27,16 0-108,-16 0-326,0 0 145</inkml:trace>
          <inkml:trace contextRef="#ctx0" brushRef="#br0" timeOffset="223866.9134">4156 13441 129,'0'0'166,"0"0"-8,0 0-9,0 0-10,-3-19-6,3 19-6,0 0-7,-8-10-6,8 10-1,-6-9-3,6 9-8,-8-7-6,8 7-5,0 0-5,-13-13-10,13 13-8,-7-5-5,7 5-9,-17-2-4,17 2-5,0 0-5,-25 7-7,14-5 0,1 7-3,-1-6-4,2 3 1,-3 4 1,2 4-2,-1 0-2,4 1-1,-1 0 4,3 0-2,-3-1-3,5 5-2,-3-2 0,3-6-3,3 6 2,0-5-7,0 3 7,0-5-5,0-10-1,6 12-4,-3-1 9,-3-11-10,14 7 2,-6-4-3,1 1-2,4-3 0,-4 5-14,-9-6-7,30-6-10,-15 3-11,-1 1-8,4-1-4,-1-1-7,-10 1-6,7-5 4,-4 5 4,2-8 0,-4 4 8,1-3 2,-4 2-4,4 1 4,-1-1 9,-2-7 4,-1 7 9,4-3 4,-5-3 9,3 7 7,-2 0 10,0-5 9,-5 12 3,12-14 7,-9 4-3,-3 10 12,8-12 1,-2 4 2,-6 8 2,6-7-3,-6 7-3,7-8-4,-7 8-10,0 0 0,0 0-6,8-6-2,-8 6 1,0 0-3,0 0 1,15 20 2,-10-11 3,-2 0 4,3 7 1,-4-8 3,2 7 0,4-1 0,-6 0 1,4-2 1,0 2-4,0 2-2,-4-3 2,3-5-7,-2 3 1,4 0 0,-3-4-6,0 2 4,1-4-6,-5-5 4,11 12 0,-5-6-9,-6-6-5,8 8-2,-8-8-8,9 4-6,-9-4-7,0 0-14,20-8-11,-12 4-7,-8 4-6,17-16-4,-7 7 8,1-5-11,-1 5 2,-3 0 6,4-3 5,-2-1 4,0 1 6,-2-2 9,-1 2 2,2 1 15,-4 4 5,2-5 0,4-2 10,-6 8 5,1-2 11,-5 8-5,8-15 6,-5 8 0,-3 7 7,11-11-1,-11 11 5,6-7-1,-6 7-4,0 0-4,3-8-3,-3 8-5,0 0-1,0 0 1,0 0-1,0 0 7,0 0 2,17 12 0,-17-12 3,5 18-1,0-10 4,-1 2-3,0 1 1,2 0 3,-5 0-6,6-4 2,-4 5-1,3 2-1,-3-4-3,5 2 0,-2-4 0,-3-1-2,-3-7 2,17 17-1,-9-9 1,1-2-1,-2-1-2,4 2-2,-2-3-11,8-4-6,0 0-8,0 0-10,0-4-14,4-3-1,-1 7-10,-5-5-7,4-2-11,-2-3 7,4 3 2,-3-1-4,-2-3 7,1 3-6,-2 1 20,-2-3-4,-2 2 10,-3-3-1,1 4 12,-3-5 0,-1 3 15,1-2 4,-1 3 14,-2-3 15,-3 11 5,6-14 10,-6 14 0,3-15 10,-3 15 6,3-14 11,-3 14 0,0-11-2,0 11-5,0 0 2,7-14-6,-7 14-4,0 0-6,0-12 1,0 12-9,0 0-2,0 0-12,0 0 1,0 0-4,0 0-6,0 0 1,0 0 0,0 0-1,0 0 0,0 0-4,0 0 1,10 37-1,-6-26 1,-4 1-2,3-3 5,0 6-9,-2-5 7,2-1-4,4 5 0,-4-7 1,1 7 1,0-3-1,2-3-2,0 2 4,2-2-1,1 5-5,-3-7 1,5 0 0,3 2-7,2-8-15,1 6-8,3-8-11,-3 1-12,10-2-14,1-5-5,-2 1-14,-1 0-18,2-8 11,2 4-4,2-4 0,-4 5-7,-2-8 10,1 4 21,-5-2 6,-7 3 11,-2 0 6,-1 0 21,-5 5 15,0-2 1,2 2 23,-5-1 10,-3 9 7,3-20 17,-3 12-6,0 8 17,-3-17 10,3 17 0,-3-13 5,3 13 1,-3-13 2,3 13 0,-8-8-8,8 8-6,-6-7-7,6 7-4,0 0-5,0 0-11,-15-3-3,15 3 0,0 0-3,-16 17-5,11-10 0,1 5-4,-3-2-4,1 6 1,1 0-2,2 2-1,-3-1 2,3 6-5,3 4 4,-5-11-5,5 12 0,2-6-2,3 4-1,-4-8 3,2 0-2,0-3-2,2 3 1,3-1-3,0-8 2,-1 4-5,6-1-3,-5-4-5,4-2-4,5 1-4,-4-10-1,1 6-3,4-3-3,-2-6-5,1 5-4,0-5 1,0 1 3,-1-2-5,-1-2-3,1 0 8,-5-2 3,1-2-3,-1 1 10,-3-6-3,5 3 3,-7-6 2,0-2 7,2 1 2,-5-3 2,-3-1 2,0-3 12,-3 6 3,-3-2 10,2-1 9,0 1 7,-2 3 8,-2-2 3,2 10-2,-4-3 0,2 3 2,-1 1-1,1 4-1,2 2-4,6 7-4,-11-16-5,2 9-3,6 2-5,3 5-2,-17-7-8,17 7-1,-18 3-5,18-3 3,-20 13-5,14-8 1,-8 9-4,8-3 0,-4 3 2,3-3-7,0 3-3,3 3 3,-3-3-3,4-1 2,0 3-2,2-6-4,1 4 4,-2-2 3,5-1-3,-3-11-2,6 19-9,-2-13-7,3-1-9,-7-5-10,16 4-17,-5-1-24,-11-3-24,26-3-26,-9-1-35,4 0-26,-7-2-138,3-1-356,-2-2 159</inkml:trace>
        </inkml:traceGroup>
        <inkml:traceGroup>
          <inkml:annotationXML>
            <emma:emma xmlns:emma="http://www.w3.org/2003/04/emma" version="1.0">
              <emma:interpretation id="{B049ED75-B003-4333-8C70-CE1805DA1097}" emma:medium="tactile" emma:mode="ink">
                <msink:context xmlns:msink="http://schemas.microsoft.com/ink/2010/main" type="inkWord" rotatedBoundingBox="7029,13761 7448,13717 7488,14102 7070,14146"/>
              </emma:interpretation>
              <emma:one-of disjunction-type="recognition" id="oneOf21">
                <emma:interpretation id="interp105" emma:lang="en-US" emma:confidence="1">
                  <emma:literal>=</emma:literal>
                </emma:interpretation>
                <emma:interpretation id="interp106" emma:lang="en-US" emma:confidence="0">
                  <emma:literal>[</emma:literal>
                </emma:interpretation>
                <emma:interpretation id="interp107" emma:lang="en-US" emma:confidence="0">
                  <emma:literal>-</emma:literal>
                </emma:interpretation>
                <emma:interpretation id="interp108" emma:lang="en-US" emma:confidence="0">
                  <emma:literal>_</emma:literal>
                </emma:interpretation>
                <emma:interpretation id="interp10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224218.7103">6334 13338 273,'-6'5'283,"6"-5"-8,0 0-10,0 0-16,0 0-19,0 0-23,0 0-18,0 0-18,0 0-7,-8 7-21,8-7-18,0 0-13,0 0-12,0 0-6,0 0-15,24 3-3,-24-3-14,28 0-6,-8-2-21,0 1-12,-3-3-19,7 4-19,-1-2-18,-3 2-14,1-5-23,-1 4-17,0 1-18,-6-6-14,3 6-30,0-5-15,-7 2-28,-10 3-181,14-4-403,-14 4 179</inkml:trace>
          <inkml:trace contextRef="#ctx0" brushRef="#br0" timeOffset="224502.5913">6386 13700 123,'0'0'175,"0"0"-6,0 0-11,6 15-5,-6-15 0,0 0-4,12 0-2,-12 0-6,14 3-12,-14-3-8,24-4-14,-10 1-5,3 0-10,3 0-15,-6 1-6,6-1-7,1-1-2,-1-2-4,6 5-12,-5-6-3,-1 0-4,0 2-2,-6 2-7,6-2-3,-6 0-1,-1 4-6,-5-3-9,4 1-9,-12 3-14,14-1-20,-14 1-24,0 0-20,14-3-18,-14 3-28,9-7-39,-9 7-36,0 0-100,0 0-322,0 0 142</inkml:trace>
        </inkml:traceGroup>
        <inkml:traceGroup>
          <inkml:annotationXML>
            <emma:emma xmlns:emma="http://www.w3.org/2003/04/emma" version="1.0">
              <emma:interpretation id="{9D432A1C-3791-43CE-BB64-A774369FC718}" emma:medium="tactile" emma:mode="ink">
                <msink:context xmlns:msink="http://schemas.microsoft.com/ink/2010/main" type="inkWord" rotatedBoundingBox="7970,13183 10665,12900 10766,13857 8071,14141"/>
              </emma:interpretation>
              <emma:one-of disjunction-type="recognition" id="oneOf22">
                <emma:interpretation id="interp110" emma:lang="en-US" emma:confidence="0">
                  <emma:literal>Sino</emma:literal>
                </emma:interpretation>
                <emma:interpretation id="interp111" emma:lang="en-US" emma:confidence="0">
                  <emma:literal>S imo</emma:literal>
                </emma:interpretation>
                <emma:interpretation id="interp112" emma:lang="en-US" emma:confidence="0">
                  <emma:literal>S ino</emma:literal>
                </emma:interpretation>
                <emma:interpretation id="interp113" emma:lang="en-US" emma:confidence="0">
                  <emma:literal>Sin.0</emma:literal>
                </emma:interpretation>
                <emma:interpretation id="interp114" emma:lang="en-US" emma:confidence="0">
                  <emma:literal>S Imo</emma:literal>
                </emma:interpretation>
              </emma:one-of>
            </emma:emma>
          </inkml:annotationXML>
          <inkml:trace contextRef="#ctx0" brushRef="#br0" timeOffset="225507.8188">7776 12827 70,'0'0'174,"0"0"-7,-1-16-13,1 16-13,-7-7-10,7 7-12,-6-12-7,6 12-11,0 0-4,-8-10-12,8 10-6,-9-7 0,9 7-5,-8-10-2,8 10-7,0 0 0,-15-7-10,15 7-8,-11-7-3,11 7-7,-17-7-2,11 3-3,6 4 1,-21 0-4,21 0-6,-26 2-2,9-2-3,0 6 0,3-3-2,-7 2-5,4 2-2,3 4 5,-1-2-6,-9 1 2,-1 1-3,2 3-1,0 2-1,2 0 1,1 1-6,0 1 3,0-2-3,6-4 3,3-1-1,-2 3 1,5-3-5,2-3 1,3-1 0,3-7 0,-9 17 1,9-17 1,-2 13-2,2-13 4,2 15-1,4-6 3,0-1 1,0-1-3,2 2 5,5-2-4,-6 2-6,3-1 7,7-1-3,-6-4-1,1 2 0,5 1 7,1 1-4,-4-2-2,6 2 6,-6-2-5,3 1-4,-1-3-1,1 2 5,0 1-2,0-3 2,3 5-4,-3-5 1,0 4-1,1 0 3,-3-2 7,-1 2-1,3-1-7,-3 3 7,3-1 1,-4 1 1,-2-4-3,1 4-2,-4 0 3,4-5-2,-4 3 0,-2 0 5,1 1 3,-7-8-2,7 11 4,-3-4 1,-4-7-1,3 19 3,-3-9 3,0-10 1,-7 15 5,1-5-3,2-3 0,-6 5 5,2-4 5,-4 1 3,-2 0 5,2-2 2,-2 2-3,0-4 1,-4 1-3,1 0-7,2 0-3,-4-4 2,3 4-3,2-2-6,-3-4-7,0 2-15,5-2-11,-2 0-21,14 0-16,-24-2-22,24 2-15,-20-3-21,20 3-17,0 0-29,-20-1-34,20 1-16,-8-6-153,8 6-383,0 0 169</inkml:trace>
          <inkml:trace contextRef="#ctx0" brushRef="#br0" timeOffset="227850.3701">7797 13606 99,'0'0'182,"0"0"-13,0 0-16,0 0-17,0 0-11,0 0-7,12 14-6,-12-14 1,14 0-8,-3 7-2,4-5-6,6 3-2,4-3 4,7 1-6,3 3 2,8-5-2,1-6-2,7 0-3,1 3-3,25-5-5,-16 0-4,20 0-4,0-5-4,0-2-8,3 7-2,2-8-8,-8 4 0,3 1-9,3 2-4,0-7-3,-8 8 0,2-5-6,0 3 2,-3-3-2,-15 5-1,17-6-2,-3 1 3,-22 4-3,4-3 4,0 1 0,-3 2-1,-5-1 0,-4 1-4,-2-2 2,-11 7-5,-3-3 0,-8 5-5,-6-2-4,0 2 2,-5-1-3,-9 2 1,18-4-12,-18 4-5,15 0-21,-15 0-14,0 0-27,0 0-26,0 0-40,0 0-37,0 0-32,-47 3-22,35-2-179,-5-1-435,17 0 193</inkml:trace>
          <inkml:trace contextRef="#ctx0" brushRef="#br0" timeOffset="225968.5542">7932 12818 154,'-5'-9'206,"5"9"-20,0 0-28,-6-12-38,6 12-34,0 0-47,0 0-34,-3-12-44,3 12-51,0 0-48,0 0-149,0 0 67</inkml:trace>
          <inkml:trace contextRef="#ctx0" brushRef="#br0" timeOffset="225796.6541">8066 12991 199,'0'0'197,"0"0"-1,3 11 0,-3-11-6,5 16-9,1-1-13,-3-5-10,2 5-13,1 1-8,0-2-19,-3 4-10,5-3-8,-2 6-11,5-1-10,-8 2-6,4-3-5,0 4-8,0-8-8,-1-1-14,-3 0-19,2-4-15,-4-3-18,-1-7-27,5 14-27,-5-14-29,3 11-34,-3-11-41,0 0-170,0 0-371,0 0 164</inkml:trace>
          <inkml:trace contextRef="#ctx0" brushRef="#br0" timeOffset="226654.0515">8144 12984 28,'0'0'164,"0"0"-16,4-28-7,-4 28-9,4-18-19,-4 18-14,6-14-3,0 7-8,-3-4 0,-3 11-1,8-11-10,-5 4-4,-3 7-2,11-12-4,-2 9-10,-9 3-1,14-6-16,-14 6 8,17-1-3,-4 1-4,-13 0 2,25 2-2,-5 3-1,-3-2 2,-1 2-3,1 2-4,0 3-2,0 0 0,-3 2-3,0 3-2,2 2 3,-2-3-2,0 2-2,-5-1-1,0 0 1,-1 2-3,5-2 2,-12 4-5,-1-2-2,0-2-2,6 3-1,-9-3-1,0-1-1,-1 3 0,0-1-2,-2-8 2,0 3-3,1-2 0,-1 0-1,0-2-3,6-7 4,-9 11 1,9-11-1,0 0 2,-11 3 2,11-3-3,0 0-1,0 0-3,-11-21-2,11 21-12,0-18-8,0 1-6,6 1-4,-1-2-4,1 0 0,-1-1-2,1 1 0,0-4-4,0 5 4,0-2 1,-4 1 4,4 7 1,0-1 1,-2 0 3,-4 1 4,4 2 2,-4 9-1,6-19-1,-6 9 8,0 10-4,7-16 2,-4 9-3,-3 7 3,4-17 4,3 10 2,-1 0-3,-6 7 7,8-14 10,-2 8-9,-6 6-3,14-11 6,-5 8 0,-9 3-1,14-10 4,-6 9 5,-8 1 0,23-2 5,-23 2 0,16 0 2,-16 0 1,20 5 2,-12-1-2,1 1 6,2-2 2,0 8 5,-5-4-10,5 0 8,-4 4 1,2 3 1,-1-3 0,-2 3-2,5 0 0,-7 5-2,1-3 0,1 0 3,1 2-6,0-2 1,0 2-3,-4-1-5,1 0 0,3 0 0,0 2-2,-2-5-3,-3 1-3,-2 0 2,6-3-5,-6 2-12,6-4-16,-3 2-29,2-3-18,-5-9-29,6 19-24,-3-15-21,-3-4-28,11 5-30,-11-5-132,11 0-360,-11 0 160</inkml:trace>
          <inkml:trace contextRef="#ctx0" brushRef="#br0" timeOffset="227228.3988">9109 12675 47,'0'0'220,"-31"23"-17,31-23-8,-6 9-3,1 1-15,2 0-6,-3-2-8,6 6-17,-6 2 1,6 1-17,0 1-12,-4 5-7,4-6-8,4 2-10,-4-3-5,3 3-13,3 4-3,-1 2-11,-2-8-3,3 1-7,0-4-6,0 3-4,2 0-3,2-6-3,-3 6-3,1-7-2,1 1-1,-2-4-7,4 0 1,-5-1-3,5-1 0,-11-5-2,17 3 0,-8-3-5,-9 0-5,20-3-7,-10-2-5,1-1-7,1-2-7,-4-3-3,1-2-5,2-8 0,0 2-6,-2-4-1,-1 2 4,-2-6 0,1 2 3,-3-1 1,4-1 2,-6 0 3,1-2 2,1 3 3,-4-1 10,2 2 10,0 1 4,-4 1 7,0 6 4,-2 3 7,1-1 6,-2 0-3,-1 1 6,3 4-8,-4 1 0,1 2-5,-2-4-1,-1 4-4,9 7-2,-17-8-5,3 5 1,0 2-1,14 1-3,-23 1-2,7 1-1,2 5-2,0 0 1,0 0-8,5 4 2,-2 2-4,3 1 4,0 1-7,0-4 11,2 4-7,1-4 0,4 4 0,1-15 1,1 22-1,4-11 3,-5-11-1,6 17-2,1-7-1,0-3-2,0-3-8,7-1-9,0 2-17,-5-3-13,-9-2-17,28 0-27,-12 0-17,1-5-32,0 1-19,-3 1-22,-2-2-149,-1-3-366,5 1 162</inkml:trace>
        </inkml:traceGroup>
      </inkml:traceGroup>
      <inkml:traceGroup>
        <inkml:annotationXML>
          <emma:emma xmlns:emma="http://www.w3.org/2003/04/emma" version="1.0">
            <emma:interpretation id="{2DBAC241-B62A-47BE-9270-6032BF64A75A}" emma:medium="tactile" emma:mode="ink">
              <msink:context xmlns:msink="http://schemas.microsoft.com/ink/2010/main" type="line" rotatedBoundingBox="8325,14596 10091,14366 10163,14916 8397,15146"/>
            </emma:interpretation>
          </emma:emma>
        </inkml:annotationXML>
        <inkml:traceGroup>
          <inkml:annotationXML>
            <emma:emma xmlns:emma="http://www.w3.org/2003/04/emma" version="1.0">
              <emma:interpretation id="{D4C69F3E-3C01-46D0-9CA2-E6ECC220C5BD}" emma:medium="tactile" emma:mode="ink">
                <msink:context xmlns:msink="http://schemas.microsoft.com/ink/2010/main" type="inkWord" rotatedBoundingBox="8325,14596 10091,14366 10163,14916 8397,15146"/>
              </emma:interpretation>
              <emma:one-of disjunction-type="recognition" id="oneOf23">
                <emma:interpretation id="interp115" emma:lang="en-US" emma:confidence="0">
                  <emma:literal>Co50</emma:literal>
                </emma:interpretation>
                <emma:interpretation id="interp116" emma:lang="en-US" emma:confidence="0">
                  <emma:literal>Cos o</emma:literal>
                </emma:interpretation>
                <emma:interpretation id="interp117" emma:lang="en-US" emma:confidence="0">
                  <emma:literal>cos o</emma:literal>
                </emma:interpretation>
                <emma:interpretation id="interp118" emma:lang="en-US" emma:confidence="0">
                  <emma:literal>Coho</emma:literal>
                </emma:interpretation>
                <emma:interpretation id="interp119" emma:lang="en-US" emma:confidence="0">
                  <emma:literal>los o</emma:literal>
                </emma:interpretation>
              </emma:one-of>
            </emma:emma>
          </inkml:annotationXML>
          <inkml:trace contextRef="#ctx0" brushRef="#br0" timeOffset="228657.9104">7817 14239 134,'0'0'130,"6"-17"-14,3 10-12,-1-3-7,6 1-8,2 2-11,1 0-13,-3-1 0,6 4-3,-3-4-11,3 6-11,-2-5 1,-1 4-5,-2-1-3,2-1-3,-3 4-5,0 0-2,-14 1-1,24 0-5,-13 0 4,-11 0-5,15 0-9,-15 0 0,0 0 4,14 0 2,-14 0-17,0 0 10,14 1-1,-14-1-6,0 0 10,0 0 1,0 0-10,0 0 7,0 0-2,0 0 1,0 0-5,0 0 3,0 0 8,0 0-3,0 0 2,0 0-8,0 0 12,0 0 1,0 0 1,0 0 11,-43-8 0,43 8 4,-19-5-8,10 5-4,9 0-3,-27-5 4,10 5 1,0 3 2,-3-1-6,3 3-4,-4-3 5,1 5 1,0 0 3,0 2 4,-1 0 0,4-2 0,0 2-2,3 5 4,-6 0-1,0 2 5,2 0-7,3 2 5,4-2 0,-3 2 5,2 0 6,1 5 3,1-3-1,-1-2 3,5 5 2,3-5-4,0-1 6,3 7 2,0-7-3,0-2-1,3 10 3,-3-7-7,6-3-3,0 3 0,2-2-7,-1 2 1,7-4-5,-2 0 1,-1-2 1,3 1-8,3-2-3,2-3 1,-5 3-13,11-3-14,1-4-11,4 0-25,1-4-25,3-4-24,7-1-37,-1-2-29,4-4-28,-1-4-28,-2 2-141,-4-3-381,4 2 169</inkml:trace>
          <inkml:trace contextRef="#ctx0" brushRef="#br0" timeOffset="229022.6977">8371 14404 47,'0'0'175,"0"0"-6,-17-1-16,17 1-12,0 0-7,-17 8-19,11-5 4,6-3-15,-14 11 2,4-2-10,6-1-8,-3 0-7,1 3-7,3 1-4,-3 2-4,6-14-4,-5 25-1,5-14-14,0 1-5,0-12 0,6 25-6,-1-18-1,1 2-1,4-2-6,-3 2-7,3-8-5,7 5-5,-9-1-8,6-2-1,-2-3 5,5-3-10,-3-1-5,3 3 4,-4-5 0,1 1 2,3 0 2,-11-2-3,8-2 3,-8 2-1,2-4 1,-2 0-5,1 3 9,-4-1 5,0-2 5,-2-1 3,-1 12 5,-1-20 3,1 20-2,-3-22 0,0 14-2,3 8-1,-7-17-1,4 10-5,3 7-1,-11-13-13,5 9-11,6 4-18,-20-8-21,12 6-24,-7 2-25,15 0-34,-28 2-17,17-2-24,-5 4-103,2-3-300,14-1 134</inkml:trace>
          <inkml:trace contextRef="#ctx0" brushRef="#br0" timeOffset="229520.7146">8622 14074 108,'-10'2'153,"0"1"-13,-1 2-7,11-5-11,-17 6-11,7 2-11,6-2-6,4-6 3,-10 12-9,4-6-6,6-6-7,-3 17-4,3-17-4,3 22 3,0-12-10,3 1 1,1 1 2,0-1-2,4 1 1,-1 0 3,4-1-4,1-1-1,-1 1-3,6 4-4,-6-3-2,4 0-3,-4-3-6,3 5-2,-5-5-7,2 1 1,2 6-7,-8-9-1,2 2-4,3 3 1,-5-5-2,1 3 1,-4 0-3,1-2 7,0-1-3,-6-7 2,3 17 0,0-12 3,-3-5 0,-6 18-4,6-18-3,-6 16-3,1-8-1,-10 2 0,8-2-2,-3-2 2,2 2-10,-2-2-12,3-2-11,-3 2-14,1-2-21,9-4-25,-22 5-26,22-5-36,-19-5-30,19 5-43,-10-11-125,3 2-364,7 9 161</inkml:trace>
          <inkml:trace contextRef="#ctx0" brushRef="#br0" timeOffset="230026.3013">9072 14095 177,'0'0'171,"0"0"-4,-11 32-15,11-32-8,-9 25-5,9-10-6,-5 3-6,2 0-7,1 1-12,2-1-7,-4 9-7,8-6-10,-2 0-9,-1-3-3,1 1-7,3-2-8,-2 0-2,3-4-5,2 2-4,1 1-5,-1-4-4,4-1-2,-2-4-7,1-3-1,3-1-4,3 1 0,3-3 1,-3-1-9,3-8-6,7 4-2,-2-8-3,-2-1-2,-3 1 0,4-1 1,-7-2 1,-2-1 0,6 1-3,-10-1-2,-4-1 3,0-1 0,0-6 1,-2 7-3,-3-9 0,-4 3 2,-4-2-1,0 3 2,-2-8 5,-5 8-3,2-5 4,0 8 4,-4 0-3,6 1 6,-5 6-7,3 2 1,-2-1-1,-1 1 0,6 4-2,-4 0-5,1 3 2,0-3-1,11 6-1,-25 4 1,13 0-4,2 3 6,-2 3-5,-2 1 2,0 3 1,5 0-3,-2 0-4,8 1-3,-4-5-5,4 4-3,0 2-7,2-4-6,1-12-9,3 17-8,3-10-13,-1 1-17,-5-8-23,20 5-34,-6-5-19,1-1-36,-15 1-96,25-7-306,-9 1 135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4:47.86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BC8E87-378D-4624-B8C1-4EFF56415C26}" emma:medium="tactile" emma:mode="ink">
          <msink:context xmlns:msink="http://schemas.microsoft.com/ink/2010/main" type="inkDrawing" rotatedBoundingBox="17724,180 18351,18111 17798,18130 17172,199" semanticType="verticalRange" shapeName="Other">
            <msink:sourceLink direction="with" ref="{7C6DBED7-8B1B-47E7-87E8-56200A24CBBF}"/>
            <msink:destinationLink direction="with" ref="{6F96F5A6-1037-4CD0-B399-C74701837071}"/>
          </msink:context>
        </emma:interpretation>
      </emma:emma>
    </inkml:annotationXML>
    <inkml:trace contextRef="#ctx0" brushRef="#br0">8 50 44,'-6'-12'123,"6"12"0,0 0-11,0-14-12,0 14-1,0 0-3,0 0-1,-2-12-9,2 12-8,0 0-1,0 0-10,0 0-5,-1-13-7,1 13-8,0 0-4,0 0-7,0 0-6,0 0-4,0 0 1,0 0-4,0 0-7,0 0 3,0 0-6,0 0-1,0 0-3,0 0-2,0 0-1,0 0 6,0 0-3,0 0-8,0 0 5,0 0-2,0 0-5,0 0 5,0 0 3,6 39-2,-6-39-4,1 9-3,-1-9-7,4 13 10,-1-5 1,-3-8-2,3 18 3,0-9-3,0 3 7,-1 0-4,-2 2-12,3-1 8,-2 4 2,-1-1 8,0 0-5,2 3-3,1-2-2,-2 7 12,1 0-10,0-2 5,2-2-3,1 4-1,-2 0-3,2-4 0,1 4 6,0-1 2,-1-1 8,6 3-6,1 4 10,-4-3 3,1 2 4,2-5 2,-3 3 1,-2-1-3,2 4 0,-5-3-4,3 4 3,1-5 0,-3 0 0,-1 0-2,4 1-2,-1 0-1,-5 2-3,3-1-6,-3-2 6,4 2-2,-1-1 0,0-1-6,2 2 2,-2 1-2,3 0 2,-1 10-1,-1-8-2,1-5 5,2 4-6,-2-3 3,0-1 0,-3-3-3,3 4 1,-1-8 0,0 0-4,1-2-3,-1 2 1,-4 0 2,4-2 0,-4 1 4,1-3-5,1 3 6,-1-5-6,-1 3 0,4 0 1,-4 1-2,4-4-1,-3 2 3,-1 1-4,4-1 2,-2 0 4,2 5 0,-1-3-6,-2 1 0,4 1 0,-4 1 0,2-1 2,-2 2 1,-2 4 0,0 1-2,0 2 0,-2 1 5,-1-7-3,2 8-5,1-3 7,-2-3-5,-3 0 0,5 4 0,0-1 6,-3-1-1,3 0-2,2 2 0,-7 3 3,5-3-5,0 9 2,0 5-4,-3 2 5,5-1 1,-1 1-4,4-7-3,-2 4 6,-3-12-1,3 2-2,-1 6 1,2-6 1,-2-1-3,4 0 2,-3-1 0,0 0-2,0 2 3,2-5-1,-2 3 1,2-3 0,3 4 0,-2 0-1,0 0-2,-3 1 2,8 7 2,-3 2-4,0-1-1,0 1 2,-1-2 1,-2-7-4,7 2 5,-5-1-5,-1-4 1,-3 3 4,2 1 1,-2-3-2,8 7 0,-5-3 0,-1-3-3,4 8 3,-3-1-2,4 4 1,-4-2-2,-3 0 5,3 3 0,0-5-4,1 1 4,-1 2-2,-5-9 1,6-1-2,-1 8 1,0 2-4,-3-9 2,3 8-2,-3-7 6,1-3-7,0 0 5,-1 11-1,1-10 3,-3 12-5,2-11 1,0-2 3,0 9 1,2-9-4,-5 1 4,2 1-3,2-2 1,-2 11-2,-1-1 1,4 0 3,-2 0-8,0-7 5,-1 7 3,3 6-1,-4 0-2,-1-5 0,2 3-3,1-14 1,-3 9 1,0 3 1,1-11 1,1-3 0,3 3-2,-4 8 1,-1-9-1,2 13 0,-2-11 0,0-2-1,3 1 0,-2-1 4,1 9-3,-4-9-2,2 0 1,3 0-1,-3 9 1,0-8 1,4-4 0,-3 5 1,4-2 0,-4-2-3,-1 4 4,-1 9-4,1-7 2,0 5-5,0-8 7,1 9-4,-2 0 1,2-1 0,-1-9 2,2 0-1,3 11 0,-5-2 0,0-9 0,0 1-1,0-2-1,0 0 0,0-2 3,0 2 0,0 4-1,0 7-2,0-8 2,0-4-2,1 6 2,-2-2-3,-3-4 0,4-1-1,0 1-1,0-2 3,0 2 1,-1-4-5,1-4 3,0 2 2,1 1-4,-1-2 4,0-1 2,5 6-3,-3-5-1,2-1 0,-2 0 1,0 4 0,1 3 3,-2-7-2,4 6 0,-4-7 0,4 7-3,-5 0-6,2 0-1,-1-2 0,-1-3 2,0 1 1,2 3-2,-2-4 6,4 8-2,-4-4 4,2 0 1,1 3-4,-3-2-1,0-5 3,0 4-3,0-3 6,3 4-1,-3 1 0,2-1-2,1-1 5,0 2-5,-3 1 1,3-2 1,-3 2 2,3 3-4,-3-3 8,2 4-7,-2-2-1,4 1 0,1-3-4,-5 3-1,3 7 6,-1-7-5,2 1 1,1-2-1,3 9 0,-5-11 7,3 4-5,-3-3-2,2 10 2,-2-9 1,3 0 3,-2 1 0,0 10 0,2-1-1,-2 0-1,-3-3 0,-1 4-2,3-2-1,-1-2 6,-1 6 0,-1-1 1,3 0-2,-3-1-2,-3-1 5,-3 2-1,6 0-4,-3 2 8,-2-3-6,4 0-3,-4 0 5,4-1-1,-3 1 4,-2 1 6,3-2-3,1 2-3,-1-11 4,-1 10-1,-1-2 0,3 2 1,-1-11 1,0 3-2,0-2 0,0 0 2,1 8-4,1-9-2,-2-2 3,3 3-1,0-3-3,0 3 7,0 8-4,-2-4-1,2 3 0,0-7-3,2 8 6,-2-8-5,-2-4 1,4 3-2,-4-1 1,2 2-1,0-2 2,0 1-2,0 2-4,2-2-4,-2 1 12,0-3-1,0 2-2,-2-3 0,2 2 1,0 1-2,2-4-2,-4 5 4,1-1 0,-1-2-3,-3 3 2,1-3-4,2 2 1,1 2-5,1-6-3,-5 3 4,3-2 3,1 4-1,1-3-1,-3 1-2,1 1 5,-1 2-1,-3 9-3,1 0 1,2-1-1,-2-9 4,4 13-2,-4-13-2,-1 12 5,0-3 1,3 1-2,-4-4 1,0 1 1,2 2-4,2-9 1,-3 8 0,-2 2 0,3-1 3,-3-1-2,4 4 0,-4-4-1,3 0 4,5 0-3,-4 1 0,-1 0 1,3-8-4,2 6 0,-3 1 6,3 2 1,0-8-5,-3 7 1,-2-1 1,4 0 0,2-9 2,-2 2-1,1 0-5,-2 5 3,2-3 1,0 3 2,2-7 5,-1-1-6,-2 1-2,1-3-1,0 1 5,1 2-5,3-1 3,-3 0 0,-1 0 0,2 2-2,-1-2 1,2 4-2,4 6 1,-4-1 4,1-6-4,-1-1 2,1 0-6,-3 0 6,1 8-3,-1-9 2,4 13 1,0-13 1,-2 9-4,0-10 5,-2 0-2,1 0 2,-1 2 0,3-3-2,-4-1 2,3-2-3,0 2-3,-2 1 0,1-3 3,-1 0-4,3 2 3,-4-2 3,1 5 1,4-6 0,-2 4-3,-3 3-8,5-1 4,-4-1 3,1 12 3,1-12-3,0 0-1,-1 0 4,2 0-2,-2 0 1,2 4-1,1-4 3,-2 2 1,-1 1-5,2-4 3,1 3-5,-3-4 3,1 2-3,0 1 3,0 1 1,0-3-1,-1 2-6,-2 2 4,1-1 1,-1 2 4,-1 5 0,1-8-3,0 2 2,0-3-4,1 4-1,-2-4 6,1 3-5,-2-2 0,-1 0 5,0 2-5,3-3 7,1-1-4,1 3-1,-4-3 2,1 2-3,-2 1 0,1-1 3,2-1-2,0 13 0,0-14 0,0 3-1,0-3-2,-1 1-1,1 0 2,0 0 4,1 1-5,-1 0 6,2 2-7,1-3 0,-2 9 9,1-4-2,-2-6-1,3 4-5,-3 1 1,2 7 2,-1-3 0,1 4 1,2-3 3,-2-6-7,3-4 1,-4 3 3,4 1 1,-2-2-2,0-3 0,-1 5 4,-1-4-4,4-3 0,-2 4 5,2-3-8,-4 1 2,-1 1 2,3 1-1,-1-2 0,-2 2-2,0-5-5,0 5 11,1-4-3,-2 3-2,1-1 4,-5 0-1,5 2 0,3 0-1,-6 0-1,2-2 0,2 2 2,-1-5-1,0 3 1,0 0-3,0-3 3,0 3 0,0 3-1,-1-6-5,1-5 3,4 10 7,-2-4-8,-1-4 3,4 4 1,-3-6-2,-2 4-6,4-1 6,0-2 2,0 0-2,-1 4-1,0 3 0,2-2-2,0 1 0,-4 2 1,2-1-1,1 0 6,-1 2-5,0 2-3,-2-1 5,-1-3-5,3 1 6,1 0-4,-6 2 4,7-1-4,-4-9-2,1 4 6,-2 3 2,-2-6-1,4 3-4,-1-4-3,-1 3-2,0-5 0,0 5-1,0-6-2,0 4 2,3 1 1,1-1-5,-1 2 7,-3 5-1,0 1-1,1 0 4,-1-2 0,0-1 3,0 1-2,0 3-1,0-3 2,0-1 4,-1 0 6,-2 2-1,3-4 0,0 2 1,-2-1-2,0 3-1,4-2 7,-2-8-3,2 4-9,-2-4-1,3 6 3,-3-5 0,1 4-4,1-7 2,-1 7 1,2-6-1,-3 6 1,4-3 1,-1-1-3,-3 3 0,1 2-2,-1-4 2,0 0 7,2 8-6,-2-1 1,0-6 1,0 6-2,0-2-4,0 1 5,4-2-2,-7 1 0,3-5 0,-1 1 0,2 1 0,2-4 0,-3 5 0,2-2 0,0-3-3,-2 7 6,3-8-4,-3 3-2,1-4 3,2 1 6,-3 3-7,0-4-3,0 4 6,-1-2-2,1-4-4,0 8 6,1 2 0,-1-3-4,-1-1 2,2 7-3,-1-7 3,0 0 2,0 6-3,-1-7 1,1 1 1,0 0-2,-3 1 6,0-5-19,1 8 2,2-8-3,-2 4 6,-1-4-5,3 2 8,3-1-3,-3 2-2,0-2 3,2-3 2,-2 3 3,2-6-2,1 5-3,-3-3 2,1 3 7,-1 3-7,2-4 5,-2 3-1,1-2 1,2 1-1,-1 0-1,-2-1 0,0 0 1,0-2-2,0 1 1,0-1 3,0-12 0,-5 23 2,4-14-3,1-9-12,1 14-7,-1-14-1,-1 12-8,1-12-4,0 0-1,-2 13 0,2-13-3,0 0 1,0 0-12,0 0-9,0 0-4,0 0-18,0 0 0,0 0-17,0 0-13,0 0-5,0 0-81,0 0-210,0 0 92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5:49.4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-1 0 41,'0'0'35,"0"0"-17,0 14-34,0-14-17,0 0 8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6:05.8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310614-3EAB-4BDD-9773-176A2B8E3FDD}" emma:medium="tactile" emma:mode="ink">
          <msink:context xmlns:msink="http://schemas.microsoft.com/ink/2010/main" type="writingRegion" rotatedBoundingBox="32511,3380 32731,3380 32731,4325 32511,4325"/>
        </emma:interpretation>
      </emma:emma>
    </inkml:annotationXML>
    <inkml:traceGroup>
      <inkml:annotationXML>
        <emma:emma xmlns:emma="http://www.w3.org/2003/04/emma" version="1.0">
          <emma:interpretation id="{38497112-BD45-4A3F-8512-033F9CF46C6C}" emma:medium="tactile" emma:mode="ink">
            <msink:context xmlns:msink="http://schemas.microsoft.com/ink/2010/main" type="paragraph" rotatedBoundingBox="32511,3380 32731,3380 32731,4325 32511,4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E41A5-3690-498C-8A63-8B9C8414CA06}" emma:medium="tactile" emma:mode="ink">
              <msink:context xmlns:msink="http://schemas.microsoft.com/ink/2010/main" type="line" rotatedBoundingBox="32511,3380 32731,3380 32731,4325 32511,4325"/>
            </emma:interpretation>
          </emma:emma>
        </inkml:annotationXML>
        <inkml:traceGroup>
          <inkml:annotationXML>
            <emma:emma xmlns:emma="http://www.w3.org/2003/04/emma" version="1.0">
              <emma:interpretation id="{F5A2AD15-E7D5-456B-8610-71005C1771AF}" emma:medium="tactile" emma:mode="ink">
                <msink:context xmlns:msink="http://schemas.microsoft.com/ink/2010/main" type="inkWord" rotatedBoundingBox="32566,3371 32748,4316 32674,4330 32491,3385"/>
              </emma:interpretation>
              <emma:one-of disjunction-type="recognition" id="oneOf0">
                <emma:interpretation id="interp0" emma:lang="en-US" emma:confidence="0">
                  <emma:literal>*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&amp;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8685 2849 75,'0'0'180,"0"0"-21,0 0 1,-8-7-8,8 7-7,0 0-11,0 0-10,0 0-11,0 0-5,0 0-8,0 0-5,0 0-7,0 0-4,0 0-9,0 0-6,0 0-5,0 0-11,0 0-1,0 0-4,0 0-12,0 0-6,0 0 2,0 0-10,0 0-2,0 0-4,0 0-1,0 0-3,0 0-1,0 0 1,0 0-6,0 0 2,0 0-2,0 0-2,0 0 5,0 0-5,9 39 1,-7-27-2,4 2 1,0 1-3,-1-1 4,1 5 3,-1-4-1,-1 0 0,1 10 2,0-10-2,-1 3 2,4 3 0,0 6-5,-5 1 7,2-3 0,-2 1 0,3 4 3,-3-1-5,0-1 3,-1 2-3,1-5 2,2 0 1,-1 1-4,-2-3 2,1 0-2,0-3 0,0-2 0,-3 6-2,0-7 0,5-1 0,-4-1 2,4-2-5,-3-2 0,-1 5 2,2-6 0,-3 1-4,0-11 2,0 16 0,0-16 3,2 16-2,-2-16-3,0 13-2,0-13 5,0 0-1,-2 15 2,2-15 0,0 0 4,0 0-4,0 0 4,2 11-1,-2-11 3,0 0 0,0 0 3,0 0-1,0 0-3,0 0-1,0 0-8,0 0-5,0 0-3,0 0-6,-11-40 6,9 29-9,1-3-2,-1-1-2,-4 1-3,6 0 2,-3-4 1,0 2-4,-3 2-5,1 0 8,0-5-12,-1 0-1,0 4 7,1-4 1,2-1-1,0-4 2,1-3 1,-2 2-2,1 2 0,1 6-2,2-13 2,-5 7 2,7 6-4,-2-1 5,3-9-2,-3 10 11,2-1-3,-2 0 0,0 2 3,0 3 2,1-6 2,-2 7 1,1 12 2,0-23 5,-2 12-3,-3-1 7,4 1-4,1 11 5,-8-19-2,3 9-1,1 1 3,-1 0 3,5 9-5,-12-16 3,7 9 7,-1 0-4,6 7 7,-7-9-2,7 9 4,-4-11 3,4 11-2,0 0-1,-5-16-6,5 16 9,0 0-1,0 0-8,0 0 1,0 0-5,0 0 3,-5-8-6,5 8 0,0 0 0,0 0-4,0 0-2,0 0 6,0 0-2,0 0-4,0 0 3,0 0-3,0 0 1,0 0 4,0 0-1,0 0-3,10 40 1,-7-33 1,3 1-1,0 5 2,1 0 5,0-2 2,1 4-2,0 1 6,-2 0 1,2 6 1,0 0-3,1-3 1,-4-1 1,4 7-1,-3-4 0,-1 6-5,1 2 7,0-1-1,-1-2-2,3 0 2,-5 3-7,0-1 2,3-5 1,-4-1-1,1 3-9,2 0 10,-4-6 0,2-1 1,-1 1-2,1-1-4,0-1-1,0-2 3,2 4-4,-3-6 1,2 4 2,-1-3-1,2-1 1,0-2-4,-2-3 2,-2 3 0,4 0-3,-5-11 2,5 15 0,-5-15 0,3 11-8,-3-11-1,1 9-2,-1-9 1,0 0 2,5 9-1,-5-9 1,0 0 3,0 0-2,0 0 5,0 0-3,0 0 2,0 0-1,0 0-4,0 0-2,0 0-11,-26-25-4,18 14-3,2-4-8,-1 2-4,-1-3-5,1-6 5,-3-1 3,-1-1 10,5 1-17,-2-5-1,1 3 7,0-1 5,6 3 1,-4-3 8,2 8 6,-2-7-2,1 3 7,2-2 4,-1 5-3,3 3-4,-5-4 12,7-4-2,-2 10-4,-2-2 0,2 1-1,-1 2 1,-2 3 0,1-4 9,1 2 0,-1-2-3,2 14-1,-3-19-7,0 8 9,3 11-2,-5-16 3,2 6 0,3 10 1,-11-14-5,10 6 1,1 8-5,-13-12 2,13 12 0,-8-9 6,8 9 2,-6-9-8,6 9 5,0 0 4,-6-5 0,6 5-12,0 0 21,0 0 2,0 0 8,0 0-2,0 0 2,0 0 1,-3-12 1,3 12-5,0 0 4,0 0-4,0 0-6,0 0 5,0 0 0,0 0-10,0 0 4,0 0 0,0 0-10,0 0-3,0 0 5,0 0-5,0 0 2,0 0-1,0 0 4,0 0-2,0 0 1,18 23-4,-18-23 2,13 12 2,-5-3-3,-2 2 7,0 2-9,2 1 5,-2 0-3,0 3-2,2 7 2,3-3 2,-3 8 0,0-3 0,-2 3 1,-3 8-2,3-5 5,-1-3-11,1 8 6,0 2 0,-4-3-4,-1-12 4,4 5-2,-3-2-1,2 1 2,-2-4 0,-2 1 2,3-3 1,0-3 0,-1 0-3,-1-5 6,4 6-4,-5-8 5,2 0-8,2 2 2,-2-4 1,-2-10 0,-2 20 2,5-14-2,-3-6-12,3 11-10,-3-11-10,0 0 0,2 12-17,-2-12-2,0 0-12,0 0-23,0 0-35,0 0-155,0 0-298,0 0 132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5:00.37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DA3D3E-1698-4726-B5B5-07FC0ABDBD21}" emma:medium="tactile" emma:mode="ink">
          <msink:context xmlns:msink="http://schemas.microsoft.com/ink/2010/main" type="writingRegion" rotatedBoundingBox="17915,396 34556,158 34725,11909 18083,12147"/>
        </emma:interpretation>
      </emma:emma>
    </inkml:annotationXML>
    <inkml:traceGroup>
      <inkml:annotationXML>
        <emma:emma xmlns:emma="http://www.w3.org/2003/04/emma" version="1.0">
          <emma:interpretation id="{18D06ED3-6DAE-4B2F-A8DF-58C49A20A790}" emma:medium="tactile" emma:mode="ink">
            <msink:context xmlns:msink="http://schemas.microsoft.com/ink/2010/main" type="paragraph" rotatedBoundingBox="18278,391 33257,176 33284,2101 18306,2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0FB5F1-488A-42AF-8E32-3E920EA2AEEC}" emma:medium="tactile" emma:mode="ink">
              <msink:context xmlns:msink="http://schemas.microsoft.com/ink/2010/main" type="line" rotatedBoundingBox="18278,391 33257,176 33284,2101 18306,2316"/>
            </emma:interpretation>
          </emma:emma>
        </inkml:annotationXML>
        <inkml:traceGroup>
          <inkml:annotationXML>
            <emma:emma xmlns:emma="http://www.w3.org/2003/04/emma" version="1.0">
              <emma:interpretation id="{D96ADEC9-0732-4ED8-A2DA-4B92A3AC4E30}" emma:medium="tactile" emma:mode="ink">
                <msink:context xmlns:msink="http://schemas.microsoft.com/ink/2010/main" type="inkWord" rotatedBoundingBox="18283,722 18846,714 18859,1612 18296,1620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0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-5381 197 115,'0'0'138,"0"0"-7,0 0-6,0 0-6,0 0-5,0 0-6,0 0-11,0 0-5,0 0-6,0 0-1,0 0-10,0 0-4,-7-15-6,7 15-8,0 0-7,0 0-3,0 0-3,0 0-4,0 0-4,0 0-4,0 0-1,0 0-6,0 0-16,0 0 12,0 0-3,0 0-7,0 0 0,0 0 0,0 0-6,0 0 6,0 0-1,0 0-1,0 0-1,0 0 0,0 0-2,0 0 1,-15 26-1,15-26 2,-10 12-5,10-12 2,-10 13 5,6-9 3,-2 6 4,0-3-11,0 2 3,-1 0 1,1 3 2,-2-1 2,2-1-1,0-2 0,0 7-2,1-3-1,-4 1-1,7-1 2,-2-1 1,-4 3-1,2-2 0,2 2 3,-2 0 3,0-3-5,3 3 7,0 2-5,1-3 0,1-3 5,-3 6-1,3-4 2,-1 4 2,1-1-4,1-2 1,-3 2 1,3 1 0,3-1-1,-6 3-2,7 0 0,-4 5 5,0-8-8,2 3 0,3 0-5,-5 0 5,1 0-3,1 1-2,1-2 5,0 6-5,-1-2-3,2-5 6,-2 1-4,-2-3-1,4 1 0,0 0 2,-4 0-2,3-4-3,0 5 0,1-7 4,3 5-2,-4-6 2,3 0-3,-1 2-1,1-3 2,2 1-1,-2-1-2,0 1 3,2-2-4,-8-6 3,14 11-1,-6-8 2,4 1-4,-1 1 3,0-2-1,-2 1-1,4-1 1,-1 1 0,-12-4-1,20 1 1,-20-1-1,21-5 2,-21 5-2,18-1 0,-5-1 2,-2-2 0,0 3-2,3-6-2,0 1 2,1 1-2,-1-1-1,0 1-1,0-3 2,0 1 0,-4 1-2,2-1 1,2-1 0,-6 2-1,4-3 1,-2-4-3,-2 6 0,1 1 3,2-4-2,-5 3 3,2-1 0,-2-3 1,0-1-2,-1 3 1,0-2 5,-1-3-7,2 7 3,-4-4-1,3-3 1,-4-2 0,1-1-3,1 1 6,-2 2-5,-1-4 1,2 3-2,3-3 2,-4 0 0,4 2-3,-3-4 1,-1 3-1,-1 1 2,3-2 3,-1 2-3,-1-2 0,-1 3-3,2-3 1,-4 2 3,1 2-3,1-5 0,-2 5 0,-1-2 1,2 1 0,1 2 0,0-1 3,0 14-3,-5-21 1,3 10-2,2 11 2,-6-25 0,3 14-3,0 3 1,0-3 2,3 11 0,-8-16 0,5 6 2,3 10-4,-8-17 1,5 10 1,3 7-4,-6-14 3,-2 9-1,8 5-2,-11-12-1,8 5-5,3 7 7,-9-7-2,9 7 0,-10-7 3,10 7-3,-8-10 0,8 10 3,-10-4-1,10 4-3,-10-4 3,10 4 2,0 0 2,-12-6-3,12 6 1,-10-5 1,10 5 0,-11-3 1,11 3-2,0 0-1,-14-7-1,14 7 2,0 0-2,0 0-3,-17 0 2,17 0 1,0 0 0,-17 3 0,17-3 3,-9 5-4,9-5 0,-13 6 2,13-6-1,-12 3-3,12-3 3,-9 11 0,4-4-2,5-7-2,-11 12 3,5-5-1,0 0 5,-2 4-1,3-3-2,5-8 0,-9 18 1,4-9-1,0 2 3,4-2-1,-5 3 1,4-2-1,2-10-1,-1 18 1,2-7 5,-1-11-4,2 19 2,1-9-3,0-2 5,-3-8-3,8 18 1,-4-10 1,3-1-1,0 0 3,1-1 0,0-1-2,3 1 2,-2-3-4,2 1 6,0-1-2,1 1 2,1-3-2,-13-1-1,22 0 1,-11 4 3,-11-4-6,21 0 4,-21 0-5,22-5 4,-12 3-1,0-2 1,-10 4-2,21-5-1,-12 2 0,-9 3-1,14-6 2,-3 1-4,-11 5-1,11-6-6,-11 6-8,12-7-5,-12 7-11,8-7-6,-8 7-24,0 0-20,8-7-33,-8 7-34,0 0-45,0 0-135,0-13-357,0 13 157</inkml:trace>
        </inkml:traceGroup>
        <inkml:traceGroup>
          <inkml:annotationXML>
            <emma:emma xmlns:emma="http://www.w3.org/2003/04/emma" version="1.0">
              <emma:interpretation id="{BC5A0B39-6E7A-419D-8C06-EB6233082218}" emma:medium="tactile" emma:mode="ink">
                <msink:context xmlns:msink="http://schemas.microsoft.com/ink/2010/main" type="inkWord" rotatedBoundingBox="21114,592 21988,579 22001,1523 21127,1535"/>
              </emma:interpretation>
              <emma:one-of disjunction-type="recognition" id="oneOf1">
                <emma:interpretation id="interp5" emma:lang="en-US" emma:confidence="0">
                  <emma:literal>O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0</emma:literal>
                </emma:interpretation>
                <emma:interpretation id="interp8" emma:lang="en-US" emma:confidence="0">
                  <emma:literal>°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566.8118">-2309 178 146,'1'-20'146,"-1"20"-8,0 0-8,0 0-9,0 0-2,0 0-4,0 0-5,0 0-6,-1-12-7,1 12-3,0 0-7,0 0-5,0 0-12,0 0-6,-9-8-12,9 8-4,0 0-6,-10-3-3,10 3-2,0 0-2,-14-4-5,14 4-6,0 0 4,-20-1-9,20 1-6,-14 0 6,14 0-7,-14 1 2,14-1-5,-16 4 0,5-2 3,11-2 1,-17 6-4,10-4 1,7-2-4,-19 6 8,11 0-3,8-6-4,-19 7 0,12-2 3,-1 1-1,-3-3 0,11-3 0,-17 11 2,11-6-2,-2 2-3,8-7 6,-14 11-7,7-4 6,0 0 2,-3-4-1,6 5-1,4-8 0,-13 11 1,7-3 2,6-8-4,-9 15 0,-1-7 2,7-2 2,3-6-1,-12 11 3,9-2-7,-2-1 1,5-8 3,-12 15 1,5-8-4,6 2 5,-6 0-2,1 0-2,6-9-1,-8 16 1,5-6-3,-1-3-1,4-7 1,-5 18 1,2-9 1,3-9-2,-6 16-4,4-8 4,2-8-1,-6 15-5,3-6 6,3-9-4,-2 15 0,2-15-1,0 18-1,-1-11 1,1-7-1,1 15 0,-1-15 2,-1 15-3,1-15 1,1 18 5,-1-18-6,0 15 1,5-7 4,-5-8-1,0 17-5,1-7 0,-1-10 3,5 15-3,-2-8 1,3 4-1,-4-3 3,3 2-4,-1-2 0,1-1 3,0 4-1,-1 0 1,-1-4-2,2 1-1,-2 3 4,4 2-3,-3-7 3,-1 1 0,-3-7 0,10 18-3,-6-7 1,1-4-1,0 0 2,-5-7-4,7 18 5,-3-11-3,2 1 2,-6-8 0,8 10 0,-2-2-1,2 3 4,-4-3-6,4-2 2,-3 1 3,2 0-3,0-2-1,-7-5 0,11 13 1,-7-6 0,3-2-1,-7-5 2,14 12 0,-7-5 0,1-1 0,-2-2 3,2 2-3,-8-6-3,14 9 5,-6-5-4,3 1 3,-3-2-3,-8-3 4,14 7-2,-7-4 1,4 1 1,-11-4-3,11 3 1,0 0 1,-11-3-3,16 2 4,-4 0-2,-12-2 1,16 0 0,-16 0-2,18 1-1,-18-1 3,18 0-1,-18 0-4,17-1 1,-17 1 7,17 0-4,-17 0-2,20 0 0,-20 0 4,17 0-4,-7-3 3,-10 3-2,14-1 4,-14 1-6,15 0 3,-15 0-4,14-3 4,-14 3 0,13-2 1,-13 2-3,12-2 2,-12 2-4,12-6 1,-12 6-1,14-3 3,-14 3 1,18-5 2,-7 3-4,-2-1 2,-9 3 0,19-11 0,-7 7-3,-4-1 4,7 0 1,-4-1-4,-3 1-2,0-2 5,0 0-3,-1 0 3,1 2-2,0-2 0,1 0 0,-1 0-1,-2 0 2,1-3 1,-7 10-1,9-12-1,-3 10 1,-6 2 1,8-13 1,-8 13 2,6-13-5,-3 6 4,-3 7 2,10-16-1,-9 9 0,-1 7 2,6-19-1,-2 9 1,0 2 0,1-5-3,-2 3-4,-1-1 2,2-2 0,2-2 2,-2 4-3,-1 1 4,0-1 0,1 0 3,-4 11 2,2-19-2,0 10 1,2 0-1,-4 9-1,5-18 1,-5 18-2,1-17-3,1 8 1,-2 9 2,2-17-1,-2 6-2,0 11 2,4-19-3,-4 10-1,0 9 7,0-20-6,0 20-1,-1-19-1,2 9-3,-1 10 0,0-17 4,0 17-2,-1-19-1,1 19 1,-3-18 0,1 10 2,2 8-3,-6-18-3,6 18 6,-2-18-5,1 10 6,1 8-4,-5-18 3,5 18-2,-2-14-1,-2 6-3,4 8 6,-2-14-3,2 14 0,-6-15-3,6 15 0,-2-15 1,-2 7 2,4 8-3,-3-14 3,3 14-1,-7-14 2,7 14-2,-7-10 3,7 10-4,-5-12 4,5 12-2,-8-11-2,8 11 0,-8-10 4,8 10 1,-6-12-4,6 12-1,-8-11 3,4 4 0,4 7-1,-10-13-1,10 13 2,-7-12-4,7 12-1,-10-9 2,6 0-1,4 9-5,-11-10 3,4 5-1,7 5-1,-12-11 2,12 11 1,-14-7 0,6 3-2,8 4-1,-11-8 5,2 2-3,9 6 2,-16-4 0,9 0-3,7 4 3,-19-4 1,11-1 0,8 5 5,-19-1-6,19 1 0,-15-5 1,15 5-3,-17-1 5,17 1-2,-21 0 2,21 0-1,-18 1 1,18-1-1,-19 0-2,11 4 5,8-4-8,-15 2 6,15-2-3,-16 5 2,16-5 0,-14 2 2,14-2-2,-14 3-2,14-3 2,-17 6 4,9-5-2,8-1 0,-14 6-2,14-6 1,-12 5 1,12-5-2,-10 5 1,10-5 1,-7 5-2,7-5 2,0 0-3,-14 4 1,14-4 2,0 0 1,0 0 0,-13 5-1,13-5 0,0 0-3,0 0 0,-11 6-7,11-6-12,0 0-10,0 0-17,-9 5-20,9-5-24,0 0-11,-6 7-21,6-7-26,0 0-30,0 0-145,-3 12-352,3-12 156</inkml:trace>
        </inkml:traceGroup>
        <inkml:traceGroup>
          <inkml:annotationXML>
            <emma:emma xmlns:emma="http://www.w3.org/2003/04/emma" version="1.0">
              <emma:interpretation id="{390EEDF4-71FE-42DF-B517-6EB4A3E37108}" emma:medium="tactile" emma:mode="ink">
                <msink:context xmlns:msink="http://schemas.microsoft.com/ink/2010/main" type="inkWord" rotatedBoundingBox="23620,478 24504,466 24529,2227 23645,2239"/>
              </emma:interpretation>
              <emma:one-of disjunction-type="recognition" id="oneOf2">
                <emma:interpretation id="interp10" emma:lang="en-US" emma:confidence="0">
                  <emma:literal>it</emma:literal>
                </emma:interpretation>
                <emma:interpretation id="interp11" emma:lang="en-US" emma:confidence="0">
                  <emma:literal>"I</emma:literal>
                </emma:interpretation>
                <emma:interpretation id="interp12" emma:lang="en-US" emma:confidence="0">
                  <emma:literal>Io</emma:literal>
                </emma:interpretation>
                <emma:interpretation id="interp13" emma:lang="en-US" emma:confidence="0">
                  <emma:literal>Ion</emma:literal>
                </emma:interpretation>
                <emma:interpretation id="interp14" emma:lang="en-US" emma:confidence="0">
                  <emma:literal>#Is</emma:literal>
                </emma:interpretation>
              </emma:one-of>
            </emma:emma>
          </inkml:annotationXML>
          <inkml:trace contextRef="#ctx0" brushRef="#br0" timeOffset="4238.5167">20 0 49,'0'0'102,"0"0"-18,0 0-1,0 0-18,0 0 1,0 0 4,0 0-2,0 0-16,0 0 8,0 0-7,0 0-3,0 0 3,0 0 3,0 0-2,0 0 3,0 0 9,0 0 0,0 0-2,0 0 1,0 0 3,0 0-6,0 0 3,0 0 0,0 0-2,0 0 3,0 0-5,0 0 5,0 0-4,0 0 3,0 0-7,0 0-1,0 0-9,0 0 6,0 0-7,0 0-5,0 0-4,0 0-5,0 0-5,0 0-4,0 0-3,0 0 1,0 0-7,0 0-1,0 0 1,0 0-3,0 0 3,0 0-5,0 0 0,-3 11 1,3-11-3,0 0 1,0 18-4,0-18 1,-4 16 5,2-8 1,2-8 2,0 16 0,0-16 6,-5 19 4,4-8-11,1-1 4,0-10 4,0 26-3,0-16-3,-3 5 2,3-4-2,0 4 4,-2-4-1,1 7-1,1-6 1,1 2 2,-1 4-5,0 0 2,0-7 3,0 6-2,0-5-4,-1 3 4,2-3-6,1 2 2,1 0 1,-2-3 1,1 1-4,-2-12 4,3 18-3,-1-8-1,2 5-3,-2-5 6,-1 1-3,4-3 3,-5-8-4,3 18 3,0-11-5,-3-7-4,2 18 3,-2-18-1,1 11-2,-1-11 0,2 15-4,-2-15 7,3 9-4,-3-9 3,3 9-2,-3-9 1,0 0-1,5 9 2,-5-9-1,0 0-3,0 0 1,1 10 3,-1-10-10,0 0-13,0 0-21,0 0-11,7 8-21,-7-8-29,0 0-29,0 0-40,0 0-51,0 0-189,0 0-440,0 0 195</inkml:trace>
          <inkml:trace contextRef="#ctx0" brushRef="#br0" timeOffset="5407.8477">-223-10 100,'0'0'175,"0"0"-14,0 0-5,0 0-3,0 0-9,0 0-8,0 0-1,30 4-14,-13-4-13,0-1-5,11-3-7,0 4-12,4-3-11,10-1-4,-11-2-8,14 5-5,-2-5-14,-2 0 2,3 0-4,-13 2-5,0 0-5,2 4-3,-4-4-3,-2 1-1,-6 0-1,0 2-4,-1-1-2,-5 2-2,4-2 2,-5 2 1,-1-2 4,-13 2-2,20-1 1,-20 1 2,15 0 5,-15 0 4,14 0-1,-14 0 4,0 0 5,0 0-6,14 0 4,-14 0-3,0 0 0,0 0-4,0 0-2,0 0-7,0 0-1,13 1-1,-13-1-5,0 0-9,0 0-12,0 0-16,14 0-8,-14 0-17,0 0-6,0 0-25,0 0-15,19 0-26,-19 0-22,9 2-24,-9-2-24,0 0-121,14 0-336,-14 0 149</inkml:trace>
          <inkml:trace contextRef="#ctx0" brushRef="#br0" timeOffset="4872.1544">304 46 27,'0'0'193,"0"0"-11,0 0-4,0 0-12,0 0 0,0 0-7,0 0-6,0 0-9,0 0-4,0 0-10,0 0-9,0 0-5,0 0-12,0 0-4,0 0-8,0 0-5,0 0-8,0 0-7,0 0-5,0 0-8,0 0-4,0 0-7,0 0-2,0 0-8,0 0-4,0 0-1,0 0-8,0 0-1,0 0-7,0 0-1,0 0-1,0 0-6,0 0 4,0 0-1,0 0-1,0 0-2,-2 42-2,2-35 4,0-7 0,2 23-1,-1-11-1,2-3 7,2 4-5,0 3 9,-4-1-3,3-1-6,-1 4 2,-2-4 0,2 2-2,-1 0 3,-1 0-3,4-1 3,-3-1 2,1 1 0,-2 3-2,2-4 1,1 2 1,-3-7-5,1 3 1,2 0-2,-2-1-1,-1-1 2,6 5-2,-4-5-1,-2 2 1,-1-1 1,3 0-5,-3-11 2,-1 17 1,2-6-2,-1-11 1,0 15 0,0-15 1,4 13-6,-4-13-15,1 9-13,-1-9-13,0 0-17,0 0-13,-1 16-18,1-16-15,0 0-21,0 0-55,0 0-51,0 0-177,0 0-440,0 0 196</inkml:trace>
          <inkml:trace contextRef="#ctx0" brushRef="#br0" timeOffset="6060.4745">-152 720 36,'0'0'215,"0"0"-24,0 0-17,0 0-19,0 0-15,0 11-13,0-11-8,0 0-10,0 0-1,0 0-1,0 0 6,15 7 3,-6-4 5,-9-3-7,25 0-6,-4 4-5,5-4-7,2-2-10,5 2-6,9-2-10,-9 2-6,9-5-8,-3 4 6,3-1-16,-10-2-4,10 3-4,-9-3-3,0 2-6,-4 0 0,2 0-6,-1 2 3,-5-4-5,-5 3-4,8-5 0,-11 6 0,1-3-1,-4 2-3,3 1-3,-17 0 3,17 0-4,-6-3 0,-11 3-1,14-1 0,-14 1 0,0 0 0,15 0 6,-15 0-2,0 0-2,0 0 2,16 0-3,-16 0 0,0 0 0,0 0-2,0 0-1,11-3-20,-11 3-16,0 0-21,0 0-27,0 0-34,0 0-24,0 0-45,15-10-49,-15 10-165,0 0-428,0 0 190</inkml:trace>
          <inkml:trace contextRef="#ctx0" brushRef="#br0" timeOffset="6759.0734">357 1046 121,'0'0'180,"-14"4"-8,4 0-3,1 2-1,-2-1-13,2 2-9,1 1-7,0-1-7,-3 4-5,4 2-6,-7-1-7,4 6-3,-2 3-8,-1 0 0,4 2-10,-4 2-2,-1-7-3,4 8-6,2-3-2,-3 3-7,5-2-3,-1-2-3,1-3-10,5-2-1,-2 9-3,3-8-5,0 1-5,3-1-4,-2 1-5,1-2 7,2 2-12,0-3-6,0 0-3,-2 1 3,4-1-1,-1-4-2,2 1-1,1-2 0,-2-1-5,2-1 0,-2-2 1,2 0-2,0 0-1,3-3 2,-2 0-2,2-1-4,5-2 6,-16-1-6,22 0-4,-7-3-4,-1 2-1,-4-5-2,5 4-6,-2-7 4,1 0-2,-7 4 3,6-5-1,-2 0-1,0-1 1,-5 3 2,0 1-2,2 0 5,-8 7 3,8-16 5,-7 7 1,-1 9 2,5-14 13,-5 14-8,0-16-5,0 16 1,-6-10-2,6 10 0,-11-16-1,3 9 4,8 7-7,-13-11 2,3 4-1,-1 7-1,1-7-1,-4 3-2,2 1-1,-1 1 3,13 2-3,-23-5 4,15 5-4,8 0-3,-20 0-1,20 0-1,-14-4-8,14 4-9,0 0-11,-20 0-15,20 0-15,-11 4-19,11-4-23,0 0-27,-14 5-27,14-5-35,0 0-30,0 0-21,-14 2-126,14-2-400,0 0 177</inkml:trace>
        </inkml:traceGroup>
        <inkml:traceGroup>
          <inkml:annotationXML>
            <emma:emma xmlns:emma="http://www.w3.org/2003/04/emma" version="1.0">
              <emma:interpretation id="{9524760D-3441-476F-B1AE-596AEE8648FE}" emma:medium="tactile" emma:mode="ink">
                <msink:context xmlns:msink="http://schemas.microsoft.com/ink/2010/main" type="inkWord" rotatedBoundingBox="26193,441 27049,429 27061,1233 26204,1245"/>
              </emma:interpretation>
              <emma:one-of disjunction-type="recognition" id="oneOf3">
                <emma:interpretation id="interp15" emma:lang="en-US" emma:confidence="0">
                  <emma:literal>II</emma:literal>
                </emma:interpretation>
                <emma:interpretation id="interp16" emma:lang="en-US" emma:confidence="0">
                  <emma:literal>It</emma:literal>
                </emma:interpretation>
                <emma:interpretation id="interp17" emma:lang="en-US" emma:confidence="0">
                  <emma:literal>I</emma:literal>
                </emma:interpretation>
                <emma:interpretation id="interp18" emma:lang="en-US" emma:confidence="0">
                  <emma:literal>EI</emma:literal>
                </emma:interpretation>
                <emma:interpretation id="interp19" emma:lang="en-US" emma:confidence="0">
                  <emma:literal>Il</emma:literal>
                </emma:interpretation>
              </emma:one-of>
            </emma:emma>
          </inkml:annotationXML>
          <inkml:trace contextRef="#ctx0" brushRef="#br0" timeOffset="9874.9771">2580-50 139,'0'0'171,"0"0"-6,0 0-10,0 0-5,0 0-7,0 0-4,0 0-8,0 0-7,0 0-10,0 0-6,0 0-6,0 0-6,0 0-3,0 0-12,0 0-3,0 0-4,0 0-4,0 0-6,0 0-9,0 0-1,0 0-3,0 0-4,0 0-5,0 0-5,0 0-6,0 0-1,0 0-3,0 0-1,0 0-6,0 0-2,0 0 0,0 0 0,0 0-9,0 0 1,0 0-3,0 0 1,0 0-2,-3 13 0,3-13 3,0 0-1,3 19 6,-3-19 8,4 18 1,-4-8-5,1 2 6,2 5 1,-3-3 0,3 3 4,-3 1-4,7 0-2,-4 0 1,1 2-3,-1-2 1,-1-1 1,0 1 0,1 4 0,0-7-4,3 5 1,-6-3-4,5-2 1,-2 1 2,0-1-3,0 0-2,2-3 0,-7-1 1,4-1-5,1 1 1,-2-1 1,4-1 1,-5-9-5,6 17 2,-6-17-4,0 11 2,0-11 9,3 11-10,-3-11-1,5 7-1,-5-7 2,0 0-2,6 11-1,-6-11 1,0 0 1,0 0-8,0 0-4,7 8-21,-7-8-18,0 0-25,0 0-38,0 0-41,14-1-56,-14 1-45,0 0-171,17-14-457,-11 5 202</inkml:trace>
          <inkml:trace contextRef="#ctx0" brushRef="#br0" timeOffset="10304.7305">2929-30 195,'-3'-11'218,"3"11"-13,0 0-7,0 0-6,0 0-18,0 0-9,0 0-12,0 0-13,0 0-10,0 0-14,0 0-12,0 0-10,0 0-13,0 0-10,0 0-7,0 0-8,0 0-8,0 0-2,0 0-5,0 0-3,9 37 3,-7-25-1,1 5 2,-1-2 0,2 3-2,-1-3 1,4 7-4,-6 1 0,1-3-6,2 2 1,0-4-4,-1 5 3,0-4-10,0 5 4,-2-9 4,1 4-7,3-4-4,-2 2 0,0 0-1,0-5 1,0 0-3,-3-1-4,2-1 0,-1 1-17,-1-11-17,5 18-22,-5-18-20,3 11-30,-3-11-25,0 0-29,3 8-28,-3-8-44,0 0-159,0 0-411,0 0 183</inkml:trace>
          <inkml:trace contextRef="#ctx0" brushRef="#br0" timeOffset="10679.5149">2364-55 57,'0'0'278,"-14"-2"-22,14 2-22,0 0-19,0 0-19,0 0-11,0 0-11,0 0-20,0 0-17,0 0-3,0 0-23,0 0-10,0 0-7,0 0-5,39 3-9,-13-3-3,7 0-6,6-1-9,3-1-5,3-2-5,2 3-5,0 1-5,-5-4-6,4 4-2,0-2-6,0-3 8,-5 3-12,-10-3 1,-2 3-6,-1 2-1,2-5-3,-10 4-1,1 0 5,-11-1-5,3 2-2,-13 0-3,17-4 3,-8 4-4,-9 0-1,14-4 0,-14 4-5,11-2-5,-11 2-9,0 0 0,0 0-12,13-1-5,-13 1-12,0 0-8,17-3-11,-17 3-21,14-1-11,-14 1-25,11-2-28,-11 2-31,15 0-21,-15 0-171,0 0-397,14 0 175</inkml:trace>
          <inkml:trace contextRef="#ctx0" brushRef="#br0" timeOffset="11192.2226">2411 696 151,'0'0'257,"0"0"-13,0 0-14,0 0-18,0 0-23,11 7-13,-11-7-14,10 1-16,3 1-13,1-2-8,6 0-5,0-2-13,8 1-12,5 1-7,-3-3-8,12 0-7,-9-1-7,7 0-10,2 0-2,2-1-6,-12 3-6,-1-3-5,4 3-3,-6-3-1,2-1-6,-4 1-1,-7 2-2,0 0-8,-2 2 3,-1-1-1,-6 2-4,1-4 0,-12 4-2,20-1-2,-12-1 2,-8 2 5,9-1-9,-9 1-3,11-4 2,-11 4-4,0 0-9,0 0-5,14-4-11,-14 4-13,0 0-18,0 0-28,0 0-22,10-8-29,-10 8-29,0 0-25,0 0-29,3-8-150,-3 8-394,0 0 175</inkml:trace>
        </inkml:traceGroup>
        <inkml:traceGroup>
          <inkml:annotationXML>
            <emma:emma xmlns:emma="http://www.w3.org/2003/04/emma" version="1.0">
              <emma:interpretation id="{C981D5C4-8A80-48DA-9055-248C3DB38B63}" emma:medium="tactile" emma:mode="ink">
                <msink:context xmlns:msink="http://schemas.microsoft.com/ink/2010/main" type="inkWord" rotatedBoundingBox="28764,345 29795,330 29807,1099 28775,1113"/>
              </emma:interpretation>
              <emma:one-of disjunction-type="recognition" id="oneOf4">
                <emma:interpretation id="interp20" emma:lang="en-US" emma:confidence="0">
                  <emma:literal>II</emma:literal>
                </emma:interpretation>
                <emma:interpretation id="interp21" emma:lang="en-US" emma:confidence="0">
                  <emma:literal>TI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EI</emma:literal>
                </emma:interpretation>
                <emma:interpretation id="interp24" emma:lang="en-US" emma:confidence="0">
                  <emma:literal>FI</emma:literal>
                </emma:interpretation>
              </emma:one-of>
            </emma:emma>
          </inkml:annotationXML>
          <inkml:trace contextRef="#ctx0" brushRef="#br0" timeOffset="16533.8094">4922-115 211,'0'0'253,"0"0"-19,0 0-16,0 0-17,0 0-15,0 0-15,0 0-14,0 0-12,0 0-13,0 0-8,0 0-15,38-5-4,-9 2-17,17-1-9,-3-2-6,18 1-10,-7 0-5,24-1-8,-3 2-4,-16-1-4,0-1-2,-3 5-7,0-2-2,-3-3-3,-3-2-5,-11 6-2,-6 0-1,-2-1-1,0-1 1,-4-1-7,-12 5-2,-1-2 5,3 2-3,-9-4-4,-8 4-3,20 0 1,-20 0-2,0 0-2,13-1-4,-13 1-6,0 0-3,0 0-8,11-2-12,-11 2-7,0 0-12,0 0-16,0 0-16,0 0-27,0 0-28,0 0-23,0 0-36,14 0-167,-14 0-391,0 0 174</inkml:trace>
          <inkml:trace contextRef="#ctx0" brushRef="#br0" timeOffset="15680.2974">5133-94 75,'0'0'137,"0"0"-15,0 0 2,0 0-8,0 0-5,0 0-6,0 0-9,0 0 0,0 0-6,0 0-6,0 0-4,0 0-5,0 0-11,0 0-1,0 0-4,0 0-5,0 0-3,0 0-2,0 0 0,0 0-1,0 0-3,0 0 1,0 0-2,0 0 1,0 0-2,0 0-3,0 0-3,0 0 2,0 0-1,0 0-4,-8-8-2,8 8 0,0 0-7,0 0-2,0 0-2,0 0-8,0 0-1,0 0-3,0 0-1,0 0-1,0 0 1,0 0-2,0 0 2,3 29 1,-3-29 8,3 19 3,-3-8 3,2 3 8,-2 1 3,3 2 0,0-1 4,5 2-2,-2 5 0,0 1-3,-3-2-6,2 3 4,-4-3 6,4 3 0,-5-2-2,6 2-4,-3-7 0,-3-1-7,5 0-2,-5-2-2,3 1-5,0-4 1,-3 6 0,3-6-1,1 2 0,-1-1-3,1-1 6,-2 3-5,-1-4 3,-1-11-1,4 18 1,-4-6 1,3-5-3,-3-7 0,8 14-5,-8-14 2,4 13-7,-4-13-14,2 7-19,-2-7-20,0 0-24,0 0-29,6 7-33,-6-7-75,0 0-224,0 0-468,0 0 208</inkml:trace>
          <inkml:trace contextRef="#ctx0" brushRef="#br0" timeOffset="16141.0333">5436-23 168,'0'0'206,"0"0"-11,0 0-10,0 0-7,0 0-8,0 0-10,0 0-9,0 0-10,0 0-3,0 0-14,0 0-13,0 0-8,0 0-13,0 0-8,0 0-11,0 0-7,0 0-10,0 0 13,0 0-5,0 0-8,11 33 0,-8-22 1,0-3-2,1 8-2,-1-1 3,1 2-4,-1 1-1,4 5-5,-3-3-4,3 2-1,-4-4-2,0 1-5,0-1 0,3 1-3,-1-1-2,-2 2-4,0-3-3,0-1 0,3-1-2,-1 0-3,-5-3 2,3 3-2,0-5-2,0 1-4,2-4-14,-5-7-19,2 19-25,-2-19-31,1 13-28,-1-6-34,0-7-38,0 0-25,3 11-41,-3-11-143,0 0-421,0 0 187</inkml:trace>
          <inkml:trace contextRef="#ctx0" brushRef="#br0" timeOffset="16988.5534">5098 543 14,'0'0'274,"0"0"-20,0 0-13,-7 8-11,7-8-13,0 0-17,0 0-9,0 0-10,0 0-17,0 0-7,20 8-13,-20-8-7,28 0-7,-8 2-10,10 0-9,-2 0-12,15-2-4,1 1-11,-2-1-10,5 0-9,3 2-6,-5-2-4,1-3-9,-4-1-1,0 4-6,-10 0-5,-1-3-4,3 1-1,-1 0 2,-10 2-8,-4 0 3,1 0-10,-4-3 4,-9 3-3,-7 0-1,22-5 2,-22 5-3,14 0 0,-14 0 5,0 0-3,11-3-3,-11 3 1,0 0-1,0 0 0,14-3-6,-14 3-7,0 0-20,9-4-19,-9 4-24,8-7-32,-8 7-35,10-8-46,-10 8-56,9-11-44,-9 11-191,11-7-506,-11 7 224</inkml:trace>
        </inkml:traceGroup>
        <inkml:traceGroup>
          <inkml:annotationXML>
            <emma:emma xmlns:emma="http://www.w3.org/2003/04/emma" version="1.0">
              <emma:interpretation id="{DD126E50-B237-440D-8CD3-5564C5D8015C}" emma:medium="tactile" emma:mode="ink">
                <msink:context xmlns:msink="http://schemas.microsoft.com/ink/2010/main" type="inkWord" rotatedBoundingBox="32034,194 33256,177 33282,1959 32059,1976"/>
              </emma:interpretation>
              <emma:one-of disjunction-type="recognition" id="oneOf5">
                <emma:interpretation id="interp25" emma:lang="en-US" emma:confidence="0">
                  <emma:literal>¥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E</emma:literal>
                </emma:interpretation>
                <emma:interpretation id="interp28" emma:lang="en-US" emma:confidence="0">
                  <emma:literal>=</emma:literal>
                </emma:interpretation>
                <emma:interpretation id="interp2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9942.774">8192-232 5,'0'0'293,"0"0"-25,0 0-23,0 0-20,0 0-17,0 0-10,0 0-23,0 0-16,0 0-18,0 0-18,44-9-12,-11 6-7,10-3-14,12-1-9,1 2-8,0 0-6,25-8-7,-3 9-6,-2-6-9,2 3-4,-20 2-11,19 1 0,-20-3-10,-1 4-6,-2-2-2,-4 3-4,-2-3-2,-3-1 0,-13 5-1,-3-3-2,-9 4-5,-1-3 1,-3 3 0,-6-2 0,-10 2 1,18-4-4,-18 4-1,12-2-8,-12 2-5,11-2-7,-11 2-4,0 0-10,0 0-9,9-5-11,-9 5-19,0 0-15,0 0-23,0 0-26,0 0-30,0 0-27,0 0-111,0 0-334,0 0 148</inkml:trace>
          <inkml:trace contextRef="#ctx0" brushRef="#br0" timeOffset="19133.3493">8485-225 91,'0'0'174,"0"0"-9,0 0-11,0 0-10,0 0-12,0 0-7,0 0-10,0 0-4,0 0-8,0 0-12,0 0 0,0 0-8,0 0-6,0 0-5,0 0-7,0 0-6,0 0-8,0 0 0,0 0-9,0 0-2,0 0-7,0 0-6,0 0 0,0 0 2,0 0 1,0 0 3,-8 14-1,8-14 4,0 0-2,2 18 0,-2-18 0,2 14 5,2-2 0,-4-12 1,0 24-1,5-11 1,-4 4-2,3 0 2,-1-1 20,0 10-5,1-2-2,4 2 0,-3 3-4,-2-1 0,2 0 4,3 0-6,-1 0-1,-2 0 5,-2 1-6,3-4-4,-1-3 0,-3-2-6,4-2-2,-5-2-2,4 1-2,-3-2-3,2 0-3,2 0-4,-4-3-1,0-5 1,-1 3-3,-1-10-5,5 16 1,-5-16-6,4 11-11,-4-11-15,2 9-11,-2-9-16,0 0-18,0 0-18,3 11-26,-3-11-33,0 0-63,0 0-64,0 0-166,0 0-470,0 0 209</inkml:trace>
          <inkml:trace contextRef="#ctx0" brushRef="#br0" timeOffset="19568.9862">8885-171 204,'0'0'262,"0"0"-19,0 0-15,0 0-19,0 0-18,0 0-18,0 0-15,0 0-18,0 0-15,0 0-14,0 0-16,0 0-8,0 0-7,0 0-10,0 0-2,0 0-6,8 41 4,-6-26-2,2 1 3,0 2 0,2 1-5,-3-1-1,2 8-4,-1-1-5,-2 0-3,1 2-5,0 0-2,-1-4-6,2 3 3,1 1-7,-5-2-4,3-8 0,-1 1-4,-2 0-3,0 1 1,0-1-3,0-6-2,0 4 4,3-7-7,0 4-2,0-5-8,-3-8-18,2 16-16,1-10-17,-3-6-19,0 0-18,3 12-21,-3-12-25,0 0-41,0 0-43,0 0-219,0 0-467,0 0 207</inkml:trace>
          <inkml:trace contextRef="#ctx0" brushRef="#br0" timeOffset="20365.5305">8382 538 195,'0'0'261,"0"0"-12,0 0-12,-6 7-12,6-7-13,0 0-9,0 0-11,0 0-9,0 0-17,24 6-14,-7-11-17,11 5-12,0 0-12,14-3-10,-9-1-14,13 3-5,-2-2-12,3 0-5,-4 2-8,-1-2-3,0 0-4,0 0-5,-9 2-8,0-5-7,-4 5-2,1-3-6,-2 4 4,-2-3-9,-7-1-6,-2 4 6,2-4-8,-7 3 3,-12 1 2,16-4-2,-16 4-8,14-3-1,-14 3-10,11-2-11,-11 2-12,0 0-20,11-4-20,-11 4-24,0 0-27,0 0-33,0 0-38,17 0-44,-17 0-186,0 0-455,0 0 202</inkml:trace>
          <inkml:trace contextRef="#ctx0" brushRef="#br0" timeOffset="21105.1062">8725 864 19,'0'0'254,"0"0"-18,0 0-14,0 0-13,0 0-18,0 0-10,0 0-17,19-34-5,-19 34-17,11-6-10,-11 6-15,9-7-13,-9 7-10,12-5-14,-12 5-9,14-2-8,-14 2-9,16 7-6,-5-3-3,-2 2-11,4 1 4,-1 6-10,2 0-2,-6 2-3,4 10-1,-5 0-5,-3 5 0,1-1-2,-3 0 1,-2 0-2,-2 1-4,-3-2 0,1 1-1,-6 6 1,3-7 4,-1-2 3,-2-2-7,-2 2-2,4-11 0,-4 2 1,2 0-2,-1-3-1,2 0 0,1 1 4,-4-1-6,6-7 2,-1 1 2,0-1-5,-1 0 2,8-7 4,-11 10-6,3-7 5,8-3 6,0 0-7,-8 8 0,8-8 3,-7 5 1,7-5 5,0 0 1,0 0-1,0 0-1,0 0-1,-11 3 1,11-3-1,0 0-4,0 0-1,0 0-1,0 0 1,0 0-5,0 0 4,0 0-1,0 0-4,0 0 3,0 0-3,0 0 2,0 0-2,0 0 3,0 0 5,0 0 1,0 0-2,0 0 2,0 0-1,0 0 0,0 0-4,0 0 1,0 0-6,0 0 0,0 0 2,40-5-3,-24 5 0,2-3 0,1 3-3,6-1 4,-2 1 2,-2-5-3,7 4-1,0 0 1,1-2 6,-1 3 5,-1-4 0,-1 1 3,-5 0 4,-3 3 2,2-3 8,-1 0 1,-3 2 2,1-3 1,-8 4 3,-9 0 4,19-2 4,-19 2 0,14-2-8,-14 2-2,9-3-4,-9 3-6,0 0 1,13-2-5,-13 2-5,0 0-2,0 0-16,0 0-14,0 0-19,0 0-19,9-2-28,-9 2-25,0 0-34,0 0-34,0 0-60,0 0-71,8-12-154,-8 12-497,4-14 221</inkml:trace>
        </inkml:traceGroup>
      </inkml:traceGroup>
    </inkml:traceGroup>
    <inkml:traceGroup>
      <inkml:annotationXML>
        <emma:emma xmlns:emma="http://www.w3.org/2003/04/emma" version="1.0">
          <emma:interpretation id="{AC8EE64D-9455-4D92-A35E-A3ECF0E9B709}" emma:medium="tactile" emma:mode="ink">
            <msink:context xmlns:msink="http://schemas.microsoft.com/ink/2010/main" type="paragraph" rotatedBoundingBox="17969,3320 24353,3326 24352,4245 17968,42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AEC9B3-6DEE-4323-B329-25C438D614D7}" emma:medium="tactile" emma:mode="ink">
              <msink:context xmlns:msink="http://schemas.microsoft.com/ink/2010/main" type="line" rotatedBoundingBox="17969,3320 24353,3326 24352,4245 17968,4239">
                <msink:destinationLink direction="with" ref="{205B92E2-B9CD-430C-B4E3-70EC3908C5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DB6B8ED-CF3D-47C0-81C6-CF09E859BAB6}" emma:medium="tactile" emma:mode="ink">
                <msink:context xmlns:msink="http://schemas.microsoft.com/ink/2010/main" type="inkWord" rotatedBoundingBox="17969,3473 19744,3475 19743,4241 17968,4239"/>
              </emma:interpretation>
              <emma:one-of disjunction-type="recognition" id="oneOf6">
                <emma:interpretation id="interp30" emma:lang="en-US" emma:confidence="1">
                  <emma:literal>Sino</emma:literal>
                </emma:interpretation>
                <emma:interpretation id="interp31" emma:lang="en-US" emma:confidence="0">
                  <emma:literal>Simo</emma:literal>
                </emma:interpretation>
                <emma:interpretation id="interp32" emma:lang="en-US" emma:confidence="0">
                  <emma:literal>Kino</emma:literal>
                </emma:interpretation>
                <emma:interpretation id="interp33" emma:lang="en-US" emma:confidence="0">
                  <emma:literal>fino</emma:literal>
                </emma:interpretation>
                <emma:interpretation id="interp34" emma:lang="en-US" emma:confidence="0">
                  <emma:literal>Fino</emma:literal>
                </emma:interpretation>
              </emma:one-of>
            </emma:emma>
          </inkml:annotationXML>
          <inkml:trace contextRef="#ctx0" brushRef="#br0" timeOffset="39876.3226">-5512 3066 22,'0'0'104,"0"0"-14,8-10 15,-8 10-16,0 0 1,4-9-1,-4 9 1,0 0-4,8-5 5,-8 5 4,0 0-2,0 0 3,0 0-3,3-11-7,-3 11 2,0 0-10,0 0-5,0 0-16,0 0 1,0 0-3,0 0-11,0 0-3,0 0-5,-12-18-1,12 18-5,-8-10-2,8 10-2,-9-11-2,9 11-3,-11-9-7,4 3-3,7 6 0,-12-7 0,12 7-4,-13-4 1,13 4-2,-9-10 2,9 10 0,-12-6-2,12 6-4,-8-6 1,8 6-1,-9-5-3,9 5 3,-14-3-1,14 3-1,-18 0 1,18 0-2,0 0-1,-26 3 0,17-3 5,-4 4-4,13-4-1,-22 5 2,13-5 0,0 7 0,-1-5-5,1 3 4,9-5-2,-17 8 1,9-5 0,-1 5 0,-1-4 1,10-4-5,-15 14 5,7-12-1,2 8 2,-2-6 1,2 3-2,6-7-2,-10 13 3,4-5 0,6-8-1,-4 11 0,4-11 1,-4 10-2,4-10 2,0 0-1,-3 15 1,3-15 1,0 12-5,0-12 5,0 0 1,5 14-1,-5-14-2,6 14 2,-6-14 0,8 7-1,-2 0 2,-6-7-1,10 12 4,-6-3-2,-4-9-4,10 6 0,-4 1 6,2-4-2,-8-3-3,14 11-2,-4-6 2,-2 1-1,-1-1 4,0 1 0,-7-6-2,14 7-1,-6 1-1,-8-8 1,14 11 1,-6-6-2,-2 0 3,2 0-4,1 2 3,-1-1-1,-8-6-1,9 12 1,-2-6-1,-1 4 1,0-5 3,0 3-3,2-1 0,-8-7-4,14 12 5,-8-2-5,1-4 6,0 1-3,0 3 2,0-3-3,1 1 4,0 2-5,-2-3 4,3 4-1,1-1-1,-2-4 2,-2 1-1,-3 2-2,3-2 4,-6-7-5,6 12 3,-2-5-2,2 2 3,-2 1-1,-4-10 1,2 14 2,1-4-2,-3-10 3,-3 18 1,3-18 3,-2 19-1,1-8 3,-4-3 5,-1 1-2,-2 1 5,2 1 2,-3-2-2,-2 2 2,0-3 1,-5 2 5,2-4-1,0 3 6,3-3-5,-3 1 5,2-2-1,-2 0 0,3-3-4,11-2 3,-19 4-4,7-4-2,12 0 1,-17 4-1,17-4-2,-17 0 1,17 0-5,-19 0-2,19 0-3,-16-3 0,16 3-5,-15-1-14,15 1-14,-17-3-18,17 3-16,-16-3-16,16 3-14,-16-5-24,9 1-17,7 4-24,-19-8-37,11 4-123,-4-2-336,4-1 150</inkml:trace>
          <inkml:trace contextRef="#ctx0" brushRef="#br0" timeOffset="40526.948">-5381 3094 105,'0'0'222,"-2"-11"-27,2 11-20,0 0-28,-5-8-31,5 8-25,0 0-44,0 0-41,0 0-40,-3-13-44,3 13-88,0 0-179,0 0 80</inkml:trace>
          <inkml:trace contextRef="#ctx0" brushRef="#br0" timeOffset="40295.0816">-5300 3306 30,'0'0'161,"0"0"0,0 13-3,0-13-2,0 12-13,0-12-2,3 18-6,-3-18-8,3 16-12,-2-4-9,4 4-4,-3-2-1,1 0-9,1 4-6,1-6-6,-5 6-6,2-4-10,4 2-5,-5 1-5,4-2-3,-2 1-7,2 0-3,-5-1-5,3 0-12,0 0-16,0-1-20,-1 1-12,1-6-25,0 3-24,0-3-21,0-2-17,-3-7-26,5 17-17,-5-17-129,1 11-306,-1-11 135</inkml:trace>
          <inkml:trace contextRef="#ctx0" brushRef="#br0" timeOffset="41427.4325">-5218 3426 146,'0'0'145,"0"0"-17,0 0-5,0 0-4,-6-37-9,6 37-10,3-14-6,-3 14-12,5-12-6,-1 5-5,-4 7 2,3-12-3,-3 12 3,7-11-4,-7 11-11,6-7-3,-6 7-5,8-9-5,-8 9-7,0 0-1,9-5-2,-9 5-3,0 0-6,11-11-3,-11 11-3,9-2-7,-9 2 2,13-1-5,-13 1-1,18 0 2,-18 0-2,21 7-3,-12-4 5,2 1-8,3 3 2,-3 4-2,1-3 5,-2 6-7,2-2 1,-4 2 1,4 1 3,-5 1-6,0 3 2,0-3 4,-1 3-6,-3-1-2,3 0 7,-3 2 1,0-3-5,0 0-2,-3-6 4,0 5 0,2-3-2,0-2-1,-2-11-1,-2 20 3,2-11-1,0-9-1,0 14 0,0-14 2,0 0 1,-2 16-2,2-16-1,0 0 1,-3 10 1,3-10 2,0 0 2,0 0 2,0 0 1,0 0-5,0 0-5,0 0-5,0 0-5,0 0-9,0 0-7,0 0-5,0 0-5,0 0-16,-1-41 1,2 28-6,2 2 1,-3-4 1,2 0-7,0 0 10,-1 1 9,-1-1-4,3 0 8,-1 0 9,-1-2 3,2 3 6,-1-3 9,1 4-1,2-2 4,-1 1 13,0 3-9,-3-4 6,4 5 10,-4-3-3,2 4 16,1-2 0,-4 11 6,7-15-2,-4 5 1,-3 10 0,8-12-3,-8 12 6,3-12 0,-3 12 0,7-13 5,-7 13-4,6-10-1,-6 10-8,8-9 4,-8 9 1,6-12-3,-6 12 1,8-9-3,-8 9 5,7-6-4,-7 6 2,13-5-3,-13 5 0,11-8-4,-11 8-6,8-4 3,-8 4-10,0 0 7,12-6-8,-12 6 1,9-1 0,-9 1-4,0 0 0,0 0-4,22 7 7,-16-4-1,-6-3-4,11 6-2,-6-1 5,-5-5-6,11 10 5,-5-3-1,-6-7 2,9 11-2,-2-4-1,-1 4 1,-3-4-2,6 5 2,-6-3 4,5 6 2,-3-1 2,1 0-5,-3 2 0,2 3 6,0 0-1,-2-3-4,1 2 5,-2-1-2,0 0 0,2 1 2,-2-1-4,-1-1-3,2-2 6,-1 1-3,0 2 0,1-4 1,-2-3-3,1 1 3,-1-1-7,4 0 1,-5-10-13,6 16-10,-1-5-23,-4-4-20,-1-7-25,10 9-22,-6-3-32,-4-6-143,8 10-310,-8-10 138</inkml:trace>
          <inkml:trace contextRef="#ctx0" brushRef="#br0" timeOffset="42067.067">-4411 3082 23,'0'0'175,"0"0"-18,0 0-5,0 0-7,0 0-7,0 0-3,0 0-1,0 0-8,-16 28-8,15-17-2,-4 1-1,3 7-4,-1-2-5,0 2-6,-3 6-6,1-1-7,5 3-14,-3 3-5,2-7-3,-3 2-9,4-2-3,-1 5-6,-1-7-3,4 4-4,-2-8-5,1 3-6,3-2-1,-3-3-3,5 0 1,-3-1-1,2-3-8,1-1 3,1 1-3,0-1 0,0-1-3,0-2-3,1 0 3,0-2-8,0 2-1,4-4-4,-12-3-7,20 0 0,-7 0-6,2-3-3,1 2-3,-4-6-5,4 0 1,1-2-9,-1 1-3,-4-4 3,2 0-2,8-1 2,-8-1 1,2 1 3,-4-1 6,-4 0 0,3-1 1,-2 1 1,-1-4 13,-2 2 0,-1-1 1,-2 1 7,2-1 3,-5-9 3,1 11-1,-2-3 10,-4-7-1,2 6 3,0 1-1,0 2 1,-2-4 1,2 5-2,-3-1-3,-2 0-3,-3-6 0,-3-4 0,4 12-3,3-4-2,-6 0 2,2 3-4,0 1 1,1 2 0,2 1-3,0 2-4,-3 4 2,2-4-7,-4 0 5,4 7-4,-5-1 2,-3 1-5,17 2 2,-31 3 1,15 1-2,-3-1 1,5 3-3,0 4 3,0-4 0,2 2 0,3 3 3,-2 2-3,4-5 1,1 7 3,2-5-4,0 1 6,4-11-3,-6 19-1,6-5 2,0-7 2,0-7-2,6 21 0,2-15 6,2 1-4,-3 1-5,7 2-14,2-6-7,-1 0-23,3 2-26,-3-5-12,4-1-31,-2 0-21,3-1-20,-3-1-144,-1-2-328,-1 1 147</inkml:trace>
        </inkml:traceGroup>
        <inkml:traceGroup>
          <inkml:annotationXML>
            <emma:emma xmlns:emma="http://www.w3.org/2003/04/emma" version="1.0">
              <emma:interpretation id="{7ED5A57B-CD9F-406A-9BBE-45E7FB1F1CC3}" emma:medium="tactile" emma:mode="ink">
                <msink:context xmlns:msink="http://schemas.microsoft.com/ink/2010/main" type="inkWord" rotatedBoundingBox="21410,3506 22021,3507 22020,4219 21409,4218"/>
              </emma:interpretation>
              <emma:one-of disjunction-type="recognition" id="oneOf7">
                <emma:interpretation id="interp35" emma:lang="en-US" emma:confidence="1">
                  <emma:literal>o</emma:literal>
                </emma:interpretation>
                <emma:interpretation id="interp36" emma:lang="en-US" emma:confidence="0">
                  <emma:literal>0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,</emma:literal>
                </emma:interpretation>
                <emma:interpretation id="interp39" emma:lang="en-US" emma:confidence="0">
                  <emma:literal>°</emma:literal>
                </emma:interpretation>
              </emma:one-of>
            </emma:emma>
          </inkml:annotationXML>
          <inkml:trace contextRef="#ctx0" brushRef="#br0" timeOffset="47892.7064">-2143 2981 72,'0'0'119,"0"0"-1,0 0-11,0 0-3,-12-4 1,12 4-2,0 0-2,0 0-9,0 0 0,0 0-9,0 0-1,0 0-7,0 0-5,0 0-7,0 0-8,-14-3-1,14 3-12,0 0-3,0 0-2,-16 6-6,16-6-2,-12 3-5,12-3-1,-16 7-3,7-5-5,9-2 0,-15 11 8,7-8-10,-3 4-1,11-7-5,-14 7-1,6 1 1,8-8 0,-14 11-2,6-5 6,8-6-3,-14 10-8,6-4 1,2-1 5,0 4-2,-2-4 2,2 4 0,0-1 1,-2 0 1,2-1 2,3 2-2,-7-4 6,7 7-4,-3-5 2,0 3 3,6-10 0,-8 19-3,3-11 0,2 0-3,-2 1 0,2 1-1,-1 1 2,4-11-2,-7 16-2,6-6 1,1-10-1,0 19 2,0-19-1,-2 20-2,2-20-1,0 16 3,2-9 1,-1 4 0,-1-11-2,5 18-1,-5-11 1,0-7-2,6 20 1,-4-10-1,3-2 0,-1 3-1,6 1 3,-7 1-4,3 1 6,2-3-4,-2 2-1,2 1 2,-1-1-4,3 2 4,-1-1-1,-1-1 0,4 1 2,-2 0-3,-1-3 1,0 1-1,1-2 0,1 1 1,-2-5 0,-1 3 0,3-3-4,-2 0 0,4 3 3,1-2 0,-4-1 3,0 0-4,1-2 4,0 2-6,3-5 3,-4 3-3,1 2 5,2-5-3,-1 2 2,-12-3-3,24 2 1,-12 0 5,-12-2-7,27-4 4,-12 1-1,2 2 0,-3-3 0,0 1-9,2-4 4,-2 4-11,0-6 2,0 2 5,-2 2-4,-2-1 7,1-4 0,-2 5-1,-3-2 0,4-3-2,-4 2 11,2-1-5,-4-1 3,2-4 1,1 1-1,-4-3 1,0 4-1,-2-4 3,1 4-6,1-2 0,-3-1-2,0 0 3,2 1 0,-4-1-2,-1-1 13,1 0-7,2 1 4,-1 0 3,1 15 5,0-21 1,-3 7 3,3 2 0,0 12 0,-2-25 0,-1 10 5,3 0-2,-3 2-2,3 13 1,-3-23-1,3 6 0,-5 6-3,4 0-1,-2-1-3,-1-2-1,0 6-3,4 8 0,-6-25-3,2 17 4,-2-2-5,0 3-2,0-7 0,6 14 0,-8-15-1,0 9 0,8 6-1,-12-11 0,4 2-2,2 5 1,6 4-3,-13-10 2,5 5 4,8 5-6,-10-4-1,0-3 0,10 7-2,-9-5-8,9 5-6,0 0-7,-13-6-1,13 6-10,0 0-8,-7-7-22,7 7-22,0 0-17,-8-8-34,8 8-35,0 0-153,-11-11-353,11 11 157</inkml:trace>
        </inkml:traceGroup>
        <inkml:traceGroup>
          <inkml:annotationXML>
            <emma:emma xmlns:emma="http://www.w3.org/2003/04/emma" version="1.0">
              <emma:interpretation id="{03FB9736-E8BD-43A6-B9A2-B607A537AF46}" emma:medium="tactile" emma:mode="ink">
                <msink:context xmlns:msink="http://schemas.microsoft.com/ink/2010/main" type="inkWord" rotatedBoundingBox="23561,3325 24353,3326 24352,4171 23560,4170"/>
              </emma:interpretation>
              <emma:one-of disjunction-type="recognition" id="oneOf8">
                <emma:interpretation id="interp40" emma:lang="en-US" emma:confidence="0">
                  <emma:literal>l</emma:literal>
                </emma:interpretation>
                <emma:interpretation id="interp41" emma:lang="en-US" emma:confidence="0">
                  <emma:literal>1</emma:literal>
                </emma:interpretation>
                <emma:interpretation id="interp42" emma:lang="en-US" emma:confidence="0">
                  <emma:literal>L</emma:literal>
                </emma:interpretation>
                <emma:interpretation id="interp43" emma:lang="en-US" emma:confidence="0">
                  <emma:literal>!</emma:literal>
                </emma:interpretation>
                <emma:interpretation id="interp4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51245.306">-277 3612 28,'0'0'200,"0"0"-21,0 0-13,0 0-15,0 0-13,-6 7-7,6-7-12,0 0-16,0 0-6,0 0-11,0 0-1,25 10 4,-10-10-9,5 3-2,4-3-4,5 1-6,4-2-10,8 1-4,-7 1-9,8-2-2,0-2-5,3-1-3,-4 3-3,1-4-4,-8 5-1,8-5-4,-11 5-3,2-3-1,0 0-2,-5 2 0,-4-2 1,-5 2-6,0 1 3,-8-2-3,-11 2 0,20-1 1,-20 1 1,12-3 1,-12 3 1,13 3 4,-13-3-1,0 0 3,0 0 2,14-4 1,-14 4-3,0 0 3,0 0-9,0 0 1,0 0-4,14-3-3,-14 3-12,0 0-20,0 0-12,0 0-20,0 0-31,0 0-30,0 0-20,9-7-41,-9 7-166,0 0-369,3-11 165</inkml:trace>
          <inkml:trace contextRef="#ctx0" brushRef="#br0" timeOffset="50819.55">62 2788 106,'0'0'170,"0"0"-5,0 0-10,0 0-14,0 0-10,0 0-17,0 0 1,0 0-8,0 0-1,0 0-9,0 0-9,0 0-7,0 0-5,0 0-4,0 0-9,0 0-4,0 0-2,0 0-4,0 0-3,0 0-2,0 0-6,0 0-1,0 0-2,0 0-3,0 0-10,0 0 3,0 0-5,0 0-1,0 0-1,0 0-5,0 0-1,0 0 2,0 0-4,0 0 0,0 0-2,0 0-4,0 0-2,0 0 0,0 0 0,0 0-4,0 0-3,-7 8-1,7-8 2,0 0 3,0 0-2,0 17 1,0-17-3,0 17 9,0-7-4,0-10 2,0 23 4,1-7 0,-1-2 3,0 0 3,3 2-2,-1 2 2,-1 3-2,1 0 1,1-3-1,-1 5 0,4 1-1,-5-8-2,4 7 0,-2 2 1,0-7-3,0 6 1,1-4-1,-3-5 0,2 6-4,-3-6 1,0 4 0,5 1-1,-5-4 4,0 2-4,0-4 4,2 1-5,-2-2-1,0-2 2,3 1 0,-3-12 0,3 18-2,-3-11-3,0-7-13,1 17-12,-1-17-15,5 9-18,-5-9-20,0 0-19,2 11-24,-2-11-35,0 0-27,4 8-150,-4-8-360,0 0 160</inkml:trace>
        </inkml:traceGroup>
      </inkml:traceGroup>
    </inkml:traceGroup>
    <inkml:traceGroup>
      <inkml:annotationXML>
        <emma:emma xmlns:emma="http://www.w3.org/2003/04/emma" version="1.0">
          <emma:interpretation id="{36339763-8743-4909-8CD0-344DEE7C89FD}" emma:medium="tactile" emma:mode="ink">
            <msink:context xmlns:msink="http://schemas.microsoft.com/ink/2010/main" type="paragraph" rotatedBoundingBox="18141,4108 24212,4463 24162,5319 18091,49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AC1F24-E319-4F51-881A-3589A72CBF7A}" emma:medium="tactile" emma:mode="ink">
              <msink:context xmlns:msink="http://schemas.microsoft.com/ink/2010/main" type="inkBullet" rotatedBoundingBox="18120,4469 19785,4567 19770,4822 18105,4725"/>
            </emma:interpretation>
            <emma:one-of disjunction-type="recognition" id="oneOf9">
              <emma:interpretation id="interp45" emma:lang="en-US" emma:confidence="0">
                <emma:literal>-</emma:literal>
              </emma:interpretation>
            </emma:one-of>
          </emma:emma>
        </inkml:annotationXML>
        <inkml:trace contextRef="#ctx0" brushRef="#br0" timeOffset="42746.6764">-5729 4188 211,'0'0'242,"0"0"-3,0 0 0,-9-4 1,9 4-4,0 0-11,0 0-10,0 0-17,0 0-19,0 0-13,0 0-18,0 0-16,0 0-21,0 0-6,42-1-12,-17-1-9,20 0-9,3-1 0,12 0-19,19-2-17,0-4-11,9 4-8,-3 0-3,2-4-3,-7 7-8,2-7-1,6 4-1,-6-2 1,-6 5 3,-18-3-5,18-6 2,-21 6-3,2 0-4,-5-4 7,-2 3-3,-7 0 0,-1 5 4,-9-5-1,-7 5 2,-4-2 5,-1-1 7,-6 3 5,-7-4 9,4 4-3,-2-4 11,-10 5 4,0 0 5,20-1-4,-20 1-7,0 0-3,12-4-1,-12 4-3,0 0-10,0 0-7,0 0-13,0 0-23,13-2-23,-13 2-32,0 0-32,0 0-42,0 0-44,0 0-56,0 0-265,0 0-558,8-5 248</inkml:trace>
      </inkml:traceGroup>
      <inkml:traceGroup>
        <inkml:annotationXML>
          <emma:emma xmlns:emma="http://www.w3.org/2003/04/emma" version="1.0">
            <emma:interpretation id="{F7996F1B-6E58-4FC1-BA26-57E473ABB936}" emma:medium="tactile" emma:mode="ink">
              <msink:context xmlns:msink="http://schemas.microsoft.com/ink/2010/main" type="line" rotatedBoundingBox="21685,4316 24212,4463 24162,5319 21635,5171">
                <msink:destinationLink direction="with" ref="{205B92E2-B9CD-430C-B4E3-70EC3908C5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9C4A2A8-474D-4BA4-A890-81D2213B6AF6}" emma:medium="tactile" emma:mode="ink">
                <msink:context xmlns:msink="http://schemas.microsoft.com/ink/2010/main" type="inkWord" rotatedBoundingBox="21683,4352 21825,4360 21815,4525 21673,4516"/>
              </emma:interpretation>
              <emma:one-of disjunction-type="recognition" id="oneOf10">
                <emma:interpretation id="interp46" emma:lang="en-US" emma:confidence="1">
                  <emma:literal>.</emma:literal>
                </emma:interpretation>
                <emma:interpretation id="interp47" emma:lang="en-US" emma:confidence="0">
                  <emma:literal>:</emma:literal>
                </emma:interpretation>
                <emma:interpretation id="interp48" emma:lang="en-US" emma:confidence="0">
                  <emma:literal>i</emma:literal>
                </emma:interpretation>
                <emma:interpretation id="interp49" emma:lang="en-US" emma:confidence="0">
                  <emma:literal>!</emma:literal>
                </emma:interpretation>
                <emma:interpretation id="interp50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17767.0153">-2161 3815 16,'0'0'18,"0"0"-7,0 0-11,0 0-8,0 0-8,0 0 4</inkml:trace>
          <inkml:trace contextRef="#ctx0" brushRef="#br0" timeOffset="116166.9381">-2043 3981 68,'0'0'69,"0"0"-7,0 0 3,0 0-14,6-7-2,-6 7-4,0 0-4,0 0-10,0 0 5,0 0-10,0 0-1,0 0-3,0 0-6,0 0-1,0 0 0,0 0-1,0 0 1,0 0-7,0 0-1,0 0 0,0 0 5,0 0-1,0 0-3,0 0 5,0 0 9,0 0-4,0 0 2,0 0-3,0 0 3,0 0-6,0 0 6,0 0-5,0 0 2,0 0-3,0 0 1,0 0-2,0 0 1,0 0-7,0 0-4,0 0 5,0 0 3,0 0-5,0 0 1,0 0-2,0 0-5,0 0 7,0 0-6,0 0 1,0 0 1,0 0 5,0 0-7,0 0 2,0 0 2,0 0-5,0 0 3,0 0-1,0 0 3,0 0-6,0 0 2,0 0-11,0 0-5,0 0-15,0 0-19,0 0-23,0 0-72,0 0-155,0 0 68</inkml:trace>
        </inkml:traceGroup>
        <inkml:traceGroup>
          <inkml:annotationXML>
            <emma:emma xmlns:emma="http://www.w3.org/2003/04/emma" version="1.0">
              <emma:interpretation id="{E537EA15-0EEA-4F15-B31A-067F2AF8DE12}" emma:medium="tactile" emma:mode="ink">
                <msink:context xmlns:msink="http://schemas.microsoft.com/ink/2010/main" type="inkWord" rotatedBoundingBox="23730,4435 24212,4463 24162,5319 23679,5291"/>
              </emma:interpretation>
              <emma:one-of disjunction-type="recognition" id="oneOf11">
                <emma:interpretation id="interp51" emma:lang="en-US" emma:confidence="1">
                  <emma:literal>2</emma:literal>
                </emma:interpretation>
                <emma:interpretation id="interp52" emma:lang="en-US" emma:confidence="0">
                  <emma:literal>Q</emma:literal>
                </emma:interpretation>
                <emma:interpretation id="interp53" emma:lang="en-US" emma:confidence="0">
                  <emma:literal>Z</emma:literal>
                </emma:interpretation>
                <emma:interpretation id="interp54" emma:lang="en-US" emma:confidence="0">
                  <emma:literal>L</emma:literal>
                </emma:interpretation>
                <emma:interpretation id="interp55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52111.8087">185 3961 19,'0'0'148,"0"0"-11,-7 3-14,7-3-14,0 0-12,0 0-4,-13 10-8,13-10-7,-9 7 4,0-5-6,9-2-10,-14 3-7,14-3-4,-14 6-7,6-1-4,8-5-2,0 0-4,-14 0 4,14 0 3,0 0-2,0 0 0,-14 0 0,14 0-5,0 0 5,0 0 1,-13-7-7,13 7-4,-3-9-3,3 9-5,-5-12 2,5 12-5,0 0 4,-1-15-5,1 15-4,0 0 0,0 0 5,3-14-5,-3 14-2,0 0-1,6-14-2,-6 14-4,3-9 1,-3 9-1,8-4-2,-8 4-8,0 0 1,0 0 0,17-3 0,-17 3-3,0 0 4,24 7-5,-17-3-1,0 3 6,0 0-3,6 4-4,-4 0 3,1 1 1,-1 2-3,-1 0 6,-1 4-5,1 3 0,-1-2 4,-1 4-4,-5 2 4,4 0 1,-5 1 3,0 1 6,-3 0-5,1 0 1,-4 2 3,0-7 1,0 6 1,-4-1-3,1-2 1,-4 0 3,1 3-2,0-7-2,-6 4 2,4 0 0,-3-4-2,2 4 1,-4-7-1,3 1-7,-1 2 0,3-7-6,-3-1 0,2-3-4,2 1-3,-1-2 3,2-3-1,1 1-1,0-3 3,2 2 3,-2-5 4,11-1-4,-16 5 0,16-5 2,-14-1-3,14 1-1,0 0-6,-19-11-4,19 11-6,-6-10 8,6 10 1,-3-12 1,3 12 6,-2-16-1,2 16 4,0-14 4,0 14-7,4-14 14,-4 14 0,4-14 2,-1 7 6,-3 7-5,7-14 3,-7 14-1,7-12 1,-2 7-4,-5 5 8,8-10 7,-8 10-7,8-7 1,-8 7 0,11-8-7,-11 8 1,7-7 4,-7 7-3,0 0 3,14-2-4,-14 2-1,0 0 7,17 2-2,-17-2 4,18 4-1,-12 1 1,3 1-4,2 0 6,0 3-4,1 3 3,1-3-1,1 3 2,0 2 3,-2-1-1,4 0 3,-4 1 3,9 2 0,-10-3-3,1-2 2,4 1-3,-4-2 0,2 1 0,0 0-4,0 0-4,-1 1-1,-1-4 4,-3-2 0,5 0-8,-3 1-20,-3-3-16,4-3-29,-12-1-18,16 6-44,-16-6-43,14-2-56,-14 2-139,9-5-380,-9 5 169</inkml:trace>
        </inkml:traceGroup>
      </inkml:traceGroup>
    </inkml:traceGroup>
    <inkml:traceGroup>
      <inkml:annotationXML>
        <emma:emma xmlns:emma="http://www.w3.org/2003/04/emma" version="1.0">
          <emma:interpretation id="{98D65360-B24F-4FC3-B4D2-167CD3EA30AF}" emma:medium="tactile" emma:mode="ink">
            <msink:context xmlns:msink="http://schemas.microsoft.com/ink/2010/main" type="paragraph" rotatedBoundingBox="18367,6512 33217,6730 33184,8962 18334,8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5124B4-F0FB-4C4E-BBC5-77C874C4E4E2}" emma:medium="tactile" emma:mode="ink">
              <msink:context xmlns:msink="http://schemas.microsoft.com/ink/2010/main" type="line" rotatedBoundingBox="18367,6512 33217,6730 33184,8962 18334,8744">
                <msink:destinationLink direction="with" ref="{205B92E2-B9CD-430C-B4E3-70EC3908C5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A40CDF3-0D9E-4373-95C9-F1E7BD60C094}" emma:medium="tactile" emma:mode="ink">
                <msink:context xmlns:msink="http://schemas.microsoft.com/ink/2010/main" type="inkWord" rotatedBoundingBox="18361,6912 20123,6938 20106,8118 18344,8092"/>
              </emma:interpretation>
              <emma:one-of disjunction-type="recognition" id="oneOf12">
                <emma:interpretation id="interp56" emma:lang="en-US" emma:confidence="0">
                  <emma:literal>cost</emma:literal>
                </emma:interpretation>
                <emma:interpretation id="interp57" emma:lang="en-US" emma:confidence="0">
                  <emma:literal>cos</emma:literal>
                </emma:interpretation>
                <emma:interpretation id="interp58" emma:lang="en-US" emma:confidence="0">
                  <emma:literal>co_50</emma:literal>
                </emma:interpretation>
                <emma:interpretation id="interp59" emma:lang="en-US" emma:confidence="0">
                  <emma:literal>co.so</emma:literal>
                </emma:interpretation>
                <emma:interpretation id="interp60" emma:lang="en-US" emma:confidence="0">
                  <emma:literal>cos:</emma:literal>
                </emma:interpretation>
              </emma:one-of>
            </emma:emma>
          </inkml:annotationXML>
          <inkml:trace contextRef="#ctx0" brushRef="#br0" timeOffset="71823.1144">-5447 6725 108,'-14'-7'193,"14"7"-13,0 0-9,0 0-13,0 0-10,0 0-7,-3-11-10,3 11-7,0 0-9,-2-14-14,2 14-2,0 0-6,0 0-15,0 0-3,0-15-4,0 15-2,0 0-3,0 0-6,0-15-6,0 15-3,8-12-7,-8 12 0,-1-16-5,1 16-3,6-11-8,-6 11 3,6-12-8,-3 5-2,3 0-3,1-4-1,1-1-3,-1 5 0,6-5-6,-5 4 3,2-5-2,1 3-1,2 0-4,-2 3 4,3-2-3,0 0-2,1 0-1,-1 1 0,0 2 1,2-1-1,-2 3-4,0-2 4,-3 2-1,-2 0 0,-9 4 5,20-3-6,-7 1-2,-13 2 2,20-2-5,-11 2 3,-9 0 3,21 0-4,-9 0 3,-12 0 0,22 2 0,-11 0-1,-2 0-1,4-1 4,-13-1-2,15 4-1,-15-4-2,14 6 3,-14-6-1,11 0 2,-11 0-7,0 0 0,14 1-5,-14-1-2,0 0-1,0 0-4,10 3-4,-10-3 4,0 0 0,0 0 2,0 0 0,0 0 2,4 8 0,-4-8 0,0 0 0,0 0-3,0 0 0,0 0 1,0 0-1,0 0-4,0 0 2,0 0 2,0 0-2,0 0 2,0 0 2,0 0-4,0 0 6,0 0-1,0 0 4,0 0-2,0 0 2,0 0 4,0 0-3,0 0 4,-25 7 1,25-7-1,-18-4 2,18 4 0,-18 0-1,18 0 2,-21 0 5,8 0-3,1 4-1,12-4 0,-30 0-2,15 2 0,1 1 1,1-3 2,-6 2-2,19-2-2,-26 3 4,17-1 0,-4 0-4,13-2 3,-20 4-1,12-3 0,8-1-3,-17 3 0,5 1 1,12-4 1,-14 11 1,6-8-2,-3 4 2,3-1 1,-1 5-1,-1-4 2,3 0 2,-3 6-1,-1-3 7,2 0 4,-5 2-1,6 3-1,0-1 8,2-4-2,0 3 3,-5-1-4,5 2 4,-2 0-2,2 4-2,3-4 1,-2 2 2,2-2-1,-2 4 1,5-4 1,-1 0-2,-1 0 0,2 1-1,2-2-2,-4 0 2,2-1-1,2 4 0,-1-7-4,4 5 0,-2-3 4,2 1-1,-2 0-4,1 1 0,1-1-1,-2-3-1,3 3-2,2-1 4,-2-1-3,1 1 0,-1-4-1,2 0 2,0 0-4,4 2 5,-4-3-2,1-1-1,7 0 3,-7 0-2,7 0-1,-5-2-1,4 1 3,1-3-2,1-1-1,0 2 3,2-4-2,-1 1-2,-2 2 4,1-2-2,0 0-2,-1-2 0,-1 1-4,2 2-6,-7-4-11,2 0-16,-12 4-11,20-3-17,-12 1-15,-8 2-22,14-7-21,-8 2-29,-6 5-41,13-10-133,-13 10-348,3-15 155</inkml:trace>
          <inkml:trace contextRef="#ctx0" brushRef="#br0" timeOffset="74584.5289">-5399 7553 193,'0'0'218,"0"0"-15,0 0-9,0 0-11,0 0-14,0 0-10,0 0-9,0 0-12,0 0-13,0 0-13,0 0-11,0 0-11,0 0-5,0 0-5,42 4-4,-17-5 1,10-2-6,13 2-4,5-8-7,23 2-9,0 0-2,2 4-4,2-10-6,-4 8-5,-18-2-2,18-6-4,-1 5-3,-19 0 4,1 0-10,3 1-1,-3 0 1,-1-4-2,3 0-4,-7 2-1,1 1 0,-5-1-1,-3 3-1,0-1 2,-6 3-2,-9-4 3,-1 2-7,-8 3-2,-1-1 3,0 3-4,-4-5 0,-4 5 2,-2-1 2,-10 2 1,18-2 1,-18 2 1,14 0 1,-14 0-3,0 0-2,14-3 0,-14 3-2,0 0 2,0 0 0,0 0 0,14 0-5,-14 0 1,0 0 0,0 0-1,0 0 1,0 0-3,0 0-10,0 0-25,0 0-11,0 0-16,13-4-23,-13 4-34,0 0-36,0 0-46,0 0-207,0 0-442,9-3 196</inkml:trace>
          <inkml:trace contextRef="#ctx0" brushRef="#br0" timeOffset="72446.7568">-4595 6619 143,'-9'-14'181,"9"14"-10,0 0-19,-10-11-11,10 11-17,0 0-12,-14-3-10,14 3-6,-12-5-15,12 5-5,-17 0-5,17 0-7,-24 5-5,10-2-2,-1 3-7,-1 1 1,-1 0-6,0 3-1,3-1-3,-3 4-2,1-1 0,7 5-5,-4-3 0,2 1-1,4 3-3,-1-3 3,2 2-7,-1-3-1,6 5 2,-1-4-4,2 0-2,-1-1 3,2 4-8,2-7 2,2 6-4,1-5 3,1 1 0,0-6-3,1 3-2,5 0 3,-1-3-3,2 1 1,0-2-4,2 0 1,-1-2-2,2-1-1,-1 0 0,-2 0 1,2-2-2,-4-1-3,-12 0 6,23-3 0,-12 2-1,-11 1-2,16-6 3,-16 6 1,14-9-5,-14 9 4,14-7-2,-10 4 0,-4 3 0,2-13 0,-2 13 1,5-16 1,-5 16 2,0-19-5,0 12-1,0 7 2,-7-21-2,1 12 1,2-2-4,-1 2 0,5 9 0,-9-19 2,4 11-1,0 0-3,-1-1-3,0-1-8,6 10-11,-8-15-15,2 8-14,0-2-22,6 9-15,-11-8-25,11 8-24,-11-11-32,3 8-150,8 3-347,-16-4 154</inkml:trace>
          <inkml:trace contextRef="#ctx0" brushRef="#br0" timeOffset="73043.7852">-4366 6439 116,'-14'6'110,"14"-6"-10,-13 7-3,13-7-16,-12 11-2,6-3-1,-1-3-8,0 4-5,0-2-4,1 8-4,-2-4-3,2 0-3,3 1-1,-2-3-1,4 3-9,1-12-2,-2 20 4,2-8-5,0 3 3,2-5-2,-1 2 1,4-3-2,3 4-3,-3-3 1,2 3-5,0-3 3,2 1 2,2 1-2,0-3 2,0 2-8,-1 0 4,6-3-8,-5 3-2,-3-4 5,6 0-8,-3-4-1,1 8-1,-3-6-5,2 2 0,-3 0 0,3 3 2,-5-3-3,1 0 0,-1-1 3,-2 3-1,-4-9 5,7 16 5,-6-9 0,-1-7 0,0 18 1,0-18 4,-6 16-2,4-9 3,-2 2-3,-2 1 3,2-2-2,-2-1 1,-2 0 0,8-7-3,-14 13 0,8-9-2,6-4-3,-14 7 0,14-7 1,-14 6-4,14-6-18,-17-3-22,17 3-39,-17-7-41,11-1-38,-2 1-56,-5-6-113,6 0-337,0 0 150</inkml:trace>
          <inkml:trace contextRef="#ctx0" brushRef="#br0" timeOffset="73677.0382">-4017 6483 101,'-3'16'154,"-1"-7"-2,3 1-3,-1 6-13,-1 0-4,0 3-13,3 5-7,-1 2-10,-3-4-1,3 4-14,1-1-3,0-1-10,1-6-4,3 7-10,-3-9-3,1 3-5,2-4-4,3 0-7,-4 1-6,3-3 1,0-1-4,2 2-3,0-4-3,-2-1-1,2 0-1,-2 0-4,6 0 1,-4-1-6,0-5 2,3 3 0,-3-4-1,-8-2 1,15 6 0,-4-5-2,-11-1-1,0 0 6,25-7 0,-14 5 0,-3-3 0,-8 5 1,15-12-4,-2 2 2,-5-1 2,2-2-3,0-1-2,-2-3-2,2 0 0,0-6-3,-2 5-1,-1-3-3,3-6 0,-3 2-1,-3 0 1,0 7-5,-1-7 4,-3 6 2,0-4 0,0 4 7,-3 3-9,-1 4 4,0-6 6,-2-1 1,0 2 1,-3 3-5,-1 0 1,-1 2-2,-3-2-5,0 2-2,0 2 1,-3 2-1,2-3-2,-4 3 6,3 1-4,-2 4-4,2-1 0,4 1-1,-4 2-1,16 1 3,-25 1-9,14 1-3,11-2-1,-18 5-2,8 2 1,4 1 0,0 1-2,0-1 3,3 4 2,-4-2 4,3-2-4,2 4 2,2-12 0,-3 18 2,1-8-1,2-10 2,7 17 0,-1-6 2,-1-3-2,-5-8 1,10 15 0,-2-8-5,3-4-11,-3 1-18,1-1-18,2 1-25,3-3-36,-14-1-16,24-1-27,-10-3-158,3-3-343,-3 1 152</inkml:trace>
        </inkml:traceGroup>
        <inkml:traceGroup>
          <inkml:annotationXML>
            <emma:emma xmlns:emma="http://www.w3.org/2003/04/emma" version="1.0">
              <emma:interpretation id="{0C0D3B7B-D57B-4836-8708-838696FD0465}" emma:medium="tactile" emma:mode="ink">
                <msink:context xmlns:msink="http://schemas.microsoft.com/ink/2010/main" type="inkWord" rotatedBoundingBox="21896,7008 22148,7012 22134,7978 21882,7974"/>
              </emma:interpretation>
              <emma:one-of disjunction-type="recognition" id="oneOf13">
                <emma:interpretation id="interp61" emma:lang="en-US" emma:confidence="0">
                  <emma:literal>N</emma:literal>
                </emma:interpretation>
                <emma:interpretation id="interp62" emma:lang="en-US" emma:confidence="0">
                  <emma:literal>.</emma:literal>
                </emma:interpretation>
                <emma:interpretation id="interp63" emma:lang="en-US" emma:confidence="0">
                  <emma:literal>&amp;</emma:literal>
                </emma:interpretation>
                <emma:interpretation id="interp64" emma:lang="en-US" emma:confidence="0">
                  <emma:literal>h</emma:literal>
                </emma:interpretation>
                <emma:interpretation id="interp65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83143.1158">-1901 6471 97,'0'0'143,"0"0"-11,0 0-11,0 0-5,0 0-13,0 0-5,0 0 1,0 0-4,0 0-7,0 0 2,0 0-4,0 0 3,0 0-2,0 0-5,0 0-6,0 0-4,0 0-13,0 0 4,0 0-1,0 0-14,0 0-5,0 0 1,0 0-8,0 0-2,0 0-2,0 0-1,0 0-3,0 0-2,0 0 1,0 0 3,0 0 3,0 0 3,0 0-4,0 0 3,0 0-4,0 0 0,0 0-2,0 0-4,0 0 2,0 0-4,0 0-2,0 0-4,0 0-1,0 0-2,0 0-1,0 0-2,0 0-1,0 0-3,0 0 0,0 0-2,0 0 1,0 0 2,0 0-5,0 0 0,0 0 3,0 0-6,0 0 0,0 0 3,0 0-3,0 0 0,0 0 3,0 0-4,0 0-1,0 0-1,0 0 2,0 0-1,0 0-1,0 0 2,0 0 1,0 0 5,0 0 1,0 0 1,0 0-1,14 14 1,-14-14 1,1 12-1,-1-12 1,2 13 4,-2-13-6,5 14 0,-4-7 2,-1-7 0,2 16-2,-2-16 3,3 18-4,-2-11 2,1 1 0,-2-8 1,5 18-3,-2-11 1,-3-7 1,3 18 3,2-11-3,-2 1 0,0 2-1,-3-10-2,6 17-2,-1-7 2,-4 0 1,1-2 1,1 3-3,-2 1 1,1-3-1,-2-9 2,3 18-2,-1-7 0,-2-11 0,3 15 0,-3-3-1,0-12 1,3 18 0,-3-9-2,1 2 1,-1-11 0,5 17 1,-5-8-1,3 2-3,-3-11 4,2 16-3,-2-9 0,0-7 0,0 19 1,5-12 1,-5 4 0,1 1-2,-1-12 3,3 15-3,-1-7 3,-2-8 0,3 19-4,-3-9 2,0-10-1,3 15-2,-3-15 4,3 18 0,0-11-2,-3-7 5,2 14-7,-1-6 3,-1-8 0,0 14 0,0-14-1,3 10 0,-3-10 3,0 13-3,0-13 0,4 11 3,-4-11-4,1 11 2,-1-11-1,3 10 3,-3-10-2,2 12-2,-2-12 0,0 10 2,0-10-4,0 0 6,1 11-4,-1-11 3,0 0 1,0 0-2,0 12 0,0-12 2,0 0-2,0 0 0,3 13-4,-3-13 4,0 0 1,2 16-2,-2-16 0,0 0 1,2 8 1,-2-8 0,0 0-4,0 0 1,0 13 2,0-13-3,0 0 4,0 0-1,4 8 1,-4-8 0,0 0-3,0 0 2,0 0-1,0 0-2,0 0 2,0 0 0,2 13 1,-2-13 0,0 0-1,0 0 4,0 0 1,0 0-2,0 0 2,0 0 3,0 0 12,0 0 6,0 0 7,0 0 4,0 0 5,0 0 6,0 0-1,0 0-1,0 0-6,0 0-10,0 0 0,0 0-3,0 0-5,0 0-9,-14-39-8,9 32-9,5 7-10,-5-20-8,-1 4-9,-3 2-7,1 0-6,-1-9-3,2 6-10,-2-4-9,3-1 2,-2-2 10,-1 2 0,6 3 8,-5-2-5,2 2 6,-2 2 0,3-2-3,-3 1 3,2 3 6,2-2-2,-1 0 4,-1 0 2,-1 0 4,3 1 5,1 2 2,-1 3 1,1-3 1,-1 2 4,1 2 0,3 10 0,-7-22 2,7 12 4,0 10-2,-4-16 2,4 16-4,0-14 3,0 14 0,-2-15-2,2 15 2,2-11 1,-2 11 7,0 0 0,-2-15-3,2 15 1,0 0 0,0 0 0,0-14 0,0 14 3,0 0 1,0 0 1,0 0 0,0 0-2,0 0 1,0 0 0,0 0 3,0 0-3,0 0 2,-1-12 5,1 12 3,0 0 0,0 0 4,0 0 3,0 0 3,0 0-3,0 0 9,0 0-6,0 0-2,0 0-1,0 0-5,0 0 1,0 0-4,0 0 2,0 0-3,0 0 1,0 0-3,0 0-1,0 0 1,0 0 0,1-13-3,-1 13-1,0 0 2,0 0-3,0 0-2,0 0 0,0 0 3,0 0-4,0 0 1,0 0 2,0 0 1,16 25-2,-16-25 1,6 11 1,-1-3 1,-2 1-2,1-1 7,-4-8-8,10 19 1,-6-11-1,3 7 3,-4-2 5,3 2-7,0 3 2,2 0 0,-3 1 3,2 3-3,1-5 1,0 5 3,-3-4 2,1 5-3,0-2 0,-1 2 2,4 1-1,-6-5 1,4 6-1,-1-3-2,-3 3 0,2-2 4,-1-4-4,-1 1 0,2-2-1,1 1 1,-4 0 0,-1-3 1,2-1-1,1 2 1,-4-1 3,1-1-4,4-1 0,-4-1 2,4-3 4,-3 5-3,-1-6 5,2 0 0,-3-9-1,2 16 0,-1-7-1,-1-9 5,3 15-6,-1-6 0,-2-9-2,3 15 5,0-9-1,-3-6-1,3 14 2,-3-14-2,3 14 0,-3-14-1,2 11 1,-2-11-4,0 0 1,2 15 3,-2-15-3,0 0 0,0 10-2,0-10 1,0 0 1,6 7-1,-6-7 3,0 0-4,0 0 5,0 0-3,0 0 0,0 0-1,0 0 0,0 0 2,0 0-3,0 0-6,0 0-9,1 12-15,-1-12-27,0 0-37,0 0-58,0 0-65,0 0-137,0 0-379,-7-33 169</inkml:trace>
        </inkml:traceGroup>
        <inkml:traceGroup>
          <inkml:annotationXML>
            <emma:emma xmlns:emma="http://www.w3.org/2003/04/emma" version="1.0">
              <emma:interpretation id="{12385C92-25C3-4A3C-81BC-CD0A8C27D04B}" emma:medium="tactile" emma:mode="ink">
                <msink:context xmlns:msink="http://schemas.microsoft.com/ink/2010/main" type="inkWord" rotatedBoundingBox="23801,6674 24845,6690 24813,8839 23770,8824"/>
              </emma:interpretation>
              <emma:one-of disjunction-type="recognition" id="oneOf14">
                <emma:interpretation id="interp66" emma:lang="en-US" emma:confidence="0">
                  <emma:literal>15,</emma:literal>
                </emma:interpretation>
                <emma:interpretation id="interp67" emma:lang="en-US" emma:confidence="0">
                  <emma:literal>13,</emma:literal>
                </emma:interpretation>
                <emma:interpretation id="interp68" emma:lang="en-US" emma:confidence="0">
                  <emma:literal>T's</emma:literal>
                </emma:interpretation>
                <emma:interpretation id="interp69" emma:lang="en-US" emma:confidence="0">
                  <emma:literal>15</emma:literal>
                </emma:interpretation>
                <emma:interpretation id="interp70" emma:lang="en-US" emma:confidence="0">
                  <emma:literal>5's</emma:literal>
                </emma:interpretation>
              </emma:one-of>
            </emma:emma>
          </inkml:annotationXML>
          <inkml:trace contextRef="#ctx0" brushRef="#br0" timeOffset="85722.8365">407 6591 19,'0'0'167,"0"0"-16,7-9-16,0 2-7,-7 7-10,12-10-15,-4 1-7,0 3-5,-8 6 3,17-9-20,-2 2-9,-5 1-4,4 0-3,-5 2-15,-9 4 6,20-4-4,-7 1-2,-13 3-10,14-1-7,-14 1 2,18 1-6,-8 5-4,-2-2 0,-1 0-6,-7-4-6,13 11 8,-5-5-3,-4 1 0,-4-7 0,8 17-2,-6-8 0,-2-9-4,0 23 2,-2-12 2,2-11-2,-8 24-9,0-9 1,-2-3 0,0 3-2,-2-5-2,-1 2-5,4 2 7,-3-9-15,4 8-3,0-6 5,2 0 4,6-7-4,-10 8-1,10-8 1,-11 11 7,11-11 3,-3 6 10,3-6 12,0 0 5,0 0 2,0 0 10,-4 8-1,4-8 1,0 0-12,0 0 8,0 0-3,0 0-4,0 0 1,0 0-6,0 0 4,0 0-9,36-7-3,-36 7 1,10 4-3,-10-4-5,16 1 7,-16-1-3,12 7-4,-4-1 4,0-1-4,1-2-1,2 4 5,-1 0 5,4 3-1,-5-3 3,2 3-8,1-1 10,-1 3 5,-1-2 6,-4 0 5,-2-1 1,1-2 0,1 5 1,-4-2 3,1 0 0,-3-10 2,2 19-5,-4-8 1,2-11 0,0 15-4,-5-4-1,5-11 0,-9 18 0,4-9-3,-1 1 0,-2-3-5,-1-1 1,-2 1-3,2-2 0,-2-2 0,-3 1-2,0 2-2,4-3-8,-7-1-11,0 1-19,6-1-11,-4-4-21,-1 2-16,-1 0-35,17 0-22,-28-3-27,14-1-31,0 3-151,-2-3-364,1 4 162</inkml:trace>
          <inkml:trace contextRef="#ctx0" brushRef="#br0" timeOffset="86143.3859">-61 7425 143,'0'0'214,"0"0"-9,0 0-10,0 0-6,0 0-13,35-4-4,-17 4-14,3-2-14,5 1-3,2-3-12,13 2-12,1-3-8,1 1-13,-1 1-6,5-1-12,3 1-4,0-1-10,-2 3-4,5-2-7,-3-3-5,-4 2-3,3 0-6,-6 0-6,-2 0 2,1 2-6,-13 0-5,-1-1 2,2 3-7,-10 0 0,-3-2 0,4 0-5,-6-1 2,-2 3-2,-13 0-1,18-4 3,-18 4-5,16-2 0,-16 2 6,12 0-9,-12 0 5,0 0-1,11-5 5,-11 5-12,0 0 1,0 0-8,0 0-13,0 0-10,0 0-23,0 0-26,0 0-35,0 0-33,0 0-50,0 0-45,0 0-142,0 0-410,-42 0 181</inkml:trace>
          <inkml:trace contextRef="#ctx0" brushRef="#br0" timeOffset="86831.9958">665 7723 112,'-9'5'148,"9"-5"-18,-11 2 0,11-2-9,-14 4-2,14-4-3,-14 1-4,14-1-5,0 0 1,-22-5-2,22 5-5,-8-3-6,8 3-4,-14-11-4,14 11-5,-6-7-5,6 7-5,0 0-8,-9-11-4,9 11-2,0 0-12,0 0 0,3-15-4,-3 15-9,0 0 1,8-13-4,-8 13-5,10-7-2,-10 7-5,10-9-8,-10 9 7,14-2-6,-14 2-5,17-1 5,-17 1-4,16 7-5,-7-2 1,-3 1 1,5 1 1,-2 1-5,-1 3 3,3 0-2,-5 3 1,0 1-2,-1 2 2,-2 10 0,-1-3 2,-4-1-1,-1 5 1,-2-3 0,-1 1-1,-3-1 0,0-1 0,1 1 2,-3 0 0,0-2-1,-3-2-2,0 2 1,-2-2 3,5-6 0,-3 2-1,2-5-8,-2 1 3,0-1 2,1 0-10,1-5 8,3-1-2,1-2 1,0 1 2,8-5-2,-14 9 1,14-9 1,-11 3 1,11-3-4,0 0-4,0 0 1,0 0 2,-17-9 0,17 9-3,0 0 5,0-15 3,0 15-7,0 0 9,2-17 0,-2 17 2,0 0 1,3-13 0,-3 13 7,4-10-2,-4 10 0,5-8-2,-5 8 2,0 0-5,0 0-2,0 0-2,9-6 0,-9 6 1,0 0 0,0 0-1,14 0 3,-14 0 8,14 7-2,-3-3 9,0-1 3,3 1-2,-1 3-2,1 0 2,1 4-1,-1-3-3,3 0 2,-3 2-3,4 1 0,0-4-3,-4 6 3,0-3-3,3-1-5,1-1 7,-4-1-7,0 1-9,1-1-17,-5 0-19,0-3-26,-3 0-26,4-1-30,-2 0-37,-9-3-40,15 0-182,-15 0-409,0 0 182</inkml:trace>
          <inkml:trace contextRef="#ctx0" brushRef="#br0" timeOffset="85068.9208">36 6331 95,'0'0'131,"-16"-2"-16,16 2-9,0 0-10,0 0 6,0 0 4,0 0-3,2 20 0,-2-20 3,0 0-6,6 24-2,-3-14-5,0-3-1,4 7-6,-3 2-3,-1-2-4,2 2-4,-2 1-3,3 2-7,1-1-6,-1 6 0,0 2-5,0-1-6,1 3-1,0-1-3,0 2-3,0 0-5,0 2 0,0-3 3,0 1 0,-4-3-1,5 1 0,-2-2 1,0 1-5,0-1-11,-1-6 0,-2-3 1,-1 3-2,2-1 6,-2-4-6,1-3-2,-2 1 1,1-3-8,-2-9 1,0 18 3,0-18-3,2 12-1,-2-12 0,3 12 1,-3-12 5,0 0 7,0 0 6,0 0 12,0 0-4,-3 14 10,3-14-2,0 0 6,0 0 0,0 0-6,0 0-2,0 0 3,0 0-15,0 0-5,-33-17-8,33 17-10,-16-9-16,7 4-16,-3-1-20,4 2-18,8 4-23,-21-11-29,14 5-24,-1 1-27,0-2-26,8 7-31,-14-14-185,8 7-436,1-4 193</inkml:trace>
          <inkml:trace contextRef="#ctx0" brushRef="#br0" timeOffset="84526.9952">90 6253 90,'0'0'241,"-14"2"-10,14-2-10,0 0-10,0 0-15,0 0-8,0 0-8,0 0-10,0 0-7,0 0-11,0 0-10,0 0-12,0 0-6,0 0-8,0 0-9,0 0-7,0 0-10,0 0-14,0 0-3,0 0-11,50-3-3,-31-2-7,7-1-4,4 5-1,4-2-15,8-2-2,5-1 0,-3-1-4,1 3-1,-2-2-1,1 3-8,-11-2 3,10 1-2,-10 0-4,0 1-3,-2-4 0,0 5 2,-6 0-2,1-1-3,-5 1 4,-3 0-5,-2 1 2,-4-2-2,-2 2 1,-10 1 3,18-5-6,-18 5 1,13 0 7,-13 0-8,0 0 2,15-2-6,-15 2-6,0 0-12,0 0-3,13-3-16,-13 3-16,0 0-15,0 0-25,0 0-25,0 0-40,0 0-39,0 0-34,0 0-208,0 0-474,-37-7 210</inkml:trace>
        </inkml:traceGroup>
        <inkml:traceGroup>
          <inkml:annotationXML>
            <emma:emma xmlns:emma="http://www.w3.org/2003/04/emma" version="1.0">
              <emma:interpretation id="{904C0E14-3B18-47FC-8AFA-B63A7FEE6EB2}" emma:medium="tactile" emma:mode="ink">
                <msink:context xmlns:msink="http://schemas.microsoft.com/ink/2010/main" type="inkWord" rotatedBoundingBox="26978,6658 28207,6676 28177,8660 26949,8642"/>
              </emma:interpretation>
              <emma:one-of disjunction-type="recognition" id="oneOf15">
                <emma:interpretation id="interp71" emma:lang="en-US" emma:confidence="0">
                  <emma:literal>E</emma:literal>
                </emma:interpretation>
                <emma:interpretation id="interp72" emma:lang="en-US" emma:confidence="0">
                  <emma:literal>k</emma:literal>
                </emma:interpretation>
                <emma:interpretation id="interp73" emma:lang="en-US" emma:confidence="0">
                  <emma:literal>¥</emma:literal>
                </emma:interpretation>
                <emma:interpretation id="interp74" emma:lang="en-US" emma:confidence="0">
                  <emma:literal>K</emma:literal>
                </emma:interpretation>
                <emma:interpretation id="interp75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88241.3605">3132 6988 154,'0'0'273,"0"0"-24,0 0-18,-10 5-18,10-5-15,0 0-19,0 0-11,0 0-16,0 0-13,0 0-10,0 0-9,38 0-9,-18 0-8,6 0-12,6-5-7,0 3-9,17-3-8,-6-1-5,1 1-1,1-1-7,2 2-6,-1 0-5,-1-2-4,2-1-5,-3 1-2,-4-1-4,-5 3-3,5-3-3,-12 0 3,2 3-9,-2 1 2,-8-1 0,-3 1-1,-1-1-2,-5 2-3,-2 0-3,-9 2-3,17-3 2,-17 3-2,11-2-1,-11 2 1,0 0-1,12-2 0,-12 2-6,0 0-11,11-3-15,-11 3-12,0 0-25,0 0-17,0 0-29,0 0-23,0 0-26,11-5-46,-11 5-41,0 0-134,16-9-412,-12 5 183</inkml:trace>
          <inkml:trace contextRef="#ctx0" brushRef="#br0" timeOffset="87753.4638">3359 6124 46,'0'0'232,"0"0"-4,0 0-13,0 0-9,0 0-12,0 0-11,0 0-17,0 0-13,0 0-17,0 0-13,0 0-17,0 0-11,0 0-13,0 0-10,0 0-7,0 0-6,0 0-5,6 27-4,-6-27 5,8 24 4,-8-8 0,9 2 4,-6-1-5,8 5-2,-1 2 0,-2-3 2,-2 1-5,0-5 0,2 1-2,-5 6-6,3-7-4,2 7-1,-2-6-1,0 0-7,-1-1 0,-2 1-2,3 0-4,-3-4-2,1 0-4,0 4 3,-1-2-6,0-2 2,1 0-7,-4-5-1,6 1-11,-6 1-18,0-11-31,1 18-32,-1-8-25,0-10-37,7 14-35,-7-7-39,0-7-48,17 7-142,-8-4-441,-9-3 196</inkml:trace>
          <inkml:trace contextRef="#ctx0" brushRef="#br0" timeOffset="89049.1548">3484 7394 74,'-7'7'141,"7"-7"-14,0 0-9,-6 12 5,6-12-6,0 14-4,0-14-5,-5 18-2,5-5-4,0 2-3,2 4-9,-2-1 0,3 9-6,0-3 1,0 1-4,4 5-10,-6-5-2,5 7-6,4-2-2,-6-4-3,6 3-3,-1 0 0,-1-4 4,1-3-4,-1 4-5,-2 0 2,0-2-2,-2-1-1,-3 0-1,-1-6-1,3-1-2,0 0-3,-6 0-5,0-3-1,-2 1-2,5-1 0,0-13-5,-6 14 5,3-8-3,3-6 2,-6 11 1,6-11 0,-2 12 5,2-12 3,0 0-3,0 0 3,-12 4-10,12-4 2,-11 3-5,11-3-2,0 0-2,-27-7-11,17 2-14,0-1-18,-1 3-26,-1-2-29,1-6-24,-3 4-25,2-2-20,4 0-35,-2-2-32,1-3-185,4 6-428,2-3 190</inkml:trace>
          <inkml:trace contextRef="#ctx0" brushRef="#br0" timeOffset="88625.1486">3515 7313 214,'0'0'222,"0"0"-6,0 0-7,-7 7-6,7-7-10,0 0-17,0 0-8,0 0-15,0 0-15,0 0-11,36-2-7,-15-2-11,3-1-12,9 0-7,8-4-11,1 2-4,-10 0-11,9-1-6,-1-2-4,-1 5-6,-9 0-6,1-1-7,-1 3-3,-2-4-4,-8 3-2,0 3-1,0-3-4,-4 2-6,-8 1-2,4 1-14,-12 0-18,17-6-10,-17 6-17,11-1-19,-11 1-26,0 0-34,0 0-18,14-3-23,-14 3-36,0 0-159,0 0-391,0 0 174</inkml:trace>
          <inkml:trace contextRef="#ctx0" brushRef="#br0" timeOffset="89643.7876">3890 7583 176,'0'0'189,"0"0"-18,0 0-15,17 0-18,-17 0-9,14 0-10,-14 0-18,17 7-5,-7-7-10,1 5-11,1 2-5,-1 0-11,1 0-2,-4 3-10,1 2-6,2-2 0,-1 5-7,-3-4 0,0 6-1,1-1 1,-2 1-6,-6-3 0,0 1-1,3-3 0,-6 4-4,3 0 1,-6 1-8,4-1 3,-4-1 0,-4-1 1,6-1-2,-3-5-2,-2 2 1,4-1 3,-1-1-3,0 0 0,1-1-1,5-7 0,-12 14-1,6-9 2,6-5-6,-5 10 6,5-10 2,0 0 1,-9 7 6,9-7-1,0 0 0,-7 7 3,7-7 1,0 0-1,0 0-1,0 0-1,0 0 5,0 0-5,0 0 0,0 0 8,0 0-5,0 0 1,0 0-1,0 0 6,0 0 4,0 0 3,0 0 2,0 0-2,0 0-4,0 0 0,0 0 0,33 0-3,-33 0 1,23-3-5,-2-3-1,-4 5-2,3 0-6,-3-4 2,0 3-7,4-2-4,-4 2 1,0 2 1,0-1-1,-1-1-5,-2 0 1,3 1 1,-17 1-1,23-2 3,-12 0 5,-11 2 5,17-2 2,-17 2 5,16-4 7,-16 4 2,14 0 1,-14 0 7,0 0 0,0 0 1,14 0-7,-14 0-2,0 0-6,0 0 4,11-1 1,-11 1-17,0 0-3,0 0 3,0 0-14,0 0-13,0 0-16,0 0-13,0 0-9,0 0-30,0 0-24,0 0-29,0 0-35,0 0-50,9-9-51,-9 9-235,0 0-539,0-11 238</inkml:trace>
        </inkml:traceGroup>
        <inkml:traceGroup>
          <inkml:annotationXML>
            <emma:emma xmlns:emma="http://www.w3.org/2003/04/emma" version="1.0">
              <emma:interpretation id="{89BC4BCB-4ABD-4D48-ADF5-E295A933C274}" emma:medium="tactile" emma:mode="ink">
                <msink:context xmlns:msink="http://schemas.microsoft.com/ink/2010/main" type="inkWord" rotatedBoundingBox="29784,6679 33217,6730 33189,8600 29757,8549"/>
              </emma:interpretation>
              <emma:one-of disjunction-type="recognition" id="oneOf16">
                <emma:interpretation id="interp76" emma:lang="en-US" emma:confidence="0">
                  <emma:literal>IO</emma:literal>
                </emma:interpretation>
                <emma:interpretation id="interp77" emma:lang="en-US" emma:confidence="0">
                  <emma:literal>to</emma:literal>
                </emma:interpretation>
                <emma:interpretation id="interp78" emma:lang="en-US" emma:confidence="0">
                  <emma:literal>1°</emma:literal>
                </emma:interpretation>
                <emma:interpretation id="interp79" emma:lang="en-US" emma:confidence="0">
                  <emma:literal>Io</emma:literal>
                </emma:interpretation>
                <emma:interpretation id="interp80" emma:lang="en-US" emma:confidence="0">
                  <emma:literal>I,</emma:literal>
                </emma:interpretation>
              </emma:one-of>
            </emma:emma>
          </inkml:annotationXML>
          <inkml:trace contextRef="#ctx0" brushRef="#br0" timeOffset="91062.7843">5928 7050 94,'0'0'272,"0"0"-15,0 0-22,-1 11-17,1-11-16,0 0-12,0 0-9,0 0-14,0 0-15,0 0-16,18 0-5,-2 0-18,1-4-13,11 3-9,2-1-8,3-2-9,9-1-8,-2 2-7,8-1-6,-7 0-5,1 4-3,0-6-7,-13 2-2,3 0-2,2 1-3,-5-4-6,6 3-2,-6 0-9,-1 3 8,3-5-5,-3 3-5,-7 3 3,-4-4-6,2 3 6,-7 1-4,-3-2-6,-9 2 4,19 0-2,-19 0 5,11-4-6,-11 4 0,0 0-6,0 0 2,16-1 2,-16 1 3,0 0-6,0 0 2,12-3-1,-12 3-7,0 0-10,0 0-10,0 0-17,0 0-12,0 0-27,0 0-32,0 0-42,14-7-50,-14 7-55,8-7-137,1 3-429,-9 4 190</inkml:trace>
          <inkml:trace contextRef="#ctx0" brushRef="#br0" timeOffset="90659.7419">6240 6150 132,'-8'-4'180,"8"4"-14,0 0-6,0 0-10,0 0-10,0 0-8,0 0-10,0 0-7,0 0-11,0 0-6,0 0-9,0 0-9,0 0-6,0 0-8,0 0-8,0 0-5,0 0-6,0 0-7,0 0-3,0 0 1,0 0 2,0 0 1,0 0-5,0 0 2,0 28 1,0-28 2,3 16 8,-3-16 1,0 19-2,0-5-5,0 0 1,5 2 0,-4 1 3,1-2-4,1 5 1,-1-1-2,2 7-3,-1 3-2,2-7 3,-2 4 0,3-1 1,-3 2-2,1-9-2,0 0 2,1 7-2,0-9-3,-2 7 1,1-8-5,1 0 1,-2 0-4,2-4 0,-2 2-1,0-6-5,0 1-2,-3-8-1,8 15 3,-5-8-6,-3-7-5,3 11-6,-3-11-17,0 0-16,6 13-20,-6-13-23,0 0-30,5 6-27,-5-6-35,0 0-38,0 0-59,9 7-142,-9-7-436,0 0 192</inkml:trace>
          <inkml:trace contextRef="#ctx0" brushRef="#br0" timeOffset="91940.0716">6408 7421 171,'0'0'211,"0"0"-12,0 0-6,0 0-11,0 0-8,0 0-8,0 0-11,0 0-8,0 0-8,0 0-10,0 0-7,0 0-12,0 0-9,0 0-15,0 0-9,0 0-10,0 0-5,0 0-11,0 0-3,37-14-7,-37 14-6,24 11-2,-10-8-4,1 4-8,2 5-3,-1 1 2,-4-1-3,4 8-3,0 3-1,-4-2-5,-3 2 3,-4 0-3,4 3 3,-4 2-5,-3 1-1,2-3 3,-4-1-3,-4 1 2,-3-1-1,4 1-2,-8-4-2,7-3 1,-7 2-1,3 2-2,-4-6-3,4-2-1,-5-1 2,2-1-6,1 3 1,2-7 1,0 0-1,2 1-1,-2-6 3,8-4-1,-11 12 4,8-7-2,3-5 1,-6 9 4,6-9 1,0 0-2,-7 7 3,7-7-4,0 0 5,0 0 1,0 0-1,0 0-2,-7 5 0,7-5-2,0 0 2,0 0-1,0 0 1,0 0-4,0 0 6,0 0 0,0 0 2,0 0 0,0 0 7,0 0-4,0 0 3,0 0-2,0 0 4,0 0 3,0 0-4,0 0 0,0 0 14,0 0-13,0 0 2,0 0 3,0 0 0,0 0-2,0 0 0,26 4-1,-26-4 3,19-9 2,-2 4 0,-1 3-5,4-1-2,0-5-2,-1 3 3,6 0-2,3-2 1,-2 3 0,-1-3 9,-2 2-12,-2-1 4,-4 0 1,1 4 4,0-2 0,-4 1 6,-3 1 0,1 0 2,-12 2 2,19-3 3,-19 3 9,15-2 6,-15 2 9,10-6 2,-10 6 10,10-1 5,-10 1 4,0 0-5,0 0 0,0 0 0,0 0-8,0 0 0,14-3-1,-14 3-11,0 0-9,0 0-8,0 0-4,0 0 8,0 0-9,0 0-9,0 0 6,0 0-12,0 0-1,0 0 2,0 0-15,0 0-12,0 0-14,0 0-8,0 0-22,0 0-14,0 0-22,0 0-14,0 0-21,0 0-24,0 0-26,0 0-36,0 0-23,0 0-49,0 0-246,0 0-571,0 0 253</inkml:trace>
          <inkml:trace contextRef="#ctx0" brushRef="#br0" timeOffset="94735.957">9180 6297 59,'0'0'122,"0"0"-11,0 0 0,-14-7-11,14 7 2,0 0-1,0 0-14,0 0 4,0 0-10,0 0-2,0 0-6,0 0 1,-8-8-4,8 8-13,0 0-7,0 0-5,0 0-2,-9-7-4,9 7-1,0 0-6,0 0-7,-18-1 1,18 1 1,0 0-6,-14-3-2,14 3-5,-15 0 0,15 0-2,-16 0-3,16 0-4,-20 1 6,8-1-5,-1 3-3,13-3 5,-20 3-5,9-2 7,0 3-3,11-4-9,-20 7 4,11-7 3,9 0-2,-19 7-3,9-4 3,3 3 0,-4-1-3,3 0-2,8-5 1,-16 9 3,6-1 2,2 0 1,-5 1-5,4 0 6,1-1 0,-4 2 1,4 0-2,-3-2 2,2 3-4,4-4 1,-3 1 0,0 1 2,2-3 9,3 4-8,-5-3 2,-1 0 5,3 1-3,6-8 6,-5 14-2,-4-2-1,6-1 1,-4-4-2,3 3 0,-4-3-1,0 6 2,2-6-3,-2 1-3,3 2 2,1-1 2,4-9-2,-11 19 1,5-8-5,4-4-1,-3 5 5,5-12-1,-1 17 2,1-17-3,-2 19-1,2-11-3,0-8 4,-1 14-5,1-14 3,1 15-2,-1-15 2,0 14 3,0-14-3,2 18-1,-1-11-1,-1-7 1,-1 15 0,1-15-3,0 16 0,0-16 2,5 13 2,-5-13-3,3 12-3,-3-12 0,4 10 6,-4-10-3,3 11-1,-3-11-2,11 10 1,-4-7-2,-7-3 4,14 12 4,-8-7-3,2 1-3,-2-2 1,2 4 1,1-2-3,-1 2 2,1-1 2,-1 0-2,1-3-2,2 3 2,0 2-1,0-2 2,3-1 1,-2 1 3,-2-1-4,4 0 1,1-3-2,-1 2 0,3-3-4,-1 3 1,0-1 2,1 2-1,-2-5 0,-1 1 3,-3-1-6,3 2 3,-3-2-3,0 1-2,-11-2 4,22 1-3,-14-1-3,-8 0 0,20 0 6,-20 0-2,15-1-2,-15 1 1,19-2 0,-10 1-3,-9 1-4,19-6 5,-19 6 1,19-5-5,-13 2 6,-6 3 1,16-8-3,-7 6-3,-9 2 4,17-7-2,-9 2 3,-8 5 5,17-7-4,-8 2-1,1-1-6,-2-1 8,-8 7-1,14-10-2,-7 5 1,0-3 1,-7 8 0,12-14-1,-6 7-1,0 0-1,-6 7-2,8-11 7,-2 4-4,-6 7 2,8-15-1,-6 7 4,-2 8 0,6-12-2,-4 3 0,-2 9 4,6-18-6,-6 18 4,1-13-3,2 5 8,-3 8-8,2-16 12,-2 16-12,-2-15 6,2 15 1,0-18-3,0 18 0,-3-15 1,3 15 6,-1-17 1,1 17-5,-2-16 3,1 4 4,1 12-5,0-18-2,0 18-3,-5-16-7,3 4 8,2 0 2,0 12-1,-3-21 0,3 21 0,-1-18 2,1 18-2,0-19 5,-3 9-4,3 10 1,-7-15-3,4 5 0,3 10 5,-4-11-1,4 11 0,-11-16 1,8 10 2,-4-2-4,7 8-2,-14-10-2,14 10-1,-12-12 1,6 7 1,-2 0 1,0-2 3,-3 1-5,3-1-2,8 7 0,-15-9 3,4 4-1,2-1-1,9 6-11,-19-7-9,8 3-18,0 1-7,-1-2-30,12 5-17,-22-3-35,8-1-25,-2 1-130,-2 1-306,2 2 135</inkml:trace>
        </inkml:traceGroup>
      </inkml:traceGroup>
    </inkml:traceGroup>
    <inkml:traceGroup>
      <inkml:annotationXML>
        <emma:emma xmlns:emma="http://www.w3.org/2003/04/emma" version="1.0">
          <emma:interpretation id="{8B80BDDF-7BA0-4093-9CB4-CEA2B4CBC26F}" emma:medium="tactile" emma:mode="ink">
            <msink:context xmlns:msink="http://schemas.microsoft.com/ink/2010/main" type="paragraph" rotatedBoundingBox="18123,9214 34583,8206 34781,11440 18322,12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D5BF70-9901-46B9-A305-664E0DA0C161}" emma:medium="tactile" emma:mode="ink">
              <msink:context xmlns:msink="http://schemas.microsoft.com/ink/2010/main" type="line" rotatedBoundingBox="18123,9214 34583,8206 34781,11440 18322,12448">
                <msink:destinationLink direction="with" ref="{594C1088-F937-44F3-9D74-4A3C40822493}"/>
                <msink:destinationLink direction="with" ref="{09232D99-CA7E-4F92-B084-D777711EFB0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2C57833-D96B-413A-B268-81890A373E6E}" emma:medium="tactile" emma:mode="ink">
                <msink:context xmlns:msink="http://schemas.microsoft.com/ink/2010/main" type="inkWord" rotatedBoundingBox="18217,10489 22213,10356 22251,11499 18255,11632"/>
              </emma:interpretation>
              <emma:one-of disjunction-type="recognition" id="oneOf17">
                <emma:interpretation id="interp81" emma:lang="en-US" emma:confidence="0">
                  <emma:literal>tattoo</emma:literal>
                </emma:interpretation>
                <emma:interpretation id="interp82" emma:lang="en-US" emma:confidence="0">
                  <emma:literal>tasto</emma:literal>
                </emma:interpretation>
                <emma:interpretation id="interp83" emma:lang="en-US" emma:confidence="0">
                  <emma:literal>taroof</emma:literal>
                </emma:interpretation>
                <emma:interpretation id="interp84" emma:lang="en-US" emma:confidence="0">
                  <emma:literal>taroo</emma:literal>
                </emma:interpretation>
                <emma:interpretation id="interp85" emma:lang="en-US" emma:confidence="0">
                  <emma:literal>tattoos</emma:literal>
                </emma:interpretation>
              </emma:one-of>
            </emma:emma>
          </inkml:annotationXML>
          <inkml:trace contextRef="#ctx0" brushRef="#br0" timeOffset="112154.3269">-5609 10490 93,'0'0'146,"0"0"-2,0 0 5,0 0 0,0 0-9,0 0 2,0 0-13,0 0-5,0 0-14,0 0-9,0 0-8,0 0-7,53-14-17,-31 13-4,8-6-5,-1 4-5,2-3-7,2 4-4,-5-5-4,5 5-6,-8-2-2,1 3-4,1-1 2,-10 2-10,1-2 4,-2 0-5,-5 1-1,-11 1-6,23-2 1,-23 2 0,17-2-2,-17 2-2,11 0-2,-11 0 0,0 0 0,19 0 0,-19 0-2,9-1 1,-9 1-1,0 0-2,19-2 2,-19 2-1,12-2-14,-12 2-10,0 0-15,18-4-1,-18 4-25,0 0-18,17 0-23,-17 0-31,0 0-35,0 0-109,15-2-301,-15 2 133</inkml:trace>
          <inkml:trace contextRef="#ctx0" brushRef="#br0" timeOffset="111738.3965">-5411 9961 136,'0'0'135,"0"0"-3,0 0-3,0 0-6,0 0-10,0 0-2,0 0 0,0 0-20,0 0 7,0-17-6,0 17-2,0 0-6,0 0 0,0 0-6,0 0-1,0 0-7,0 0-6,0 0-4,0 0-7,0 0-8,0 0-3,0 0-3,0 0-4,0 0-2,0 0-2,0 0-8,0 0-2,0 0 1,0 0-3,0 0-4,0 0 1,0 0-2,0 0-3,0 0-4,0 0-5,0 0 3,0 0 2,0 0-6,0 0 3,0 0 4,0 0-2,0 0 3,0 0 0,8 40 9,-7-29-3,2-1 1,-3-10 4,4 19-9,-3-5 5,2 2 2,-1-3-4,-2 1 0,4 3 1,-2 1 1,-2-2-3,0 1 1,2-2 1,-1 4-3,-1-1 3,0-1-2,0 0 1,0-3-2,3 5-2,-6-4 2,2 2 1,2-5-1,-4 2-1,6 0 3,-3-3-5,0-11 2,-1 19 0,1-7 0,0-12 0,0 18-2,1-8 0,-1-10-4,3 21 4,-1-11 0,-1 0 1,-1-10-2,5 22 0,-3-8-1,1 0 0,-2-7 0,1 5-1,-1-2 2,2 2-3,-3-12 1,4 18 2,-1-8-6,-3-10 2,1 18-1,2-6 0,0-5 1,-3-7-2,2 18-1,0-10 3,-2-8-2,0 14-1,0-14 2,4 15 0,-4-15 0,2 12-1,-1-3-3,-1-9 2,4 16 1,-4-16-1,0 19 5,1-12 3,-1-7 5,2 14-4,1-4-1,-3-10 2,0 15-2,0-15-1,1 14 9,-1-14-7,3 16 2,-3-16 0,5 14 5,-5-14-6,2 9 0,2-1 2,-4-8-3,0 0 0,7 10 1,-7-10 6,6 7-3,-6-7 1,0 0 2,11 10-2,-11-10-3,0 0-1,11 6-1,-11-6 0,0 0-1,14 1-2,-14-1-1,9 1 2,-9-1-7,0 0-11,20-2-23,-12-4-19,-8 6-15,17-13-15,-8 6-15,2-7-5,-1 4-16,2-1-9,-3 3-6,2-5-5,-4 0-2,0 0-27,1 1-11,-6 1-129,2 3-332,-4 8 146</inkml:trace>
          <inkml:trace contextRef="#ctx0" brushRef="#br0" timeOffset="114216.9476">-4692 10377 39,'0'0'115,"0"0"-8,0 0-21,-3-19 6,3 19-8,0 0-1,-3-16-1,3 16-16,-5-11-1,5 11-6,-6-8-11,6 8 17,0 0-6,-8-11-7,8 11-10,-7-5-2,7 5-11,0 0 5,-19-2-8,19 2 8,-14 0-11,14 0 4,-16 7-7,7-7 10,-2 7 0,-3 0 5,2 4 2,-2 0 5,3-1 3,0 6 4,2-7-1,-2 4 1,1 0-6,4 1 7,-2 0-5,0 0-3,4 3 1,-2-2-7,2-4-2,1 1-4,2 2 0,1-14-2,0 23-7,0-14 4,0-9-5,6 22-8,-6-14 4,6 3-3,-3-2-2,4 0-8,-1-2-9,0 3-11,0-3-12,2 1-3,0-2-8,-2 2-4,-6-8-15,16 6 9,-9-2 7,-7-4-1,19 2-5,-19-2 2,19-6 4,-10 3 4,-1-2 1,3-3 0,1-3 8,-2 1-9,-1-2 6,2-2 3,-2 0 3,2-8 1,-3 7-1,1-3 15,1 3-5,-3-2 14,1 3 17,0-2 5,-3 5 7,-2-1 16,-2 2-6,6 1 1,-7 9 10,4-14 2,-4 14 12,6-11-12,-6 11-4,2-12-6,-2 12-2,0 0-6,5-8-3,-5 8-3,0 0-5,0 0-3,0 0-3,3-12 1,-3 12-7,0 0 1,0 0-4,0 0 11,0 0 1,14 23 6,-10-13 5,-2 4 3,0 0 5,2-1-4,-2 1-1,2 1-2,-2-5-5,0 5-2,2-1 2,1 0-5,-3-2 1,-1 6-5,4-6 1,-4-2-2,4 1-2,-3 0 0,2-2-1,-4-9-4,5 16-4,-5-16-5,9 8 1,-4-1-5,-5-7 0,12 7 0,-12-7-1,7 3-2,-7-3-4,0 0-3,15-1-3,-15 1 1,0 0 0,19-13-4,-11 6 10,-2-1-4,0 1-2,0 0 2,-6 7 3,8-19-1,-5 8 0,2-2 1,1 0 0,0 4 3,-3-6-2,4 0 6,-1 2-6,0-1 9,0 2-3,1-2 7,-1 5 4,-2 0-5,3-1 9,-3 0 0,3 3 6,-1-1 0,0-2 1,-6 10 2,5-13 1,-5 13-5,6-8-3,-6 8 2,6-10-1,-6 10-3,0 0-3,11-5-2,-11 5 0,0 0-4,0 0 5,0 0-3,0 0-2,0 0 0,0 0 3,0 0-2,19 16 0,-15-9-2,1 2 2,-5-9 1,6 15-1,-3-6-2,2 2 5,-2-2-5,2 1 4,3 3-3,-4-3 1,-1 1 2,2 3 1,-2-7-4,0 5 1,1-1-4,0-2 4,-1 1 0,-3-10 0,10 14 4,-7-7-4,3 0 1,-6-7 4,6 11-4,0-5-2,-6-6-3,10 5-3,-10-5-7,18 7-2,-10-7-12,-8 0-9,19 0-2,-19 0-10,22-5-1,-11 1 3,0 1-3,1-3 1,-3 1 12,4-4-1,-1 1 4,-1-2 3,0 2 8,-2-4-4,4 1-2,-5-2 5,-1 1 3,0 3 1,4-7 0,-7 4-4,6-2-2,-3-2 4,1 3-5,-2 1 4,1 0 9,-1 5-7,-3-2 8,3-5 2,-1 5-2,-5 9 13,5-13 7,-1 6 5,-4 7-1,6-8 0,-6 8 1,0 0 3,2-15 0,-2 15-4,0 0 10,0 0 1,0 0 4,2-10 2,-2 10 2,0 0 3,0 0-3,0 0 5,0 0 2,0 0-2,0 0 1,0 0-5,0 0-2,0 0-6,0 0-1,0 0-8,0 0 7,0 0 1,0 0 6,0 0 5,0 0 0,0 0 4,-8 35 0,6-24-3,1 0-1,-2 2 0,3 2-4,-2 2-2,2 0-2,-2 2-4,2-1 0,-1-3-1,2 3-4,-1 1 1,2-2-2,0-2-3,1 3 2,0-3-4,0 2-1,2-5-2,1 2 2,-2-3-6,3 0-2,-1-3-4,0-2-3,-1 2 2,4-3-5,-1 1 1,1-2 3,-9-4-3,19 1-4,-10 1-4,-9-2-3,21-3-3,-9-1-1,2-2 1,-5 1-3,4-6 1,1 3 3,0-2 3,-2-1-3,1 0 1,-2-5 5,1 3-1,-1-1 1,-2 0 4,4-2-2,-5 5 3,-1-4 2,1 1 0,-2 3 0,2-3 3,-3 6-1,1-3 7,-3 2-5,-3 9-2,6-17 8,-6 17-6,5-11 2,-5 1-2,0 10 2,2-13 3,-2 13 4,0 0-1,1-14-4,-1 14 3,0 0 2,0 0 4,-1-13-4,1 13 3,0 0-8,0 0-1,-2-14 8,2 14-5,0 0-1,0 0 0,-6-11 1,6 11 0,0 0 1,0 0 2,-5-12 5,5 12 3,0 0 3,0 0 4,0 0 6,-6-7-5,6 7 1,0 0-1,0 0-2,0 0-1,0 0-4,0 0 2,0 0-7,0 0-1,0 0-2,0 0-1,0 0-2,0 0 3,0 0-7,0 0-1,-17 14 1,17-14 0,-8 22 4,3-12-1,-2 6-1,2-1 3,-3 7 1,5-3-3,-2 1-1,4 3 4,-4-5-3,4 0 0,-1-3 1,2-1-3,2 1 2,-1 0-2,1-1 3,1-3 0,0-2 1,3-2 4,2 2-5,3-2 0,-2 0-1,4-4 1,1 2-5,0-3-5,1-1-4,4 2 0,-4-6-5,4 0-5,1-2-1,-2-1-1,-1 2-3,-2-2-1,1-1-2,1-1 6,-6-1-1,3 0 0,-2-2 6,-1 0 2,0-2 2,-5 0-2,2 2 7,-2 0 0,1-4 2,-3-3 3,-2 3-2,-1-1 4,2-4-3,-3 2 6,-3-1 1,0 2 7,0-8 3,-2 7 8,1-7 0,-2 2 1,-2 5 9,2 1 4,-2 0 1,2 0 3,-2 2-3,0 0 1,-4 5-4,-1-2 1,4 1-6,-2 5-4,1 0-3,-4 0-3,4 3-2,10 3-4,-28 2-1,10-2 2,1 1-6,2 5-3,1 3 0,0 2 1,0 0-4,0 0 4,4 3-5,1-2 0,1 5 1,0-3-1,5-1 0,-1 1 1,4 1 2,0-5 1,4 5-4,-1-5-1,4 2-8,-1-2-5,3 0-7,2 0-8,-3-3-13,1-1-19,5-2-12,-3 0-26,2-1-26,-3-2-24,8-1-30,-18 0-183,17-1-390,-17 1 173</inkml:trace>
          <inkml:trace contextRef="#ctx0" brushRef="#br0" timeOffset="160859.0281">-5031 11026 30,'-14'-6'64,"14"6"-7,-13-5-3,13 5 0,0 0-6,-15-5 0,15 5-10,-9-2 2,9 2-3,0 0-4,0 0-3,0 0-5,0 0-6,-10-7-5,10 7-2,0 0-7,0 0 0,0 0-2,0 0-3,0 0 9,0 0-1,0 0-1,38 7 0,-18-7-2,11 0 15,9-5-11,6-2 2,2 0 3,2 0-2,7-3 0,-4 2-1,2-3-6,1 3-1,-3 0 3,-2-2-1,2 3 3,-3 1-2,3 1-4,4-4 3,-2 2 5,1 2-6,0-2-5,3 0 1,-3 2-3,2 2 8,-4-3-4,4 1-1,3 3 0,-4 0-3,1 2 0,-2 0 3,0 0-1,0 0 0,-6 1-1,3-1 0,-8 1 3,2 4 0,-5-3 0,-8 0-3,-4 2 4,1-3 0,-3 2-5,0 1 4,-8-1-4,0-1 1,-2 2 1,-1-3 0,-6 1-2,1-2-3,0 2 9,-12-2-5,13 3-6,-13-3 7,9 2-5,-9-2 8,0 0-10,11 2 5,-11-2-1,0 0-1,0 0-13,0 0-12,0 0-11,0 0-17,0 0-51,0 0-116,0 0 52</inkml:trace>
          <inkml:trace contextRef="#ctx0" brushRef="#br0" timeOffset="161399.8674">-4883 11071 2,'14'-3'52,"1"0"-1,6-1-6,10 2 0,0-3-2,11 2-1,5-1-12,1-2 0,0 2-2,5 3-1,-3-1-3,0 1-4,3 1-2,-3 0-3,4 1-2,1 1 0,-6-2 4,6 1-11,-5-1 3,-2-1-1,-3 1-3,0-2 4,2 2-2,-8-5 0,-6 5 1,-1 0-6,-2-2 9,0-3-5,-4 5 4,-6 0 3,1-5-4,-3 3 4,-4 2 2,-4 0 10,-10 0 3,15-3 14,-15 3-8,17-2 7,-17 2 6,0 0 3,11-2-11,-11 2-7,0 0-4,10-7-1,-10 7-6,0 0 4,0 0-5,0 0-5,0 0-3,0 0 5,0 0-10,0 0-2,4-7 3,-4 7-19,0 0-14,0 0-15,0 0-16,0 0-31,0 0-73,0 0-173,0 0 77</inkml:trace>
          <inkml:trace contextRef="#ctx0" brushRef="#br0" timeOffset="120013.5958">-1789 10050 47,'0'0'107,"0"0"0,0 0-11,-14-1 3,14 1-17,0 0 0,0 0-12,0 0-7,0 0 3,0 0-7,-14-2-3,14 2-5,0 0-10,0 0-3,-14-1-6,14 1 4,0 0-12,-20 1 2,20-1-13,-14 3 14,14-3-4,-17 6-5,9-2 2,-2 1-3,0 2-5,-1-4-2,11-3 0,-21 11 0,14-6-3,-4 1 6,1-2-1,3 3 3,-4-1 1,3-1-2,2 2 2,-2 1-7,0-1 10,8-7-4,-12 15 5,4-8 5,0 0 0,-1 3 2,4-3 5,-1 3 1,0-1-1,-2 0-2,2 4-3,-1-2 3,1 0-2,3 5 3,-6-3 2,2 1-4,3 0-3,-1 2-1,0-2 0,1 1 4,1 0-10,3 0 1,-2 2 0,0-2-2,2 0 3,-3 0-5,6 2 2,1-2-1,-1 1 0,0-2-2,2 3 1,-2-3 3,3 1-3,0-2-2,0 0-1,1 2-1,-1-1 2,2-3-3,-5-1 0,6 2 0,-4-2-1,4 3-3,-1-2 1,0 2 3,1-2-5,2 0 2,-5-2-1,3-1-1,-1 2 0,0-3-4,4 0 3,-1-1 0,3-2 4,-3 0-6,2 2 0,-1-5 0,1 4 3,-2-3-1,3 3-2,0-2 2,-2-3-1,-12 0 0,22-2 1,-10 2-1,-12 0 1,27-1-3,-18 0 4,2-4-4,1 3 3,-12 2-5,22-7 2,-12 2 4,0-1-3,-10 6 2,16-7-2,-7 0-4,-2 2 9,0-1-6,0-1-2,-7 7 2,12-13-1,-6 6-1,-6 7 1,8-14 3,-3 7-2,1-1-1,-6 8 1,5-18-3,-1 7 4,-2 3-3,3-6 2,-5 14-4,3-25 3,-3 14 1,4-3 3,-2 3 0,-2 11 6,0-20 1,3 10-4,-1-4 7,-2 14 2,0-19-3,0 19 2,-2-14 1,2 14 2,-3-21-1,3 21 1,-6-16-3,4 5 4,-4 4-8,6 7-1,-3-19-2,-3 9 2,-1 0-8,3 0 7,-3 2-1,0-4 1,0 1 0,3-1-1,-2-2-4,-1 7 1,3-4 0,4 11 3,-8-21-2,2 9 3,-2-2-5,6 7-2,-4-4-3,6 11 1,-12-12 1,8 3-2,4 9 1,-9-12-4,9 12 0,-8-11-2,8 11-5,-7-7-2,7 7-5,-10-7-8,10 7-5,-11-4-8,11 4 0,0 0-7,-14-3-12,14 3-11,-14-2-14,14 2-22,0 0-28,-15-6-34,15 6-173,-14-6-367,14 6 164</inkml:trace>
        </inkml:traceGroup>
        <inkml:traceGroup>
          <inkml:annotationXML>
            <emma:emma xmlns:emma="http://www.w3.org/2003/04/emma" version="1.0">
              <emma:interpretation id="{CA9A9877-7A4B-494D-AD1D-695B4FD66497}" emma:medium="tactile" emma:mode="ink">
                <msink:context xmlns:msink="http://schemas.microsoft.com/ink/2010/main" type="inkWord" rotatedBoundingBox="22419,11388 22431,11350 22438,11353 22426,11390"/>
              </emma:interpretation>
              <emma:one-of disjunction-type="recognition" id="oneOf18">
                <emma:interpretation id="interp86" emma:lang="en-US" emma:confidence="0">
                  <emma:literal>,</emma:literal>
                </emma:interpretation>
                <emma:interpretation id="interp87" emma:lang="en-US" emma:confidence="0">
                  <emma:literal>.</emma:literal>
                </emma:interpretation>
                <emma:interpretation id="interp88" emma:lang="en-US" emma:confidence="0">
                  <emma:literal>!</emma:literal>
                </emma:interpretation>
                <emma:interpretation id="interp89" emma:lang="en-US" emma:confidence="0">
                  <emma:literal>'</emma:literal>
                </emma:interpretation>
                <emma:interpretation id="interp90" emma:lang="en-US" emma:confidence="0">
                  <emma:literal>/</emma:literal>
                </emma:interpretation>
              </emma:one-of>
            </emma:emma>
          </inkml:annotationXML>
          <inkml:trace contextRef="#ctx0" brushRef="#br0" timeOffset="174627.0476">-1406 10815 40,'0'0'126,"0"0"-5,0 0-11,-9 6-9,9-6 6,0 0-17,0 0-9,0 0-7,0 0-6,0 0-3,0 0-8,0 0-8,0 0-4,0 0-3,0 0-2,0 0-6,0 0-3,0 0-7,0 0-4,0 0 3,0 0-3,0 0-3,0 0 0,0 0-9,0 0 2,0 0 2,0 0-8,0 0 0,0 0 11,0 0-13,0 0-4,0 0-3,0 0-3,0 0-5,0 0-15,0 0-6,0 0-10,0 0-13,0 0-18,0 0-10,0 0-19,1 21-63,-1-21-182,-8 9 81</inkml:trace>
        </inkml:traceGroup>
        <inkml:traceGroup>
          <inkml:annotationXML>
            <emma:emma xmlns:emma="http://www.w3.org/2003/04/emma" version="1.0">
              <emma:interpretation id="{EE74E934-D65A-4E1E-A5BA-3300EC8E940F}" emma:medium="tactile" emma:mode="ink">
                <msink:context xmlns:msink="http://schemas.microsoft.com/ink/2010/main" type="inkWord" rotatedBoundingBox="24711,8707 25400,11927 24171,12190 23482,8970">
                  <msink:destinationLink direction="with" ref="{888C8699-09BE-47C3-B07F-5FDB741F505E}"/>
                </msink:context>
              </emma:interpretation>
              <emma:one-of disjunction-type="recognition" id="oneOf19">
                <emma:interpretation id="interp91" emma:lang="en-US" emma:confidence="0">
                  <emma:literal>in'☹</emma:literal>
                </emma:interpretation>
                <emma:interpretation id="interp92" emma:lang="en-US" emma:confidence="0">
                  <emma:literal>it'☹</emma:literal>
                </emma:interpretation>
                <emma:interpretation id="interp93" emma:lang="en-US" emma:confidence="0">
                  <emma:literal>it?</emma:literal>
                </emma:interpretation>
                <emma:interpretation id="interp94" emma:lang="en-US" emma:confidence="0">
                  <emma:literal>it''☹</emma:literal>
                </emma:interpretation>
                <emma:interpretation id="interp95" emma:lang="en-US" emma:confidence="0">
                  <emma:literal>it]?</emma:literal>
                </emma:interpretation>
              </emma:one-of>
            </emma:emma>
          </inkml:annotationXML>
          <inkml:trace contextRef="#ctx0" brushRef="#br0" timeOffset="125046.9102">634 9439 100,'0'0'134,"0"0"5,0 0-1,0 0-6,0 0-1,0 0-4,0 0-5,0 0-3,0 0-3,0 0-6,0 0 3,0 0-6,0 0-8,0 0-1,0 0-9,0 0-7,0 0-8,0 0-8,0 0-6,0 0-7,0 0-8,0 0 0,0 0-10,0 0-4,0 0 0,0 0-8,0 0-4,0 0 1,0 0-6,0 0 2,0 0-2,0 0-1,0 0-5,0 16 3,0-16 1,3 19 1,2-6-2,-2-1 4,2 3 1,-2 2 4,1-3-3,1 4 3,0 0-8,-1-4 6,3 5-3,-3-3-4,-1 2 3,2 0-5,-2-3 2,3 4-3,-3-1 6,2 0-5,0 0 2,-2-2-4,5 1 0,-5-2 1,0-1-2,2-2 0,-1 1-2,-2-5 2,3 4-1,-2-5 2,-3-7-5,6 18 4,-5-7-13,-1-11-10,5 11-15,-2-1-21,-3-10-18,5 12-33,-5-12-29,1 14-28,-1-14-43,0 17-142,0-17-374,-6 14 166</inkml:trace>
          <inkml:trace contextRef="#ctx0" brushRef="#br0" timeOffset="125425.6929">337 10242 136,'0'0'235,"0"0"-12,0 0-10,0 0-15,0 0-13,0 0-10,0 0-15,0 0-10,0 0-12,0 0-12,0 0-11,0 0-15,0 0-8,0 0-5,0 0-8,57-3-8,-27 0-9,10 2 0,1 0-7,2-2-8,-1 0-2,5-1-2,-5 2-5,3 2-6,-1-4 0,-2-3-5,-2 7-3,-10-3-3,15 1 0,-14 2-4,-3-3-5,0-3 6,0 1-5,-9 5 1,-3-2-6,-2 2 1,-14 0-4,23 0-2,-15-2 0,-8 2-3,15-1-8,-15 1-2,0 0-14,0 0-6,14 0-13,-14 0-17,0 0-17,0 0-28,0 0-28,8-7-62,-8 7-207,0 0-435,5-10 193</inkml:trace>
          <inkml:trace contextRef="#ctx0" brushRef="#br0" timeOffset="125761.5009">659 10582 185,'0'0'214,"-3"11"-9,3-11-12,0 0-8,0 0-19,0 0-14,0 0-11,0 0-11,20 3-8,-20-3-15,20 4-4,-4-4-13,1 2-10,3-2-6,7 0-11,-6 0-3,6-2-8,1 2-4,0-4-6,5 1-5,-1 3-3,-4-4-11,-3 3-8,3-5-8,-4 5-15,-7-2-6,0 2-15,-6-2-16,0 3-15,-11 0-21,17-3-20,-17 3-24,12-3-19,-12 3-45,0 0-100,0 0-313,0 0 139</inkml:trace>
          <inkml:trace contextRef="#ctx0" brushRef="#br0" timeOffset="126268.8144">475 10653 50,'-9'10'164,"7"-3"-4,2-7 3,-1 15-13,1-15 1,-2 17-10,2-6-5,-3 1-11,1 2-1,2 4-8,2 1-6,1 5-5,0-2-4,2 3-9,1 5-6,-3-1-5,3 0-5,2 5-8,-2-6-1,2 9-10,-2-1-3,-1 3-6,-3-11-4,2-3-2,1 3-2,0-6-8,-1 6 4,-2-7-6,-2 0-4,2-7-1,1 4-4,0-1 0,-3-2-1,0-2-4,0-2 2,1-2-10,-1-9 0,0 12 3,0-12 3,0 0-4,3 11 2,-3-11 1,0 0 1,0 13-4,0-13 0,0 0-2,0 0 0,0 0-2,0 0-12,-12 6-16,12-6-24,0 0-25,-20 0-21,20 0-30,0 0-15,-24-12-32,15 7-24,9 5-152,-14-13-374,8 6 165</inkml:trace>
          <inkml:trace contextRef="#ctx0" brushRef="#br0" timeOffset="126778.036">818 10935 62,'0'0'199,"7"-8"-20,-7 8-19,10-7-8,-10 7-15,14-6-9,-9 1-11,5 2-11,-10 3-10,21-7-8,-12 3-13,3 2-8,4-3-4,1 5-6,3-2-11,-2 0 1,-8 2-10,1 2-2,3-2-3,3 2-6,-6 1 0,0 1 0,2 0-10,-5 3 0,-1-2-2,1 2-6,-3 0 4,1 3-5,-3-1 2,-3-9-2,-3 21-3,0-7 0,0 1-7,-3-1-9,-2 0-11,-3 0-7,-2-2 4,2 1-4,5-6-1,-6 2 8,4-5 3,8-4-7,-12 11 10,12-11 0,-7 8 2,7-8 9,-6 10 7,6-10 9,0 0 5,-9 3 2,9-3 6,0 0-5,0 0 3,0 0-3,0 0 1,0 0 4,26 7-1,-18-2 0,-8-5-8,0 0 1,20 3-1,-17 2 0,-3-5-1,14 7-5,-4-1 4,-6-1-2,7 1-1,-6 2-6,6 5 4,-6-3 1,2-1-2,1 2 1,-2 3 3,-1 0 3,-2 3 3,3-2 3,-1 2 0,1-3-2,-3-1 3,0 1-1,-1 0-2,0-2 3,-2-12 1,0 21 3,1-10-5,2 0 1,-3-11 1,-4 19 1,0-12 1,1 2 4,-3-1 1,0 2 1,1-3 7,-4 2 3,1-1 2,-6-1-2,2-1 2,-2 1-5,-2-5-1,0 3-4,-1-1-5,0 0-4,-3 0-13,1-2-13,2-4-22,0 4-24,0-1-25,4-1-35,13 0-47,-20-3-44,20 3-177,-18-8-408,13 1 180</inkml:trace>
          <inkml:trace contextRef="#ctx0" brushRef="#br0" timeOffset="168949.8716">1095 9234 29,'-14'-12'47,"8"5"-4,6 7-8,-14-12 2,7 6-6,-4 3-2,11 3 1,-18-15-7,5 8-4,2-1 6,-3-3 1,4 8-9,-4-4 3,-1-1-1,-3 3 0,2-4-2,1 4-4,-4 3-2,2 1-2,-3-3-2,-1 4-1,1-3 3,-5 1-3,3 4 1,-6 1-2,3-3-1,-4 4 2,4-4-4,-2 1 8,7 1-5,0 2 6,-6-3-8,-1 3 8,8 1-4,-7-3 2,6 1 2,-1 1 0,1 1-7,0-3 4,-7 4-4,9 0 7,-2 1-5,-4 0 3,-1 7-2,2-4-2,1 2 2,0 2-1,-1 1-2,0 4 3,4-2 1,-6 3-5,5 1 4,-8 7-3,7-5 4,-2 7 1,3-5-2,-5 3 0,9-2-2,2-2 0,2 2-2,-1-4 10,6 2-6,-1 0-1,2-6-7,4 0 4,1 5 1,-3-3 1,4-1-2,4 0 7,-3-2-9,4 0 5,-2 1-3,8 3-4,0 0 7,1-2-5,2 3 5,-1-8-7,4 4 3,3 1 4,3-5-7,1 0 8,4-2-7,-2-1 5,2 2-1,0-3-1,5 0-1,-2-4 1,0-5-8,0 0 7,15 2 1,-1-3 3,-5-1-6,2-1-2,-8 1 6,7 0-3,-7-2 0,-1-1 0,-2-1 2,3-1-2,-6 1-1,4 0 4,-4 0-6,-4-2 2,8-1 0,-7 1 3,-5 0-6,6 0 5,-1 0-1,-8 0 0,8-4 1,-8 4-2,2-1 3,0-3-1,2-1-2,-3 4 0,-1-4 1,0 1 3,-6 1-6,0-1 5,1-1-5,1 1 1,-3 0 1,-5 0 0,1 0-2,-1 2 3,0-4-3,-4 2 5,-1 11-1,2-18-2,-4 7-10,2 11-2,-9-20 0,6 10-2,-5-3-5,-4 1 6,2 3-12,-1 0-8,-1-5-3,1 6-6,2-1-11,-1 0-54,-2-2-115,-1-3 51</inkml:trace>
          <inkml:trace contextRef="#ctx0" brushRef="#br0" timeOffset="123197.8306">193 8314 9,'-14'8'25,"2"-1"-6,-2 0-5,0-1-3,0 2-7,1 0-6,-1 0 0,0-2-2,0 1-1,5-2-7,-2 0-12,2 0 5</inkml:trace>
        </inkml:traceGroup>
        <inkml:traceGroup>
          <inkml:annotationXML>
            <emma:emma xmlns:emma="http://www.w3.org/2003/04/emma" version="1.0">
              <emma:interpretation id="{482A3B5E-7B68-43CB-9ACB-C8D29E176222}" emma:medium="tactile" emma:mode="ink">
                <msink:context xmlns:msink="http://schemas.microsoft.com/ink/2010/main" type="inkWord" rotatedBoundingBox="27382,10093 27654,10961 27601,10978 27329,10110"/>
              </emma:interpretation>
              <emma:one-of disjunction-type="recognition" id="oneOf20"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)</emma:literal>
                </emma:interpretation>
                <emma:interpretation id="interp98" emma:lang="en-US" emma:confidence="0">
                  <emma:literal>]</emma:literal>
                </emma:interpretation>
                <emma:interpretation id="interp99" emma:lang="en-US" emma:confidence="0">
                  <emma:literal>,</emma:literal>
                </emma:interpretation>
                <emma:interpretation id="interp100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130835.7965">3491 9591 12,'0'0'196,"3"-14"-9,-3 14-19,0 0-9,0 0-7,0 0-10,0 0-9,4-9-3,-4 9 1,0 0-9,0 0-3,0 0-6,0 0-8,0 0-8,0 0-5,0 0-8,0 0-3,0 0-7,0 0-2,0 0-7,0 0-7,0 0-3,0 0-9,0 0-4,0 0-5,0 0-4,0 0-6,0 0-4,0 0-2,0 0-1,0 0-5,0 0-1,0 0-3,0 0-4,0 0-1,0 0 1,0 0-1,0 0 0,0 0 1,0 0-1,0 0-1,14 26-2,-14-26 2,0 11-2,6-2 1,-6-9-1,3 16 2,2-5-4,1-3 1,0 8 2,0-2-1,2-1 0,-2 1-1,1 1 0,0-1 0,0-2 4,-1 4-1,-2 1 1,3-3 0,-1-1 2,-1 4-3,4-3-2,-3 1 3,2-3 2,-2-2-2,-3 7 5,2-3-1,1-2 0,-3 7 0,4-5-3,-3 1 4,-1 1-1,0 0 0,-3-4 1,7 6-1,-7 0 0,4 0 0,-1-3-2,1-3 5,-1 4-5,-3-5 4,6 1-8,-6-1 2,0-1-1,3 2-1,2-1 2,-2 2-1,0-3 1,0 1-2,3 1 2,-1 0-13,-5-2 2,6-2 2,-6-8 0,3 18 0,-3-10 3,7 2 0,-7-10 0,4 14 0,-1-6 3,-3-8-1,3 15 6,-3-15-6,4 10 0,-1-1 1,-3-9 4,1 13-6,-1-13 1,2 12-3,-2-12 6,4 10 0,-4-10 1,4 13-3,-4-13 3,3 9-2,-3-9 3,0 0-2,3 14 1,-3-14 0,0 0-6,0 8 7,0-8-6,0 0 2,0 0 0,0 0-3,0 0 8,3 13-5,-3-13-1,0 0 1,0 0 10,0 0-9,0 0 0,0 0-1,0 0 2,0 0-3,0 0 5,0 0-2,0 0 1,0 0-5,0 0-14,0 0-19,0 0-25,0 0-35,0 0-45,0 0-58,0 0-78,0 0-150,0 0-458,-20-25 203</inkml:trace>
          <inkml:trace contextRef="#ctx0" brushRef="#br0" timeOffset="169671.9292">3596 9740 25,'0'0'34,"0"0"-2,0 0-2,0 0-14,0 0-12,0 0-11,0 0-16,0 0-24,0 0 11</inkml:trace>
        </inkml:traceGroup>
        <inkml:traceGroup>
          <inkml:annotationXML>
            <emma:emma xmlns:emma="http://www.w3.org/2003/04/emma" version="1.0">
              <emma:interpretation id="{4103F28D-3E02-452B-B4D0-14841BD1B13A}" emma:medium="tactile" emma:mode="ink">
                <msink:context xmlns:msink="http://schemas.microsoft.com/ink/2010/main" type="inkWord" rotatedBoundingBox="30512,9508 31369,10426 30524,11215 29667,10297"/>
              </emma:interpretation>
              <emma:one-of disjunction-type="recognition" id="oneOf21">
                <emma:interpretation id="interp101" emma:lang="en-US" emma:confidence="1">
                  <emma:literal>53</emma:literal>
                </emma:interpretation>
                <emma:interpretation id="interp102" emma:lang="en-US" emma:confidence="0">
                  <emma:literal>553</emma:literal>
                </emma:interpretation>
                <emma:interpretation id="interp103" emma:lang="en-US" emma:confidence="0">
                  <emma:literal>5</emma:literal>
                </emma:interpretation>
                <emma:interpretation id="interp104" emma:lang="en-US" emma:confidence="0">
                  <emma:literal>5553</emma:literal>
                </emma:interpretation>
                <emma:interpretation id="interp105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134253.3766">6232 9446 113,'0'0'170,"0"0"-9,0 0-14,0 0-8,0 0-19,0 0-4,0 0-13,0 0-11,0 0-12,0 0-6,-5 13-2,5-13-8,0 0 2,8 23-4,-3-9 1,-2 0 1,2 4 3,2-3-1,-2 1-1,1 5 1,0 0-1,4 0 2,-2 3-5,-1 1-1,0 0-1,-4-3-8,3 1-2,-1 5-5,1-3-4,0 1 0,0 0-1,1-4 0,-4 3-5,1 4-6,-1-1-1,1-1-1,0-2-2,-1 2-2,4-3-3,-4-5 0,3 3 4,-1-2-6,-2-4-5,0 4-1,2-6 0,1 2 5,-6-4-9,3-1 6,-3-11-7,0 15 0,3-8-2,-3-7 1,0 14-1,0-14-1,0 11 0,0-11 1,0 14 0,0-14 3,0 0-5,0 0 3,-8 15-3,8-15 3,0 0 0,-9 4 0,9-4-1,-10 8 0,10-8 0,0 0-1,-17 3 0,17-3 3,0 0-6,-20-4 4,20 4-3,-14-4-9,14 4-11,-14-10-27,3 6-26,3-2-25,1-1-25,-1-3-33,-2-3-40,4 2-28,0-1-131,-5-4-382,11 0 169</inkml:trace>
          <inkml:trace contextRef="#ctx0" brushRef="#br0" timeOffset="133713.685">6266 9376 96,'0'0'222,"0"0"-13,-14-4-13,14 4-10,0 0-6,0 0-11,0 0-5,0 0-7,0 0-2,0 0-7,-6-7-5,6 7-12,0 0-7,0 0-15,0 0-8,0 0-8,0 0-11,0 0-11,0 0-6,0 0-9,0 0-3,36-4-7,-16 0-9,0 4 1,8-4-6,7 1-1,4-3-4,3 4-2,-10-1-4,10 1-1,-1 0-1,-7-3-6,10-4 3,-4 7-3,-6-3-2,-4 3-1,1-4-3,-1 5 0,-10-5 1,-6 5-2,6-4 1,-4 4-1,-4 1 0,-12 0-1,19-4-3,-19 4-10,11-2-4,-11 2-9,12-1-11,-12 1-9,0 0-11,0 0-20,13-1-20,-13 1-10,0 0-19,0 0-12,0 0-6,0 0-18,0 0-11,0 0-9,0 0-3,0 0-123,0 0-328,0 0 145</inkml:trace>
          <inkml:trace contextRef="#ctx0" brushRef="#br0" timeOffset="135071.5686">6757 9660 100,'0'0'167,"0"0"-17,0 0-14,6-8-12,-6 8-7,0 0-14,9-6-7,-9 6-16,11-4-10,-11 4-1,17-3-8,-3 3-7,-3-1-2,8-2-5,-19 3-7,28 0 3,-12 3-12,1-3-6,-2 3 0,-2 1-2,4 0-3,-6 2-7,1-1 4,-1 1 0,2 0-5,-1 1 0,-3 1-7,-2 2 3,2 0 1,-3-2-7,-1 2 4,-4 0 5,3 4-10,-4-2-5,-4 0 2,-2 4-14,-3 2 4,1-4-13,-4-1-6,2 1 0,-7 5 2,3-7 7,3-1-4,-3-1 2,2 1 1,-1-4 8,4 0 4,3-2-5,6-5 9,-14 7-1,14-7 5,-13 10 3,13-10 7,-4 3 5,4-3 6,0 0 1,0 0 5,0 0-2,0 0 2,0 0 0,0 0 1,0 0-2,0 0 1,0 0-4,0 0 3,0 0 1,0 0-4,0 0 0,0 0 0,0 0-7,0 0 1,0 0-4,0 0-1,0 0 7,0 0-6,20-25-5,-20 25 0,0 0 2,11-3-3,-11 3-1,0 0-1,0 0 1,22 3 10,-22-3-6,15 4 5,-15-4-4,14 3 0,-3-2 4,-5 3 1,-6-4 0,20 4 0,-10-1 1,-2 3 1,4-2-3,-4 1-2,1 2-2,1-4 1,-3 3 2,1 1-2,-2 0-2,4 2-5,-3-1 6,4 2 0,-4-2-3,-1 3-1,-3-3 3,2 3-4,1 2 0,-3-1 1,0 0 1,0 2-7,2 3 7,-5-5-3,0 4 5,0-4-3,-3 0 0,3 2 3,-2-1-3,-1 3 4,0-5-2,1 0 5,-4-3 0,-3 4 3,4 1-2,-1-5 2,0 2-3,-2-3 2,0 1-3,0-1 1,1 0 0,-6-2 0,7 1 4,-5-3 0,11-3 1,-16 7 0,16-7-2,-14 2-2,14-2-1,-15-2-1,15 2-1,-16-2-15,16 2-7,-17-5-10,17 5-14,-14-2-27,14 2-19,-14-5-17,6 2-35,8 3-24,-15-4-142,4 1-327,11 3 145</inkml:trace>
        </inkml:traceGroup>
        <inkml:traceGroup>
          <inkml:annotationXML>
            <emma:emma xmlns:emma="http://www.w3.org/2003/04/emma" version="1.0">
              <emma:interpretation id="{1C2854ED-1AEF-40CC-AE45-713D5B635A63}" emma:medium="tactile" emma:mode="ink">
                <msink:context xmlns:msink="http://schemas.microsoft.com/ink/2010/main" type="inkWord" rotatedBoundingBox="32496,10113 34677,9986 34708,10513 32526,10639"/>
              </emma:interpretation>
              <emma:one-of disjunction-type="recognition" id="oneOf22">
                <emma:interpretation id="interp106" emma:lang="en-US" emma:confidence="0">
                  <emma:literal>o:</emma:literal>
                </emma:interpretation>
                <emma:interpretation id="interp107" emma:lang="en-US" emma:confidence="0">
                  <emma:literal>50:</emma:literal>
                </emma:interpretation>
                <emma:interpretation id="interp108" emma:lang="en-US" emma:confidence="0">
                  <emma:literal>so..</emma:literal>
                </emma:interpretation>
                <emma:interpretation id="interp109" emma:lang="en-US" emma:confidence="0">
                  <emma:literal>T:</emma:literal>
                </emma:interpretation>
                <emma:interpretation id="interp110" emma:lang="en-US" emma:confidence="0">
                  <emma:literal>to:</emma:literal>
                </emma:interpretation>
              </emma:one-of>
            </emma:emma>
          </inkml:annotationXML>
          <inkml:trace contextRef="#ctx0" brushRef="#br0" timeOffset="138742.856">9385 9580 28,'0'0'129,"0"0"-19,0 0 0,0 0-19,0 0 0,0 0-11,0 0-5,0 0-8,0 0-7,0 0-11,0 0 4,0 0-10,0 0-2,0 0-4,0 0-15,0 0 11,-14 7-1,14-7 2,-8 4-6,8-4 7,-12 10 4,4-3-3,-3-1-1,7 1 0,-10 2 5,3 0-15,1-2 6,-4 2 0,0 2-3,0-4 1,-3 5 0,5 0 1,-4-3-5,2 0 0,-1 4 2,1-3-5,-5-1-1,2 5-4,0-5-5,3 3 1,-3-3 4,3-2-5,0 4 3,-4-4-7,3 1-6,2-2 7,1 2 2,-4 0-1,7-5 5,-2 3-11,2 0 4,-2 0 2,11-6 2,-16 5-6,8-2-4,8-3 2,-12 6-4,12-6 2,-14 1-5,14-1 5,-12 4-5,12-4-2,-18 2-1,18-2-2,-18 4 2,8-3 0,10-1-1,-18 0 0,18 0 6,-22 0-9,11 0 5,11 0-1,-20-1 0,20 1 2,-19 0 3,19 0-4,-19-4 6,19 4-1,-9-3-4,9 3 0,-11-4 5,11 4 2,-9-6-1,9 6 1,0 0 3,-11-8-4,11 8-1,-3-11 4,3 11 2,0 0-7,-3-14 4,3 14 0,-3-8-3,3 8 4,0 0-6,0-17 1,0 17 1,-5-8-1,5 8-8,0 0 12,6-15-4,-6 15-2,5-12 5,3 7-9,-8 5 5,6-14-1,-2 9-4,-4 5-2,13-13 3,-5 6-1,-2 2 0,2-3-8,-8 8 1,14-11 3,-5 4 3,-1 3-5,1 0 10,-9 4-4,17-10-1,-9 7-5,-8 3 11,16-7-7,-10 2 7,-6 5-3,15-8-1,-4 4 6,-11 4-2,14-3-7,-6-1 6,-8 4 12,14-6-4,-6 3-14,-8 3 6,14-4-9,-14 4 10,16-3-2,-7 2-2,-9 1-5,15-3 11,-15 3-1,15-1-5,-15 1 4,15-4-4,-15 4 7,14 0-4,-14 0 7,13 0-11,-13 0-3,0 0 5,15-2-10,-15 2 11,0 0 0,17 2-1,-17-2-1,10 5-3,-10-5-1,12 4 3,-12-4-10,9 7 8,-9-7-1,14 3 3,-6 0-1,2 1 1,-10-4 6,14 3-8,-14-3 6,15 6 1,-7-4-8,3 2 9,-11-4 1,15 3 1,-7 1-5,-8-4 2,16 3-3,-16-3 2,14 5-2,-5-2 12,-9-3-14,11 4 6,-11-4 3,14 7-20,-8-3 15,-6-4 4,11 9-2,-11-9 0,11 8-3,-6-4 13,-5-4-11,12 10-5,-6-7 7,-1 4-2,-5-7 2,13 9-2,-6-5 3,3 1-6,-3-2 6,-7-3 3,14 11-6,-6-8 3,-8-3-3,16 9 0,-8-7-3,3 3 13,-11-5-6,14 9 0,-7-5-1,-7-4 0,14 7 3,-6-6-7,0 3-1,1 2 3,1-3-1,-10-3 6,18 1-8,-7 3 3,-11-4 0,20 3 4,-7-3-2,-4 2 1,4-1 2,-13-1-8,20 0 4,-11 1 1,-9-1 4,24-2-3,-24 2-6,17-2 2,-17 2 3,12-3 3,-12 3-2,13-1-1,-13 1-3,9-6-3,-9 6 3,11-5 1,-11 5 9,9-7-16,-9 7-3,11-7 0,-11 7 0,5-6 2,-5 6-1,9-9 2,-9 9-6,3-10 5,-3 10-1,8-7-2,-8 7-3,6-8 7,-6 8-4,0 0 1,5-15 10,-5 15-10,3-13 5,-3 13-2,3-8-5,-3 8 5,0 0 3,0-19-4,0 19 6,2-10 2,-2 10-7,0 0 0,-2-17 1,2 17 2,-3-13 0,3 13 11,-3-12-4,3 12 1,-8-10-2,8 10-6,-4-10 4,4 10-5,-8-12 11,8 12-1,-8-8 4,8 8 0,-6-8-4,6 8-1,-8-12-6,8 12 11,-8-8-5,8 8 2,-9-11 0,9 11 1,-10-11-4,10 11 4,-12-9-6,6 4 1,6 5-1,-8-11 5,8 11-2,-9-7-8,9 7 3,-13-4 4,13 4 1,-12-7-7,12 7-2,-16-4 9,16 4-12,-19 0 13,19 0-6,-21 0 4,8 4-2,-2-2-3,2 2 3,-1-1 0,-1-1-3,-1 3-2,4-3 3,1 5 1,0-3 5,-3 1-3,3-2-5,1 1 7,0-1-5,10-3-2,-16 10 11,7-5-9,-1 2 9,10-7-6,-11 9-2,5-5 0,6-4 1,-8 7-5,8-7 9,-6 8-1,6-8-10,-8 11-13,8-11-9,-4 8-25,4-8-16,0 0-33,-2 13-100,2-13-220,0 0 98</inkml:trace>
          <inkml:trace contextRef="#ctx0" brushRef="#br0" timeOffset="173853.1388">10056 10022 33,'0'0'60,"0"0"-6,0 0 1,0 0-2,0 0-10,0 0 6,0 0-4,0 0-8,0 0-9,0 0 9,0 0-6,0 0-1,0 0-1,0 0-8,0 0 8,0 0-12,0 0-9,0 0 12,0 0-2,0 0-2,0 0 3,0 0-8,0 0 13,0 0-10,0 0-7,0 0 7,0 0 8,0 0-14,0 0 14,0 0-15,0 0 4,0 0-1,0 0 1,0 0-1,0 0-8,0 0 10,0 0-6,0 0 5,0 0-5,0 0 1,0 0 7,0 0-13,0 0 5,0 0 3,0 0-7,0 0 5,18-26-11,-18 26 13,0 0-7,0 0 3,0 0-3,0 0 8,0 0-14,6-8 10,-6 8-19,0 0 9,0 0 9,0 0-4,0 0-13,0 0 23,0 0-13,0 0 0,0 0 10,0 0-2,0 0-8,0 0-1,0 0 0,0 0 8,0 0-8,0 0 2,0 0 8,0 0-4,0 0 6,6-7-7,-6 7-10,0 0 3,0 0 4,0 0-4,0 0-6,0 0 13,0 0-5,0 0-2,0 0 0,0 0 8,0 0-5,0 0 0,0 0 4,0 0 0,0 0-1,0 0-4,0 0 0,0 0 7,0 0-2,0 0-2,0 0 2,0 0 0,0 0 1,0 0 0,0 0-4,0 0 10,0 0-8,0 0-5,0 0 0,0 0 5,0 0 3,0 0 3,0 0-7,0 0 9,0 0-4,0 0-4,0 0 4,0 0-2,0 0-1,0 0-1,0 0-5,0 0 3,0 0 3,0 0-9,0 0 1,0 0 8,0 0 3,0 0-6,0 0 5,0 0 4,0 0 1,0 0-8,0 0-9,0 0 8,0 0-1,0 0 4,0 0 1,0 0-3,0 0 0,0 0-11,0 0 12,0 0-5,0 0 5,0 0-5,0 0 2,0 0 10,0 0-10,0 0-1,0 0 3,0 0-4,0 0 3,0 0 5,0 0-2,0 0 5,0 0-2,0 0-10,0 0 10,0 0-5,0 0 4,0 0 4,0 0-2,0 0 7,0 0-22,0 0 20,0 0-1,0 0 2,0 0-6,0 0 9,0 0 0,0 0 5,0 0-5,0 0 4,0 0 1,0 0 0,0 0 1,0 0-15,0 0 5,0 0 2,0 0-4,0 0 0,0 0 4,0 0-6,0 0 4,0 0-6,0 0-5,0 0 9,0 0-2,0 0-5,0 0-1,0 0-4,0 0-3,0 0 3,11-4 0,-11 4-3,0 0-3,0 0 6,0 0-2,0 0-11,0 0-5,0 0 2,0 0 2,0 0-21,0 0 5,0 0-12,0 0-11,0 0-10,0 0-18,0 0-10,0 0-57,0 0-162,0 0 72</inkml:trace>
          <inkml:trace contextRef="#ctx0" brushRef="#br0" timeOffset="175252.2891">10840 9553 30,'0'0'48,"0"0"-4,0 0-6,0 0-2,0 0-1,0 0-5,0 0 1,0 0-7,0 0 6,0 0-9,0 0-10,0 0-24,0 0-9,0 0-36,0 0-61,0 0 27</inkml:trace>
        </inkml:traceGroup>
      </inkml:traceGroup>
      <inkml:traceGroup>
        <inkml:annotationXML>
          <emma:emma xmlns:emma="http://www.w3.org/2003/04/emma" version="1.0">
            <emma:interpretation id="{AEA97912-6AEE-4F25-BE2A-4C9AFAA3E540}" emma:medium="tactile" emma:mode="ink">
              <msink:context xmlns:msink="http://schemas.microsoft.com/ink/2010/main" type="line" rotatedBoundingBox="25110,11464 31373,10788 31417,11194 25154,11870">
                <msink:destinationLink direction="with" ref="{09232D99-CA7E-4F92-B084-D777711EFB0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1AD261B-4801-47A7-8871-45D5E1C36101}" emma:medium="tactile" emma:mode="ink">
                <msink:context xmlns:msink="http://schemas.microsoft.com/ink/2010/main" type="inkWord" rotatedBoundingBox="25146,11792 25203,11785 25205,11800 25147,11807"/>
              </emma:interpretation>
              <emma:one-of disjunction-type="recognition" id="oneOf23">
                <emma:interpretation id="interp111" emma:lang="en-US" emma:confidence="0">
                  <emma:literal>.</emma:literal>
                </emma:interpretation>
                <emma:interpretation id="interp112" emma:lang="en-US" emma:confidence="0">
                  <emma:literal>-</emma:literal>
                </emma:interpretation>
                <emma:interpretation id="interp113" emma:lang="en-US" emma:confidence="0">
                  <emma:literal>,</emma:literal>
                </emma:interpretation>
                <emma:interpretation id="interp114" emma:lang="en-US" emma:confidence="0">
                  <emma:literal>_</emma:literal>
                </emma:interpretation>
                <emma:interpretation id="interp115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76172.1189">1361 11263 106,'0'0'127,"0"0"-6,0 0-17,0 0-7,0 0-18,0 0-9,-23 0-13,23 0-20,0 0 1,0 0-22,0 0-11,-20-4-19,20 4-14,0 0-21,0 0-27,-16-5-39,16 5-126,0 0 56</inkml:trace>
        </inkml:traceGroup>
        <inkml:traceGroup>
          <inkml:annotationXML>
            <emma:emma xmlns:emma="http://www.w3.org/2003/04/emma" version="1.0">
              <emma:interpretation id="{243C303F-0608-4164-A66B-EAD7398BDCC9}" emma:medium="tactile" emma:mode="ink">
                <msink:context xmlns:msink="http://schemas.microsoft.com/ink/2010/main" type="inkWord" rotatedBoundingBox="28071,11145 28086,11143 28088,11159 28073,11160"/>
              </emma:interpretation>
              <emma:one-of disjunction-type="recognition" id="oneOf24">
                <emma:interpretation id="interp116" emma:lang="en-US" emma:confidence="0">
                  <emma:literal>.</emma:literal>
                </emma:interpretation>
                <emma:interpretation id="interp117" emma:lang="en-US" emma:confidence="0">
                  <emma:literal>,</emma:literal>
                </emma:interpretation>
                <emma:interpretation id="interp118" emma:lang="en-US" emma:confidence="0">
                  <emma:literal>\</emma:literal>
                </emma:interpretation>
                <emma:interpretation id="interp119" emma:lang="en-US" emma:confidence="0">
                  <emma:literal>`</emma:literal>
                </emma:interpretation>
                <emma:interpretation id="interp120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77294.1818">4228 10607 45,'0'0'113,"0"0"-4,0 0-4,0 0-7,0 0-5,0 0-5,0 0-4,0 0-3,0 0-5,0 0 0,0 0 2,0 0-10,0 0-3,0 0-6,0 0 0,0 0 1,0 0-8,0 0 8,0 0-2,0 0-15,0 0 8,0 0-8,0 0-1,0 0-5,0 0-1,0 0-1,0 0-4,0 0-4,0 0-6,0 0 3,0 0 1,0 0-5,0 0 0,0 0-4,0 0-4,0 0-1,0 0 0,0 0-2,0 0-2,0 0 1,0 0-3,0 0 0,0 0 0,0 0 2,0 0-3,0 0 3,0 0-7,0 0 6,0 0-5,0 0 0,0 0 2,0 0-1,0 0-1,0 0 3,0 0-1,0 0-1,0 0-4,0 0 5,0 0-2,0 0 1,0 0-2,0 0 4,0 0 2,0 0-2,0 0 3,0 0 2,0 0 1,0 0 4,0 0 1,0 0 1,0 0-4,0 0 5,0 0-12,0 0 8,0 0-2,0 0 0,0 0-5,0 0 3,0 0-5,0 0-7,0 0-16,0 0-18,0 0-24,0 0-22,0 0-27,0 0-26,0 0-34,0 0-109,0 0-302,0 0 135</inkml:trace>
        </inkml:traceGroup>
        <inkml:traceGroup>
          <inkml:annotationXML>
            <emma:emma xmlns:emma="http://www.w3.org/2003/04/emma" version="1.0">
              <emma:interpretation id="{FBFE876A-DFC0-4ABE-A554-8EF016899AA2}" emma:medium="tactile" emma:mode="ink">
                <msink:context xmlns:msink="http://schemas.microsoft.com/ink/2010/main" type="inkWord" rotatedBoundingBox="31400,11180 31415,11178 31417,11194 31402,11195"/>
              </emma:interpretation>
              <emma:one-of disjunction-type="recognition" id="oneOf25">
                <emma:interpretation id="interp121" emma:lang="en-US" emma:confidence="0">
                  <emma:literal>.</emma:literal>
                </emma:interpretation>
                <emma:interpretation id="interp122" emma:lang="en-US" emma:confidence="0">
                  <emma:literal>,</emma:literal>
                </emma:interpretation>
                <emma:interpretation id="interp123" emma:lang="en-US" emma:confidence="0">
                  <emma:literal>\</emma:literal>
                </emma:interpretation>
                <emma:interpretation id="interp124" emma:lang="en-US" emma:confidence="0">
                  <emma:literal>`</emma:literal>
                </emma:interpretation>
                <emma:interpretation id="interp125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77574.0208">7557 10642 2,'0'0'82,"0"0"0,0 0-4,0 0-3,0 0-14,0 0 9,0 0-7,0 0 5,0 0-9,0 0-4,0 0 4,0 0 2,0 0-4,0 0 0,0 0-7,0 0 8,0 0 2,0 0-3,0 0-2,0 0 3,0 0-2,0 0-3,0 0-6,0 0 2,0 0 0,0 0-8,0 0 1,0 0-4,0 0 2,0 0-10,0 0-2,0 0-7,0 0 3,0 0-4,0 0-4,0 0 5,0 0-11,0 0 1,0 0 1,0 0-9,0 0-9,0 0-12,0 0-9,0 0-13,0 0-14,0 0-26,0 0-17,0 0-29,0 0-113,0 0-258,0 0 114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5:18.3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A91CF8-4176-4A47-9CCA-56882257FB87}" emma:medium="tactile" emma:mode="ink">
          <msink:context xmlns:msink="http://schemas.microsoft.com/ink/2010/main" type="writingRegion" rotatedBoundingBox="29781,963 30450,5240 26668,5832 25999,1555">
            <msink:destinationLink direction="with" ref="{205B92E2-B9CD-430C-B4E3-70EC3908C57F}"/>
          </msink:context>
        </emma:interpretation>
      </emma:emma>
    </inkml:annotationXML>
    <inkml:traceGroup>
      <inkml:annotationXML>
        <emma:emma xmlns:emma="http://www.w3.org/2003/04/emma" version="1.0">
          <emma:interpretation id="{538DF72E-61F3-44C0-847D-482684BC0398}" emma:medium="tactile" emma:mode="ink">
            <msink:context xmlns:msink="http://schemas.microsoft.com/ink/2010/main" type="paragraph" rotatedBoundingBox="29838,1327 30450,5240 29395,5405 28783,1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EE6C2B-4BEF-4765-8F95-A037EB91D526}" emma:medium="tactile" emma:mode="ink">
              <msink:context xmlns:msink="http://schemas.microsoft.com/ink/2010/main" type="line" rotatedBoundingBox="29838,1327 30450,5240 29395,5405 28783,1492"/>
            </emma:interpretation>
          </emma:emma>
        </inkml:annotationXML>
        <inkml:traceGroup>
          <inkml:annotationXML>
            <emma:emma xmlns:emma="http://www.w3.org/2003/04/emma" version="1.0">
              <emma:interpretation id="{31522BD6-48DB-4626-BFEC-6611F61E1E2F}" emma:medium="tactile" emma:mode="ink">
                <msink:context xmlns:msink="http://schemas.microsoft.com/ink/2010/main" type="inkWord" rotatedBoundingBox="29581,1368 29712,2206 29363,2261 29232,1422"/>
              </emma:interpretation>
              <emma:one-of disjunction-type="recognition" id="oneOf0">
                <emma:interpretation id="interp0" emma:lang="en-US" emma:confidence="0">
                  <emma:literal>m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5427 933 25,'0'0'192,"0"0"-12,0 0-10,0 0-11,6-18-5,-6 18-13,0 0-12,0 0-4,11-11-7,-11 11-11,6-7-8,-6 7-11,8-9-7,-8 9-8,13-6-7,-13 6-3,9-7-12,-9 7-3,11-3-6,-11 3-2,11-5-8,-11 5-2,12-2-7,-12 2-3,0 0 2,20 0-5,-9 2 0,6 2-2,-3 0 0,2 6-2,-2-3 2,0 1 0,0 3-5,2 3-1,-2-2 2,-3-1-5,1 3 4,2 1-1,-8 0 6,5 1-12,-5-1 2,4 0 1,-6 1 0,-1-2-1,-3 4 1,0-4-1,-3 1-2,-1 0-3,-6-2-3,3 1-2,-6 3-8,4-4-7,-5-5-7,-3 3 1,3-2 0,1 0-3,-1-1 7,3-4 2,11-4 6,-15 6 0,7-1-1,8-5 4,-13 1-3,13-1 7,0 0 3,-14 2 2,14-2 6,0 0 2,0 0 3,0 0 0,0 0 3,0 0 0,0 0 0,0 0-1,-14-7-1,14 7-1,0 0 0,0 0 3,0 0-1,0 0 1,0 0 4,0 0-6,0 0 2,0 0-5,0 0 8,0 0-8,0 0 1,0 0-8,0 0 3,0 0 5,27-11-8,-27 11-1,0 0 3,14-1-3,-14 1 2,12-3 1,-12 3-2,0 0 2,17 3-1,-17-3-1,14 0 1,-14 0 0,15 4 0,-5-3 0,-3 4 1,4-3 8,-11-2-8,18 12 3,-10-6-8,-2 1 0,8 0 6,-1 1-2,-6 2 1,3 2-2,-2-5 1,1 5 6,0-3-9,-1 6 4,0-3-4,-2-3 4,0 4 0,5-2-1,-8-1 2,4 4-3,-3 0 3,-2-4 0,1 6 1,-3-4 5,1 4 2,-1-3-1,0 2 3,0-2-1,-4 4 1,4-4 2,-6-1 1,-1 2-3,4 0-2,-3-1 0,-2-3-1,2 3 2,-2-6 0,-4 1-1,1 3 2,3-4-5,-1 1 1,-2-4 2,1 2-2,0-4 0,-3 1 3,-1 3-3,3-2 4,-1-4-2,-5 1-4,6-1 2,11 0 3,-21 0 0,21 0 1,-23-1-2,11-2-1,12 3-2,-17-4 0,17 4-8,-14-6-9,4 4-22,10 2-25,-14-10-34,11 4-36,3 6-45,-11-14-45,5 4-147,3 0-392,3 10 174</inkml:trace>
        </inkml:traceGroup>
        <inkml:traceGroup>
          <inkml:annotationXML>
            <emma:emma xmlns:emma="http://www.w3.org/2003/04/emma" version="1.0">
              <emma:interpretation id="{A652073D-42FF-4F87-A107-CDFE1C45D184}" emma:medium="tactile" emma:mode="ink">
                <msink:context xmlns:msink="http://schemas.microsoft.com/ink/2010/main" type="inkWord" rotatedBoundingBox="30131,3203 30450,5240 29395,5405 29076,3368"/>
              </emma:interpretation>
              <emma:one-of disjunction-type="recognition" id="oneOf1">
                <emma:interpretation id="interp5" emma:lang="en-US" emma:confidence="0">
                  <emma:literal>miss</emma:literal>
                </emma:interpretation>
                <emma:interpretation id="interp6" emma:lang="en-US" emma:confidence="0">
                  <emma:literal>miso</emma:literal>
                </emma:interpretation>
                <emma:interpretation id="interp7" emma:lang="en-US" emma:confidence="0">
                  <emma:literal>Amity</emma:literal>
                </emma:interpretation>
                <emma:interpretation id="interp8" emma:lang="en-US" emma:confidence="0">
                  <emma:literal>mps</emma:literal>
                </emma:interpretation>
                <emma:interpretation id="interp9" emma:lang="en-US" emma:confidence="0">
                  <emma:literal>Amboy</emma:literal>
                </emma:interpretation>
              </emma:one-of>
            </emma:emma>
          </inkml:annotationXML>
          <inkml:trace contextRef="#ctx0" brushRef="#br0" timeOffset="41912.3003">5514 2792 49,'0'0'138,"0"0"-1,0 0-5,-6-5-8,6 5-3,0 0-2,0 0-10,0 0-10,0 0 0,0 0-5,0 0-10,0 0-4,0 0-1,0 0-6,0 0-2,0 0-3,0 0 0,0 0 0,0 0-3,0 0-1,0 0-4,0 0 0,0 0-7,0 0-5,0 0-2,40-5-5,-26 5-6,7 0 1,-3-1-3,4 1-6,-2 1-2,10-1-2,-2 0-4,-2-1 0,-5 2 1,7-2-4,-2 1-1,2 0-2,-1-1 2,-1-2-6,1-1 2,4 0-3,-3 2-2,1-1 0,4 0 0,-8 2 0,2-5 1,-7 0-7,0 6 5,-1-4 1,-7 1 0,1 2-3,-2 0 0,-11 1-3,14 0 2,-14 0 1,15-3-2,-15 3-3,0 0 0,13 0-3,-13 0-5,0 0-15,0 0-12,0 0-8,12-3-12,-12 3-11,0 0-17,0 0-5,0 0-20,0 0-14,0 0-10,0 0-7,0 0-3,0 0-115,0 0-282,0 0 125</inkml:trace>
          <inkml:trace contextRef="#ctx0" brushRef="#br0" timeOffset="42458.5416">5519 2881 109,'0'0'164,"0"0"-12,0 0-12,0 0-7,0 0-9,-11 6-9,11-6-9,0 0-13,0 0-13,0 0-13,0 0-4,0 0-8,0 0-5,0 0 2,0 0-11,11 21-6,-11-21 3,6 18 5,-3-5-3,3 3-3,2-2 11,-2 2-3,7 9-4,-5-1 2,1-3-3,2 4 2,-2 0-2,2 3-2,-2 8-2,-4-8 0,4 0-1,-1 11-5,-1-9-1,0-4-3,0-1-2,-1 7 0,0-6-4,-1-8 1,-4 5 4,1-2-5,-2-5 4,0-2-4,3 0-4,-3 2 3,0-7-1,0-9 1,-3 19-1,3-9-1,0-10-1,0 17-2,0-17 1,-6 11 2,6-11-1,-8 12-2,8-12 5,-6 8 5,6-8 4,-11 3-3,11-3 3,-13 1-5,13-1 0,-17 0-2,17 0-3,-17-4-7,17 4 5,-20-7-16,13 3-11,-3-3-19,10 7-24,-14-10-25,4 3-31,2 0-34,5-3-27,-3 1-43,3-2-131,1-4-373,4-3 165</inkml:trace>
          <inkml:trace contextRef="#ctx0" brushRef="#br0" timeOffset="43163.2947">5969 3061 135,'0'0'152,"0"0"-5,0 0-9,9-7-12,-9 7-1,0 0-14,8-7-13,-8 7-7,9-4-10,-9 4-11,0 0-8,21-7-4,-12 6-11,-9 1-1,17-1-9,-6-1-4,-11 2-3,20 4-1,-6-1-8,-8 1-3,5 0 0,-1-2 1,1 4-2,-5 0 0,5 2-4,-7-1-6,1 0-1,1 3 5,2-3-7,-6 5 0,2 0-2,-5 2 4,-2 0-3,-1-4 4,-2 3-1,0 0-6,0-2-10,-5 0 5,5-3-3,-11-1 1,10 2-2,-4 1-5,5-2 9,6-8 0,-17 12 1,12-10 2,5-2-3,-9 7 3,9-7 0,-9 7 1,9-7 4,0 0 3,0 0 10,-11 3-1,11-3-3,0 0-3,0 0 5,0 0 2,0 0-7,0 0 0,0 0 7,0 0-4,0 0 3,0 0 0,0 0 2,0 0-8,0 0-2,0 0 0,0 0-2,20-21 2,-20 21-2,0 0 0,14-5-1,-14 5 1,0 0-3,20 8-2,-13-5 3,5 2 0,0-3-3,-2 3 4,4 2 5,-2 0-3,2 0 4,-1 0-4,1 2 7,-3 1-2,-2-3-2,0-1-1,4 4 3,-5 0-2,-4-5 2,6 4-2,-6-1 5,-4-8-1,6 16 0,-2-7 1,0-2 2,-4-7 1,0 18-1,0-18 0,-4 15 0,-3-6-1,4 0 0,-3 2 0,-5-6 6,3 6-8,-6-1-2,2-4 1,-2 2-2,0 0-4,-2-1 8,-1-2-6,0 1 1,3-1-2,-6-2 0,1 3-4,4-3-8,-1-2-6,2-1-10,1 3-6,13-3-16,-28 1-22,28-1-14,-17-4-20,17 4-31,-17-7-24,8 4-138,3-1-314,6 4 139</inkml:trace>
          <inkml:trace contextRef="#ctx0" brushRef="#br0" timeOffset="114062.1042">6059 3539 53,'0'0'81,"0"0"-9,0 0-4,0 0-3,0 0 1,0 0-9,0 0-3,0 0-1,0 0-11,0 0-1,0 0-6,0 0 1,0 0-7,0 0 5,0 0 1,0 0 1,0 0 9,0 0-5,0 0 6,0 0-2,0 0-4,0 0 5,0 0-3,0 0-9,0 0-1,0 0 4,0 0-7,0 0 1,0 0-7,0 0 0,0 0-7,0 0-1,0 0-2,0 0-1,0 0 0,0 0 5,0 0-11,0 0 8,0 0-6,0 0-2,0 0-1,0 0 6,0 0-10,0 0 1,0 0 4,0 0 0,0 0 3,0 0-7,0 0-1,0 0 2,0 0 4,0 0-8,0 0 3,0 0-8,0 0-20,0 0-11,0 0-25,0 0-15,0 0-10,0 0-12,25 8-92,-20 1-207,-1 3 92</inkml:trace>
          <inkml:trace contextRef="#ctx0" brushRef="#br0" timeOffset="43633.0243">5410 3964 235,'0'0'236,"0"0"-9,0 0-10,0 0-15,0 0-19,0 0-14,15 12-17,-15-12-17,33-7-13,-10 3-13,7 1-13,11-1-6,4-1-11,1 2-8,1 0-5,1 2-10,4-5-3,-2 3-4,3-2-7,-2 1-3,-3-3-4,2 2-4,1 3-5,-7-6-4,3 5-2,-5-2 4,-13-1-6,1 2 0,-2 1-2,-11 0-2,6-2 0,-5 1-3,-1 2-2,-5 1 2,-12 1-2,20-4 2,-12 3 5,-8 1 5,13-1-5,-13 1 3,7-6-4,-7 6-3,0 0 1,0 0-2,14-2-7,-14 2-7,0 0-14,0 0-13,0 0-15,0 0-24,0 0-21,0 0-31,0 0-23,0 0-32,0 0-45,0 0-134,10-11-384,-10 11 169</inkml:trace>
          <inkml:trace contextRef="#ctx0" brushRef="#br0" timeOffset="44388.7775">6276 4126 78,'-10'12'122,"10"-12"-6,-4 7-7,4-7-13,-10 11-4,6-2-2,-4-4-14,0 1-5,8-6-8,-20 11-7,14-5-2,-2-2-5,8-4 8,-20 5 0,9 1-5,1-3 8,10-3 8,-12 4 4,12-4 5,0 0-4,-14 1 2,14-1-4,0 0-6,0 0-5,0 0-8,-14-11-7,14 11 2,-3-11-2,3 11-9,-3-13-4,3 13-1,0-14-5,0 14 1,10-13-6,-3 4 1,-7 9-4,6-13-2,2 6-5,-4 3-4,-4 4 1,11-11-2,-11 11-4,14-5-1,-1 1 2,-13 4-4,14-2 3,-3 8-1,-11-6 0,17 5-7,-11 2 6,8-2-4,-8 1-1,5 5 2,-2 3 1,2 0-1,-4-2 0,2 3 0,2 6 1,-8-2-2,3 7 4,-6 0 1,3-1-5,-1 0 2,-2 0 3,-5-2-3,2-5 2,0 3 0,-5 0 0,0 2 3,1-4-2,-1-1 6,-8 1-9,2 2 7,-3 1-3,5-7 2,-5 3-1,-5-1 3,3-2-6,-1 1-6,0-2-5,4-1-2,0-3 0,2-1-6,-6-5 5,9 3 2,2-3-5,-2-1 6,2 0 4,9-3-5,-17 0 5,17 0-2,0 0 8,-18-6-10,18 6-2,-10-7 6,10 7 0,-4-11-6,4 11 4,0-15-4,0 15 15,0-15 5,0 15 7,5-13 6,-5 13 7,3-11-4,-3 11-1,8-12 6,-8 12-7,6-9 0,-6 9 0,10-12-2,-10 12-3,6-4 0,-6 4-6,11-4 1,-11 4-2,9-4-4,-9 4 3,0 0 1,23 3-5,-12 1 4,-11-4 0,17 5-1,-6 0 0,6 2-1,-7-1 0,7 1 4,-2 0 3,3-2 6,-1 2 0,0 3-4,2-3 1,-4-3 2,2 7-8,0-6 5,4 2-2,-6 0-4,4-3 2,-4 2-8,-1-3-14,-3 0-21,5 2-24,-5-1-20,0-2-36,-11-2-24,20 4-32,-9-3-168,-11-1-364,15-4 161</inkml:trace>
        </inkml:traceGroup>
      </inkml:traceGroup>
    </inkml:traceGroup>
    <inkml:traceGroup>
      <inkml:annotationXML>
        <emma:emma xmlns:emma="http://www.w3.org/2003/04/emma" version="1.0">
          <emma:interpretation id="{3993AB42-B137-4C01-A334-815066C2E532}" emma:medium="tactile" emma:mode="ink">
            <msink:context xmlns:msink="http://schemas.microsoft.com/ink/2010/main" type="paragraph" rotatedBoundingBox="27203,1418 27490,5185 26560,5256 26273,1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560326-BB91-42E5-82D7-82F9068D4856}" emma:medium="tactile" emma:mode="ink">
              <msink:context xmlns:msink="http://schemas.microsoft.com/ink/2010/main" type="line" rotatedBoundingBox="27203,1418 27490,5185 26560,5256 26273,1489"/>
            </emma:interpretation>
          </emma:emma>
        </inkml:annotationXML>
        <inkml:traceGroup>
          <inkml:annotationXML>
            <emma:emma xmlns:emma="http://www.w3.org/2003/04/emma" version="1.0">
              <emma:interpretation id="{CF749D0A-516C-4286-8F3B-9F7B08BEB106}" emma:medium="tactile" emma:mode="ink">
                <msink:context xmlns:msink="http://schemas.microsoft.com/ink/2010/main" type="inkWord" rotatedBoundingBox="26741,1373 27177,2224 26897,2367 26461,1516"/>
              </emma:interpretation>
              <emma:one-of disjunction-type="recognition" id="oneOf2">
                <emma:interpretation id="interp10" emma:lang="en-US" emma:confidence="0">
                  <emma:literal>r</emma:literal>
                </emma:interpretation>
                <emma:interpretation id="interp11" emma:lang="en-US" emma:confidence="0">
                  <emma:literal>.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o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-5807.9405">2713 930 143,'0'0'265,"0"0"-17,0 0-18,0 0-20,0 0-18,0 0-22,0 0-18,0 0-18,-8 7-14,8-7-19,0 0-6,0 0-13,0 0-7,2 17-12,-2-17-3,1 19-4,1-4-8,1-1-2,-3 0-4,3 3-4,-3 0-1,3 1-3,0-4-4,-1 4 0,1-4-1,0 1-2,-3-1-3,0 0-3,6-4 0,-6 3 2,3-3-9,-1-1 6,1 2-3,-3-11-6,6 18 6,-3-11-5,3 1-2,-6-8 2,4 16-3,0-11 0,-4-5-1,3 12-3,-3-12 2,7 7-1,-7-7-1,0 0-2,6 10 3,-6-10-2,0 0 1,11 4 1,-11-4 3,0 0-7,0 0 7,17-3-4,-17 3 4,0 0-9,17-7 1,-17 7 0,9-5 2,-9 5-5,11-3 1,-11 3-19,17-11 2,-7 5-15,-4 0-1,2-1-24,4 0 5,5-1-47,-3-2 30,0 1 2,-3 0 7,2 2 13,-6 0 6,3 3 0,-10 4 11,12-8 11,-4-1 5,-2 4 10,-6 5 7,7-9 4,-7 9-1,4-8 5,-4 8 4,0 0 3,6-13 6,-6 13-4,0 0-2,4-13 0,-4 13-1,0 0 2,0 0 2,0-12-3,0 12 1,0 0-2,0 0 2,0 0-1,0 0-1,0 0 0,0 0 5,0 0 1,-4-17 5,4 17-1,0 0 4,0 0 2,0 0-1,0 0 2,0 0 4,0 0-5,0 0 14,0 0-12,0 0 3,0 0 0,0 0-4,0 0-1,0 0 7,0 0-12,0 0-2,0 0-5,0 0-3,0 0-9,0 0 5,0 0-8,0 0 1,0 0-4,0 0 2,0 0-1,0 0 1,0 0-1,0 0-2,5 35-1,-5-35 3,3 20-2,-3-10 3,0 2 2,3 4 10,-3 0-9,0-1 1,3 3-2,1 2 8,-1 4-3,0 1 0,-3 1 9,1 1-1,6 0-6,-4-3-1,0 1 3,-3 0-2,0 1 1,3-3-1,0 2 3,-6 0-4,6-1 3,-3 1 0,0-9-4,0 1 4,0 5-6,0-7 2,0 2 4,0 0-4,0-8-3,2 3 3,-2 2 9,0-14-16,0 18 6,3-11-5,-3-7 1,0 0 2,6 19 4,-6-19-9,0 0-2,3 13-5,-3-13-12,0 0-16,0 0-12,0 0-28,3 7-33,-3-7-54,0 0-66,0 0-69,0 0-175,17-32-508,-14 18 225</inkml:trace>
        </inkml:traceGroup>
        <inkml:traceGroup>
          <inkml:annotationXML>
            <emma:emma xmlns:emma="http://www.w3.org/2003/04/emma" version="1.0">
              <emma:interpretation id="{659A1723-C365-4749-9CE4-69E20C254746}" emma:medium="tactile" emma:mode="ink">
                <msink:context xmlns:msink="http://schemas.microsoft.com/ink/2010/main" type="inkWord" rotatedBoundingBox="27341,3365 27490,5180 26567,5256 26418,3441"/>
              </emma:interpretation>
              <emma:one-of disjunction-type="recognition" id="oneOf3">
                <emma:interpretation id="interp15" emma:lang="en-US" emma:confidence="0">
                  <emma:literal>I's</emma:literal>
                </emma:interpretation>
                <emma:interpretation id="interp16" emma:lang="en-US" emma:confidence="0">
                  <emma:literal>tin</emma:literal>
                </emma:interpretation>
                <emma:interpretation id="interp17" emma:lang="en-US" emma:confidence="0">
                  <emma:literal>-I's</emma:literal>
                </emma:interpretation>
                <emma:interpretation id="interp18" emma:lang="en-US" emma:confidence="0">
                  <emma:literal>-Is</emma:literal>
                </emma:interpretation>
                <emma:interpretation id="interp19" emma:lang="en-US" emma:confidence="0">
                  <emma:literal>fin</emma:literal>
                </emma:interpretation>
              </emma:one-of>
            </emma:emma>
          </inkml:annotationXML>
          <inkml:trace contextRef="#ctx0" brushRef="#br0" timeOffset="37934.7475">2643 3603 109,'0'0'226,"0"0"-15,0 0-7,0 0-13,0 0-10,-11 4-14,11-4-9,0 0-12,0 0-8,0 0-10,0 0-7,0 0-11,0 0-13,0 0-7,0 0-9,0 0-7,43 5-8,-22-6-4,10-2-3,12 2-9,7 1-5,-2-4 0,4 2-9,-2-2-1,-4 4-5,3-4-1,-3 1-6,-2 2-3,-13-2 0,13 0-2,-13 0-2,3-1-4,-4 3 2,-2-3 3,-8 3-7,0 1-2,-6-1-1,-1 0 1,-13 1-1,20 0 3,-9-4-6,-11 4 1,15 0-2,-15 0 2,0 0-13,11-4 0,-11 4-8,0 0-7,0 0-14,0 0-10,14-1-16,-14 1-22,0 0-25,0 0-27,0 0-22,0 0-45,7-6-163,-7 6-397,0 0 176</inkml:trace>
          <inkml:trace contextRef="#ctx0" brushRef="#br0" timeOffset="38804.5012">2889 3983 116,'-11'3'128,"11"-3"-8,-10 6-2,10-6-15,-9 10 1,9-10-7,-8 11-5,2-5-8,6-6-4,-8 17 2,2-8-5,3 1-2,-2 1-6,2 5 3,3-2-7,0 0 1,0 2-4,0 1 3,0 6 1,0 1-4,0 1-3,3-2 5,-1 5-3,1-1-3,0 0-7,-3 1-1,3-3-3,0 2 3,0 1-5,2-1 1,-2 0-3,3 0-4,-2-9-3,-3 2 1,4-1-7,-4-3 2,2 1-1,-3-3-2,0 1-4,4-3-1,-1-3-6,-3-9 7,0 15-7,0-15-1,3 11-2,-3-11 2,0 0 4,-3 18 2,3-18 3,0 0 3,0 0 2,0 0 2,0 0-5,0 12-1,0-12-1,0 0 0,0 0-6,-21 3 0,21-3-6,-20-3 3,20 3-8,-20-1-4,6-1-13,14 2-20,-20-5-23,10-1-31,-4 2-34,5-2-42,1-1-32,-1-7-44,3 5-143,4-6-407,-1 0 180</inkml:trace>
          <inkml:trace contextRef="#ctx0" brushRef="#br0" timeOffset="37442.0262">2977 2882 152,'0'0'178,"0"0"-5,0 0-4,0 0-3,0-12-4,0 12-5,0 0-5,0 0-9,0 0-5,0 0-8,0 0-6,0 0-10,0 0-9,0 0-6,0 0-9,0 0-9,0 0-10,0 0 0,0 0-13,0 0-5,0 0-5,0 0-6,0 0-2,0 0-7,0 0-1,0 0 2,0 0-11,0 0-2,0 0-5,0 0 0,0 0-2,0 0-2,0 0-3,0 0-7,0 0 4,0 0-6,0 0 3,0 0-4,0 0 1,0 0 1,16 27 1,-16-27-2,3 17 1,-3-6 1,2 0 3,-1 3-4,4-1 8,-5 4-7,3 2 5,3-3 0,-3 1 1,2 7-2,1-1 0,1-5-2,-3 8 6,-1-8-5,0-1 4,4 7-1,-4 0-2,1-9 1,0 1 4,-4 1-5,3-2 1,0 1 1,-3-3-1,3 1-2,0 1 5,-3-5-5,0 2-1,0-12 8,2 15-5,-2-15-4,3 11 1,-3-11 0,3 13 3,-3-13-4,0 0 0,0 15 2,0-15-3,0 0-15,6 8-12,-6-8-16,0 0-16,0 0-26,0 0-21,3 7-46,-3-7-52,0 0-212,0 0-448,0 0 199</inkml:trace>
          <inkml:trace contextRef="#ctx0" brushRef="#br0" timeOffset="38322.5222">2920 3935 101,'0'0'235,"-5"6"-15,5-6-16,0 0-12,0 0-16,0 0-12,-6 9-13,6-9-16,0 0-19,0 0-3,0 0-8,26 0-10,-26 0-3,35-2-12,-7 2-5,1 0-4,2-2-11,13-3-7,-3-1-4,-10 4 0,9-3-9,-7 2-7,1-2-1,-7 2-2,4 2-4,-5-2-2,-6 0-6,-2 3-1,-1-3-5,0 1 1,-6 2-1,-11 0-9,20-2-3,-20 2-3,16-4-6,-16 4-3,0 0-10,14 0-14,-14 0-12,0 0-17,0 0-18,0 0-17,0 0-32,0 0-26,0 0-36,0 0-129,0 0-349,0 0 154</inkml:trace>
          <inkml:trace contextRef="#ctx0" brushRef="#br0" timeOffset="39394.1231">3224 4230 86,'0'0'198,"9"-9"-21,-9 9-16,14-1-18,-14 1-15,14-4-14,-14 4-9,17 4-10,-17-4-12,17 2-6,-7 1-6,-10-3-6,20 5-6,-12 0-3,4-3-10,-1 5-4,-2-2 1,-1 10-8,-2-10-5,0 6 1,-2 5-3,0-2-4,2 1-1,-6 0-4,0-3 2,-3 8-1,0-1-1,-3-3-2,-2 5-1,2-1-5,-2 0 5,-4 4-2,4-7-7,-1-3 5,-2 3-3,-2-3 0,2-2 1,0 2-6,2-2 5,-2-2-2,8-2-2,-3 1-2,6-9 4,-11 9-1,11-9 1,-3 7 4,3-7 7,-6 7 5,6-7 9,0 0 4,0 0 1,0 0-1,-8 9-3,8-9 0,0 0 0,0 0-2,0 0-7,0 0-5,0 0 3,0 0-4,0 0 1,0 0-5,0 0-2,0 0 0,0 0 0,0 0-2,0 0 1,0 0 5,22 3-1,-22-3 3,0 0 0,26-5-2,-26 5-3,24-3 2,-10 3 4,6-3-1,-6 2 2,6-1 0,-8-2 1,9 3-3,-4-3 5,0 4-4,3-3 2,-3 3-3,4-4 3,-1 3-1,-3-3 1,-3 1-5,2 2 3,-16 1 3,17-2-2,-10-1 2,-7 3 5,13-2 4,-13 2 10,0 0-6,14-3 6,-14 3-1,0 0 13,0 0-17,11-3-1,-11 3-4,0 0-1,0 0-3,0 0-14,0 0-16,0 0-16,0 0-29,0 0-23,0 0-36,0 0-45,9-7-58,-9 7-35,0 0-208,6-11-491,-6 11 217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50.93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FCA258-9E00-4608-A346-C60C3818434F}" emma:medium="tactile" emma:mode="ink">
          <msink:context xmlns:msink="http://schemas.microsoft.com/ink/2010/main" type="inkDrawing" rotatedBoundingBox="13759,6832 16903,6830 16904,6860 13760,6862" shapeName="Other"/>
        </emma:interpretation>
      </emma:emma>
    </inkml:annotationXML>
    <inkml:trace contextRef="#ctx0" brushRef="#br0">10 11 70,'0'0'93,"0"0"-8,0 0-4,-11 5-2,11-5 0,0 0-5,0 0-3,0 0-1,0 0 5,0 0-15,0 0 2,0 0-4,0 0-2,0 0-2,0 0 2,0 0 2,0 0-5,0 0-4,0 0 2,0 0-9,0 0 2,0 0-6,0 0-6,0 0-2,0 0-1,0 0-4,0 0 0,0 0-5,0 0-1,0 0 0,0 0 0,0 0-5,0 0 7,0 0 2,45-5 4,-45 5 3,0 0-3,17 0-2,-17 0-2,0 0 2,17 0-1,-17 0-4,14 0-1,-14 0-1,11 0-5,-11 0 0,14 5-3,-14-5 3,17-3-3,-17 3-2,16-2 2,-16 2-1,15 2-4,-15-2 0,18-2-1,-18 2 1,14 2 1,-14-2-2,17 0-3,-17 0 1,17 0 0,-8 0 0,-9 0-2,19 0 4,-19 0-1,17 0-2,-6 0 2,-11 0-1,17 0 5,-6 3-5,-11-3 2,22 0-5,-22 0 3,15 0-3,-4 2-2,-11-2 6,20 0-3,-12 0 0,-8 0 0,17 4-1,-17-4 2,19 0-4,-10 0 6,-9 0 0,19 0 2,-19 0-3,20 0 3,-10 0-1,-10 0 4,20-4-5,-8 4 1,1 0 1,-13 0-1,26-5 1,-15 5 2,-11 0 1,19-2 1,-7-2-1,-12 4 4,18 0-3,-18 0 0,18-1-4,-18 1 3,17-2-5,-6 2 2,-11 0-1,14 0-1,-14 0-3,14 0 5,-14 0-2,16 0 1,-16 0-2,17 0 4,-17 0-4,20 0-3,-20 0-1,19 0 3,-8 0 1,-11 0-1,22 0 2,-12 0-1,-10 0-3,19 0 2,-8 0-1,-11 0 3,22 0-1,-13 2-4,-9-2 5,25 5 3,-16-5 0,4 0-7,-13 0-1,19 0 4,-19 0-1,17 2-3,-6-2 0,-11 0 2,20 3 3,-11-1-5,-9-2 1,20 0 0,-9 0 1,-11 0-2,19 4 2,-6-4 2,-1 0 1,-12 0-4,22 0 3,-11 0-2,-11 0 2,23 0 0,-10 1 1,-1-1-1,4 2 0,-16-2-4,21 0 1,-8 0 1,-13 0-1,20 0 1,-11 0 2,-9 0 0,22 0-2,-11 0 1,-11 0-1,20 0 1,-20 0-1,17 0 0,-17 0 1,19 0 1,-6 0-1,-13 0 0,20 0-3,-9 0 4,1 0-1,-12 0-2,27 0 1,-10 0 2,0 0-2,-2 0 1,0 0-2,0 0 2,-15 0-3,28 0 2,-15 0 0,-1 0 5,0 0-4,-12 0 1,25 0-3,-12 0 5,-13 0-5,20 0 3,-9-2-2,-11 2 5,17 2-4,-17-2 1,20 0-2,-20 0 2,22 0-1,-9 0-1,-13 0-1,21 0 0,-10-2 2,5 4-2,-16-2 4,22-2 0,-10 1-1,-12 1 0,17 0-2,-17 0 3,19-4-2,-19 4 1,16 0 0,-16 0-1,14 0-1,-14 0 6,14 0-4,-14 0 3,14 0-3,-14 0 3,15 4-4,-15-4 3,16 0-1,-16 0-3,20 0 0,-20 0 3,16-4-1,-16 4-2,14 4 3,-14-4-2,14 3 2,-14-3 0,14 0-4,-14 0 2,12 0 1,-12 0 1,13 0-3,-13 0 1,0 0 4,20 0 4,-20 0 0,17 0 1,-17 0-1,14 0 4,-14 0 1,15 0-3,-4 4 2,-11-4 0,19 0 2,-19 0-1,14 1 2,-14-1-2,0 0-1,19-5 1,-19 5-5,12 4 0,-12-4 0,13 0 2,-13 0-3,0 0 1,15-4-4,-15 4 1,13 0-1,-13 0 1,0 0 1,21 0 1,-21 0-6,18 0 1,-18 0 2,18 0-5,-8 0 2,-10 0 0,17 0-1,-17 0-3,20-2 5,-20 2 1,20-1-5,-20 1 4,19 1 0,-19-1-3,14-1 2,-14 1 0,16 1-1,-16-1-3,15 0 2,-15 0 2,13 0-2,-13 0 1,0 0 0,20-1 3,-20 1-2,14 0-1,-14 0 1,0 0-4,20-4 3,-20 4-3,16 0 0,-16 0 3,14 0 0,-14 0-3,17 0 3,-17 0-1,14 0-1,-14 0-1,14 0 2,-14 0-1,14 0 1,-14 0 0,15 0 0,-15 0-3,14 0 4,-14 0-2,19 0 6,-19 0-5,17-2 1,-17 2 2,20 0-7,-9 0 2,-11 0 1,22-3 1,-11 3 4,-11 0-5,23-2 0,-13 4 1,-10-2-1,20-2 2,-20 2 1,20 0-2,-10 0 2,-10 0-4,17 0 2,-17 0 1,14-4 0,-14 4 1,14 0-3,-14 0 1,14 0 1,-14 0 9,14-1-11,-14 1 2,15-2-4,-15 2 3,14 0 0,-14 0-2,16 0 1,-16 0 2,16-4-1,-16 4-1,15 0 3,-15 0-6,17 4 3,-17-4 1,13 0 1,-13 0-2,14 0-1,-14 0 0,14-4 1,-14 4 1,12 4 3,-12-4-3,0 0 3,20 0-1,-20 0-2,14 0 0,-14 0 0,16 0 0,-16 0-2,14 0 0,-14 0 1,17 0 2,-17 0-2,16 0 3,-16 0-2,15 0 0,-15 0-1,13 2 2,-13-2-3,0 0 4,14 1-4,-14-1 0,0 0-1,0 0 8,0 0-8,14 0 3,-14 0 2,0 0-2,0 0 1,0 0-1,0 0 2,0 0-2,0 0 0,0 0 3,0 0 1,0 0 2,0 0 1,14 0 2,-14 0-7,0 0 5,0 0-1,0 0 1,0 0-1,0 0 2,14-3-2,-14 3-1,0 0 1,0 0-1,0 0 1,0 0-2,0 0 2,0 0 1,0 0-2,0 0 0,0 0-3,0 0-1,0 0 3,0 0-4,0 0 2,0 0-1,0 0 1,0 0-2,0 0 3,0 0-1,0 0-1,0 0 0,0 0-1,0 0 1,14 0 0,-14 0 0,0 0-2,0 0 1,0 0 3,0 0-3,0 0-2,0 0 1,0 0 0,0 0-1,0 0 2,0 0-1,0 0-1,0 0 4,0 0-1,0 0-1,0 0 0,0 0 0,0 0-1,0 0 2,0 0-1,0 0 0,0 0 3,0 0-3,0 0 0,0 0 1,0 0-2,0 0 0,0 0-5,0 0-6,0 0-6,0 0-8,0 0-8,0 0-17,0 0-16,0 0-15,0 0-26,0 0-36,0 0-38,0 0-176,0 0-387,0 0 170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21.5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4C1088-F937-44F3-9D74-4A3C40822493}" emma:medium="tactile" emma:mode="ink">
          <msink:context xmlns:msink="http://schemas.microsoft.com/ink/2010/main" type="inkDrawing" rotatedBoundingBox="18478,13730 34036,12240 34050,12385 18492,13875" semanticType="underline" shapeName="Other">
            <msink:sourceLink direction="with" ref="{37D5BF70-9901-46B9-A305-664E0DA0C161}"/>
            <msink:destinationLink direction="with" ref="{888C8699-09BE-47C3-B07F-5FDB741F505E}"/>
          </msink:context>
        </emma:interpretation>
      </emma:emma>
    </inkml:annotationXML>
    <inkml:trace contextRef="#ctx0" brushRef="#br0">0 1587 121,'0'0'128,"0"0"-5,0 0-6,0 0-12,0 0-5,0 0-9,0 0-9,0 0 0,0 0-10,0 0 7,0 0-15,0 0 2,21 0-5,-21 0-1,19-1-1,-6 1-3,1 0-1,3 0-3,3-3-9,3 3-1,5-3 0,0 1-2,2 0-2,12 1-2,-2-2-1,2 0 2,5-1-6,1 0 0,1-3 2,2 4-3,-3-5-2,5 1-1,-4 0 0,0-1 3,3 0-5,-1-2 2,-6 2-1,10 0 0,-2-3-1,3 1-4,-2 0 7,2-1-5,1 1 0,0 0-3,-1 2-4,20 1-1,-18-2-4,1 1 1,2 2-1,17-6 1,-19 5-3,17-4-4,4 4 3,-20 0-3,18-8 2,-17 11-2,15-7-1,-15 6-2,17-4 4,-2 1-1,-18 0-1,21-1 4,-21 1-3,24 2 3,-5-4-9,1 1 8,-19 2 3,19-4-5,-18 6-3,20-6 5,-4 2 1,-17 3-4,2 0 1,17-3 3,-2-1-2,-18 1 0,1 4 2,-1 1-4,19-7 2,0 4-1,-1-3 1,-17 2-1,21 0-3,-3 2 2,-17-1 0,16-3-2,6 1 1,-4 2 0,2-4 0,-4 6 0,-18-4-1,23 1-2,-5 0 1,-18 1-1,2 4 2,18-4 1,-19-1-3,-1 4 1,18-3 0,-15 1-1,-3-1 0,1-2 3,0 7-1,20-7 0,-19 4 0,-1 2 2,20-7 0,1 7-8,-23-4 3,4 4 1,21-5 0,-5 3 0,-20 2-1,24-6 1,-3 2 1,-2 1-1,-18 6 0,23-7 2,-3 2 2,-2-2-3,-17 1 0,19-1-2,-1 3-4,-17 1 3,-1 2 2,21-5 0,-4 1-1,-21 4 4,4-3 0,-5-2-3,7 3 0,-3-1-1,2 0-1,18-3 5,3 3-3,-23-2-2,24-7 4,-2 3-1,-4 0 1,2 3-2,0 3-1,3-1-7,-5-5 11,2 0-3,-2 5 0,-17-3-3,21 5 7,-4-1-6,-18 0 2,-4 4-1,7-3 1,-7 0-2,4-4 2,3 4 0,17-1 1,-21 1-1,4 1 1,0-3-3,-4 3 4,4-2-2,14-3-1,3 0 2,-18 2 1,-2 2-4,23-1-1,-26-2 4,5 0-3,1-1-1,14-1 4,-18 7-3,21-8 1,-26 6 3,8-1-1,-5-5-2,1 5-1,-2 1 2,-2-6-6,2 9 4,4-3-1,-5-4 4,4 3-2,-2 0 1,-1 1 0,1-4-3,3 3-2,-4 1 3,-1 3 3,2-4-4,2-3-4,-2 6 8,-2-5 2,1 2-5,1 3 2,-1-6-1,4 3-1,1 1-7,-3-3 10,22-1 1,-24 2-2,-4 1-4,5-3 7,-1 0-1,-1 3-4,2 0 1,-1 0 0,-1-1-4,-2-1 7,4 3-4,-1-4 3,2 3-2,1-1-1,-5 2 1,3-7-1,1 5-7,-1-2 3,-4 0 4,3 0-1,2 0-3,1 0 2,-1 3 0,1-3-2,-4 0 3,0 0-2,3 0 2,-1 2 1,1-2-2,1 1-1,1-1 2,-2 0 1,0 2-1,0 1-4,-1 0-3,1-6 2,-2 7-1,-2-1-2,2 1-4,-4-1 3,-2-1-2,2 1 2,-2-1 3,1 0-2,4 0-4,-4-1 3,0 2 0,-1 0-1,2 0 7,-4-2-5,4 0 0,-1-1 1,-3 1-1,1 1 1,1-2 17,1 1 0,-4-1-5,1 3 3,1-3 2,-3 3-4,2 0 0,0-7 2,-4 8 1,3-4-1,-14 0-4,0-1 1,11 1 1,-12 0-1,1-1 3,-2 3-3,1-2-2,3-1 2,-4-2 0,2 0 0,-3 3-1,2-3-2,-2 3 2,0-2-1,0 4 1,-8-1-2,1 2 1,0-2 4,-2 4-7,-3-1 3,-2-1-3,-3 1 3,-2-1-1,-9 4 1,20-5-4,-12 3 4,-8 2-2,20 0 1,-10-3-2,-10 3-1,18 0 0,-18 0 1,16-2-2,-16 2-4,20 0 1,-20 0-2,19 0-3,-10 2 1,-9-2 1,17 3 4,-17-3 3,14 0-7,-14 0-1,10 4-7,-10-4 2,0 0-6,12 3-7,-12-3-4,0 0-17,0 0-7,0 0-3,0 0-13,0 0-10,0 0-11,0 0-18,0 0-27,-30 14-104,15-12-264,15-2 117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35.8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5B92E2-B9CD-430C-B4E3-70EC3908C57F}" emma:medium="tactile" emma:mode="ink">
          <msink:context xmlns:msink="http://schemas.microsoft.com/ink/2010/main" type="inkDrawing" rotatedBoundingBox="16127,7988 17408,2249 19978,2823 18697,8562" semanticType="verticalRange" shapeName="Other">
            <msink:sourceLink direction="with" ref="{CAAEC9B3-6DEE-4323-B329-25C438D614D7}"/>
            <msink:sourceLink direction="with" ref="{9E5124B4-F0FB-4C4E-BBC5-77C874C4E4E2}"/>
            <msink:sourceLink direction="with" ref="{F7996F1B-6E58-4FC1-BA26-57E473ABB936}"/>
            <msink:sourceLink direction="with" ref="{DFA91CF8-4176-4A47-9CCA-56882257FB87}"/>
            <msink:destinationLink direction="with" ref="{6F96F5A6-1037-4CD0-B399-C74701837071}"/>
          </msink:context>
        </emma:interpretation>
      </emma:emma>
    </inkml:annotationXML>
    <inkml:trace contextRef="#ctx0" brushRef="#br0">3150 47 17,'0'0'46,"0"0"-5,3-7-4,-3 7-2,0 0-18,0 0 12,0 0-1,0 0-2,0 0 1,0 0 2,0 0 2,0 0-9,0 0 6,0 0 0,0 0-8,0 0 3,0 0 5,-11-18-16,11 18 0,-9-7 1,9 7 0,0 0 1,-11-5-5,11 5-3,-11-3-1,11 3-2,-17-6 6,17 6-2,-20-1-3,20 1 1,-24 0 0,7 0-3,-2 1-1,2 2 1,-1-3 0,-1 3-2,0-2 0,-4 1-9,0 0 11,2 0 7,1-1 2,4-1-5,-2 2 4,-4 0 0,3 0 2,2-1-4,-2-1 5,-1 2-1,0-2 4,4 0-7,-2 0-3,2 0 11,2 0-10,-5 0 1,2 0-1,0 2-1,0-2 9,-3 0-5,1 0-4,-3 0 0,5 0 2,-9 0-7,6 0-2,-7 0 8,-1 0-2,2 0 0,1 0 0,-5 3 3,2-3-2,5 0-14,1 4 14,2-4-4,-7 2-3,5 0 1,2 1 5,0-3-3,0 2-4,-2 1 10,3-1-11,-1 0 5,1 1 0,0 0 5,-1-2-7,2 1-1,-1 1 7,-1-2-2,1-1-4,-1 3 3,3-2 2,-2-1-4,-1 0-1,1 0 2,2 0-1,0-1-4,0-3 3,-2 1 1,-3 1-2,-1-2 2,-1 1-2,-4-1 2,5 1 4,-5 1-5,9-1 0,-3 1 0,2 0 7,-6 2-10,6-4 2,-2 1 3,1 3-12,4 0 11,-4 0-3,0 3-1,3-3 1,-1 4 1,0-4 2,1 4 2,-3-1-5,3-3 6,-7 4-8,4-1 4,0 1-10,2-3 14,-3 2-3,3-2 4,2 1-4,-3-2 0,1 3 1,4-3-7,-4 0 6,4 1 5,-4-1-3,3 0-5,-1 0-2,3 0 4,-1 3 0,-1-3 3,0 1-11,-1-1 10,2 2-4,-1-1-1,-2 0 3,-1 2 3,2-1-4,0-1-1,-1 4 0,0-3-1,1-1-14,3 4 18,-4-1-1,4-2-3,2 1-4,1-1 11,0 1-2,11-3-2,-22 6 6,13-5-9,-2 3-3,11-4 6,-15 6 4,15-6-1,-14 4-6,14-4 2,-13 3 4,13-3-6,-12 5 10,12-5-16,-8 3 5,8-3 0,0 0 6,-8 6-9,8-6-10,-8 9 18,8-9-1,0 0-5,-11 8 10,11-8 0,-9 9-2,9-9-3,-11 9-3,11-9 4,-11 9 5,5-4-5,0 2-3,6-7-4,-14 12 6,6-6-4,0 1 1,8-7 6,-14 12-12,8-5 8,-2 0-2,-1 0 7,6 1-16,-3-1 10,-1 0 5,7-7-5,-9 15 0,4-11 14,5-4-5,-6 13-6,6-13 2,-3 10-6,3-10 6,-9 9-10,9-9 5,0 0 7,-2 14-4,2-14 0,0 11-7,0-11 3,0 0-3,0 19 7,0-19-5,2 14 5,-2-14 1,-2 18 2,7-10-11,-5-8-3,-3 22 10,-1-11 0,3-1 2,-4 1-2,4 1 0,-4 4-8,3-6 7,-4 7 1,2-5-6,2 1 9,0 0 3,-2 1 0,1 1-6,0-3-10,1-2 7,0 1 6,1 0-1,-4-1 6,5-10-5,-1 22 5,-2-13-10,1-1 5,2-8 5,-2 20-11,2-10-1,0-10 2,-3 18 9,3-6-5,0-12-6,-1 23 6,-1-12 6,1-1-9,-2 4 4,1-1-6,0 2 3,-1 0 2,3 3-3,-3-3-3,2 2 12,-3 3-7,3-3-4,-1 2 3,-4 4-8,1-6 8,2 1 0,0 2 7,2-4-3,-2-1-7,-1-2 12,3-1-7,-1 0-2,-1-1-2,3-11-5,-1 20 2,1-10 8,0-10-4,0 20 5,-2-12 1,2-8-8,0 17 3,0-17-1,0 21 2,0-11 2,0-10 1,-1 24 1,1-13-11,0 0 3,0 8 7,-4-6 1,1 3-7,3-2 3,0 0-3,-3 1-1,3-1 4,-1-1 4,2 1-5,-4-4-4,3-10 4,0 26 0,2-15-2,-4-1 0,2-10-3,0 22 4,0-10 7,-3-2-5,3-10 2,-2 22-7,2-10 8,-1-2-7,1 3-7,0 1 11,0-2-4,-5 1 9,2 2-5,3-1 3,-3 0-5,1 0 4,2 1 0,-3 3-2,3-6 4,-3 6 0,0-4-5,0 4 1,0 0 0,-2 1 6,-1-1 1,3 4-5,-2-4-5,-1 5 1,-2 2 1,2 0 3,0 0-4,1-4 1,0 3 0,1-3-1,-1-1 0,2-3 0,0 1 5,0 1-8,-2-4 4,2 4-2,1-3 3,1-2-5,-4 4 10,4-3-8,-3 2 10,3 0-10,-1 1-1,2-4 5,-1 4-2,1 0-1,-3 8 5,1-1 2,1-8-7,-3 6-4,4-5 9,-1 1-5,-1 0 1,1-1 0,-2 2 1,1-1-1,1 0 8,-3-4-12,1 6 6,2-3-5,-2-1 5,1 1-6,0-2 4,2-1 3,-3 0 0,2 3-1,1-6-7,-2 2 7,2 0 2,-1-1 1,-2 3-2,1-4 1,0 4-8,-2-4 3,2 1 0,-1 1-1,2-4 6,-6 3-4,6 2-3,-4-4 1,5-11 21,-3 25-21,3-15-5,-2-1 13,-1 6-5,3-15 4,0 21-7,-1-9-3,1 0 1,1 1 11,-1-2-9,3 0 3,-1-1 6,-2 9-10,0-5 6,0 7-5,3-1 0,-3-2 9,0-1 1,0 4-6,3-5-3,-3 2 1,2 0 2,-2-3-1,0 3-1,1-2-4,-2 0 5,1 0 2,1-1-1,-1 0-1,-1 0 10,1 2-14,0-3 5,0 3-7,1-3 7,-1 3 4,0-3-13,-1 0 6,1-2 1,0 0 1,0 2-5,0 0 3,0-14 3,0 22-14,-2-11 12,2-11-8,2 19 13,-2-9-5,0-10-2,0 22 7,0-11 1,0-1-9,0-10-4,-2 19 5,4-7 3,-2-1 2,0-11-3,1 25 0,-1-11-1,3 5 2,-3-2-1,0 0 1,2-1 2,-2-1 0,0-2 1,-2 1 5,2-14-10,-3 20-3,2-9 4,1-11-6,1 20 11,-1-12-5,0-8 5,-1 20-7,1-10 10,1 1-10,-1-11 3,3 17 8,-3-6-13,0 1 2,0-12 0,0 18 8,0-10-11,0-8 1,0 18 1,0-9 10,0-9-8,0 19-1,0-11 1,0-8 3,0 20 7,-3-9-9,3-11-5,-1 18 5,1-8 3,0-10-1,-2 22 1,-1-12 0,3 2-4,-1-1 2,1-11-1,-2 21 3,2-6-5,-2-5 5,2-10-3,-3 19 0,3-19 1,-1 18-5,1-9 6,0-9-2,1 18 0,-1-18-8,-1 19 7,2-12-6,-1-7 6,-1 17 7,1-17-7,0 17 0,1-9 2,-1-8 5,0 18-6,0-7 4,0-11-2,5 15-2,-5-15 2,2 17-5,-2-17 2,-2 19 2,2-12-7,0-7 4,2 19 5,-4-2 0,2-2-2,0 0 4,-2-1-5,2 1-3,-3 0 0,2-3 5,1-12-3,1 26 1,-2-17 1,1 3 2,0-12-3,0 20-2,-2-12 2,4 3 4,-2-11-3,-2 18 1,2-18-2,-3 18-5,6-10 15,-3-8-15,-3 15 4,3-15 4,0 14 2,0-14-5,0 14 2,0-14 4,-1 15-3,1-15-11,0 13 11,0-13-6,0 15 3,-2-5 1,2-10-2,0 16 1,0-16-3,0 18 1,2-10 5,-2-8-6,1 18 1,-1-6 8,0-12-3,0 20-3,0-11-5,0-9 8,0 21-9,0-21 14,-1 18-11,2-13 9,-1-5-3,-1 18 3,1-18-10,0 14-3,0-14 23,0 12-15,0-12-4,1 12-1,-1-12 5,0 0-10,0 14 10,0-14-10,0 0 13,0 13 2,0-13-10,0 0 11,-1 12-9,1-12 8,0 0-6,0 13-6,0-13 10,0 0-1,0 14-1,0-14-6,0 0 5,0 18-7,0-18 9,-2 13-3,2-13-13,0 13 15,0-13 3,0 14-6,-2-3-3,2-11 5,-4 24-3,2-13-1,2 1 5,0-12 3,-3 20-5,3-12-4,0-8 3,-1 18 4,1-18-1,-2 18 3,0-11-8,2-7 3,-3 18 6,3-18-8,-1 15 5,1-15 1,-2 15-1,2-15-5,0 14 7,0-14-6,-3 9 1,3-9 1,0 0-1,0 16-1,0-16 2,0 0-6,0 0 7,0 15 2,0-15 1,0 0-8,0 11 0,0-11 5,0 0-2,-1 11 3,1-11 6,0 0-7,1 14-7,-1-14 0,3 9 8,-3-9 4,0 0 6,2 14-14,-2-14 4,0 0-1,4 10-4,-4-10 0,0 0 5,2 11-5,-2-11 5,0 0 1,0 0 6,2 9-10,-2-9-5,0 0 8,0 0-6,0 0 3,0 0 2,0 0-1,0 0 5,10 6-3,-10-6-6,0 0 3,0 0 19,0 0-21,0 0 5,14 1-1,-14-1 0,0 0 4,0 0 1,14 2-2,-14-2 12,11 1-13,-11-1 12,17 3-15,-17-3 2,16 4 8,-7-4 8,2 3-10,-11-3-4,21 1 1,-12 1 0,-9-2-3,20 0-5,-9 1 3,-11-1 2,22 3-1,-14-2-3,-8-1 2,18 5 6,1-3-8,-19-2 4,25 0 2,-13 0 1,4 0-13,0 4 11,-2-4-4,3 0 7,0 1-8,1-1 8,3 0-3,-6 1-8,6-1 6,-1 0 0,0 0 4,0 0-6,-3-1-1,4 0 2,-1-3 4,-1 8-2,1-4-6,-3-5 1,2 4-2,-4 0 2,2-3 7,0 4-12,-1-1 19,1-2-11,-3 0 2,2 2-7,-1 1 5,2 0-3,-6-3-1,6 2 5,-1-1-3,-2 1-2,2 1 13,1 0-13,-3-3 0,3 3 2,-3 0-2,3-1 5,-1 2 3,-2-2 6,1 1-17,2 0 5,-1-2 4,-1 2-1,-15 0-3,25-1 1,-12 1-2,-13 0 6,22 0-3,-10 0-1,-1-3-8,-11 3 11,20-1-1,-20 1-14,20-2 11,-20 2 3,16 2 2,-16-2-8,19 0-2,-19 0 5,14 0-2,-14 0 2,18 0 6,-18 0-4,18 0-7,-18 0-8,18 0 11,-18 0 7,19 0-5,-8-2 1,-11 2-15,22 0 17,-11 0-3,1-2 15,-12 2-14,17 0 3,-17 0-6,20-3 3,-20 3-6,16-4 1,-16 4 2,12 0 5,-12 0 7,13-2-5,-13 2-4,0 0 7,12-1-10,-12 1 7,0 0-9,8-6 11,-8 6-6,0 0 3,0 0 0,0 0 1,0 0-11,0 0 8,0 0-4,0 0 7,0 0-6,0 0 3,0 0 0,13-2-2,-13 2-4,0 0 6,0 0-1,0 0-4,0 0-5,0 0-17,0 0 11,0 0-20,0 0 2,0 0-22,0 0 0,0 0-14,4 11-8,-4-11-69,0 0-159,-3 18 71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40.23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96F5A6-1037-4CD0-B399-C74701837071}" emma:medium="tactile" emma:mode="ink">
          <msink:context xmlns:msink="http://schemas.microsoft.com/ink/2010/main" type="inkDrawing" rotatedBoundingBox="17641,8112 18174,12912 17025,13040 16491,8240" semanticType="callout" shapeName="Other">
            <msink:sourceLink direction="with" ref="{6CBC8E87-378D-4624-B8C1-4EFF56415C26}"/>
            <msink:sourceLink direction="with" ref="{205B92E2-B9CD-430C-B4E3-70EC3908C57F}"/>
          </msink:context>
        </emma:interpretation>
      </emma:emma>
    </inkml:annotationXML>
    <inkml:trace contextRef="#ctx0" brushRef="#br0">124 12 6,'0'0'36,"0"0"-6,0 0-2,0 0-5,0 0-3,0 0 3,0 0-4,0 0 2,0 0-3,0 0-2,0 0 0,0 0-4,0 0 2,0 0 2,0 0 6,0 0-7,0 0-2,-5-12 0,5 12-3,0 0 1,0 0 3,0 0 3,0 0-2,0 0-7,0 0-2,0 0 4,0 0-3,0 0-5,0 0-2,0 0 4,0 0 1,0 0-5,0 0 3,0 0-4,0 0 7,0 0-8,0 0-3,0 0 4,0 0 3,0 0-1,0 0 1,0 0-2,0 0 0,0 0 2,0 0-2,0 0-2,0 0 2,0 0-2,0 0 3,0 0 3,0 0-9,0 0 9,0 0-10,0 0 4,0 0 1,0 0 4,0 0-5,0 0 5,0 0-8,-17 26 12,17-26-8,0 0 0,0 19 0,-3-12 4,3-7-1,-6 18-3,4-3-1,1-1 3,-1 1-4,-2 1 4,-1 1 5,2 1-4,-2-2-1,2 1 5,-2 0 0,4 1-1,-2 2-1,1-2 0,1 0 0,-1 1-8,2-2 13,0 0-7,-3-3-1,8 2 0,-5-1 6,0 0-7,0 1 0,0-2 6,1 4-3,-1 0-5,5 3 2,-5-3 3,-3-1 4,6 7-6,-3-6 6,0 9-1,-3-10 1,1 8 2,1-2 1,-4 2-1,3 1-2,4-1-4,-5 0-3,0 0 0,1-1 6,2-4-1,-1 3 0,1 2-4,-2-8 2,-1 1-1,1 0 0,-2-2 2,2 1 1,2-1-4,-1 3 4,-1 1 1,-1-2-6,3 1 6,0 4 1,-2 2 1,1-10 4,-2 5-7,1-4-2,1 0-2,-3 1 7,3 4-7,-1-3 4,1-3-5,1 3 9,0-4-10,-3 1 2,6 3 4,-3 0-7,-3-3 7,1 4-5,1-5 0,1 3 6,1 0 0,-1-3 0,0 0 3,0 1-10,0-1 9,0-2-4,-1 4-5,2-1 6,1 4-7,-2-1 2,3 8 5,-2-8-6,-1 7 0,2-8 2,-1 1 2,-1 1-3,4-3 2,-3 3 1,4-2 1,-4-2-3,-1 1-8,2 0 5,-2 2-1,3 0 1,-1 1 4,-1-4 0,1 2-4,-2-1 1,0 1 0,3-3 6,-3 1-10,0-2 12,0 2-3,-3-1-5,7 0 2,-5-1 4,-2-1-6,3 2 14,0 0-10,0 3-1,-2-4-5,2 2 3,0 2 8,0-1-4,0-1-1,-1 0 5,4 2-2,-3-2-6,0-1-1,3 0-1,-3-2-2,0 0 8,0 1-8,0-1 25,0-12-18,0 21-1,0-10-2,0 0 8,1-1-6,-1-10-6,0 18 9,0-9-5,0 5 2,2-5-3,-2-9 4,-2 23-2,4-13 3,-2-10-13,0 20 7,0-9 4,0-11-7,0 18 8,0-7 1,0 1-3,0 1-3,0-13 7,-2 19-8,1-8 8,-2 2 2,6 1 0,-3-4-7,0-10 3,-3 25 2,6-7-4,-6-3-2,3 2 0,0 0 4,0 3-3,3-6 2,-3 0-2,0 2 1,1-6 1,-2 6-7,1-2-1,0-14 3,0 26 7,0-15-1,1 2-1,-2 1 0,2-2-4,-1 0-1,0-1 4,0 2-3,0-13 2,0 26-1,2-10-3,-4 0 0,1 1 14,1-3 2,0 0-11,1 3 6,-1-3-8,0-4 3,2 3-2,1-2 0,-3 3-2,0-14-3,2 20 7,-2-6-4,1-4-1,-1 1 1,2 1 4,-2 0-4,4 2 6,-2 0-5,1-2-4,-3-2 4,2 1 0,-2-11-1,3 18 7,0-7-7,0-2 6,0 1-3,-3-10 2,0 21-4,3-13 4,-3-8-1,5 19-3,-5-10-2,0-9 8,1 19 1,-1-9-4,0-10-7,2 20 2,1-7 3,-6-1 1,6 2-4,-1 0 0,-1 4 0,-2-6 3,5 5-8,-7-3 5,6-1 3,-3-13 5,0 22-6,2-8 2,-2 0 5,0-2-5,0-12 1,-2 22-4,4-8-1,-2-5 6,0 3 1,0-12-6,-2 22 5,2-12-4,0-10 1,-3 25 8,3-13-6,0-1 4,0-11-10,0 22 11,-1-4-7,-1-3-13,-1-1 12,1 1 0,1 0-5,-2-1 6,1-3 5,2 2-8,0 1 9,0-14-4,0 21-5,0-10-2,0-11 4,0 21 0,0-6 4,0 2-5,0-2 4,0-2-4,2 2-2,-4-5 10,4 1-5,-2-11 1,0 19 3,0-19-1,-2 20-4,2-12 2,2 3 0,-2-11-2,0 19 1,0-19-1,-2 18 6,2-9-8,0-9 6,-3 19-6,3-8 4,0-11-4,-5 21-5,5-13 8,2 3-4,-2-11 2,-2 20-4,2-4 12,0-5-6,0 4-3,-1-5 5,1-10-1,-3 20-7,3-9-2,0-11 13,0 18-12,-2-9-1,2-9 1,-1 17-2,1-17 8,0 13-4,0-13-1,0 12 4,0-12 6,0 14-5,0-14 11,0 0-12,0 18 2,0-18-1,0 9-2,0-9 11,0 0-5,-2 19-7,2-19 3,0 9-1,0-9-4,0 0 7,0 18-3,0-18 6,0 0-1,0 15-8,0-15 0,0 0 5,-3 14 1,3-14-8,3 10 3,-3-10 4,0 13 4,0-13-9,0 0 9,-3 14-5,3-14 3,0 13-2,0-13 3,3 12 2,-3-12-12,0 15-2,0-15 6,0 14-5,0-14 8,0 10-1,0-10-2,2 11 3,-2-11-1,0 0 2,-2 16-2,2-16 3,2 10-3,-2-10 4,0 0-1,0 15-1,0-15 9,1 14-7,-1-14-2,0 0-9,0 11 8,0-11-7,2 12 9,-2-12-1,0 0-3,0 0 4,0 12-3,0-12 2,0 0-2,0 0 8,3 10-7,-3-10-2,0 0-3,0 0 3,0 0-4,1 11 0,-1-11 8,0 0-5,0 0 3,5 11-4,-5-11 0,0 0 3,5 7-1,-5-7-3,0 0 7,0 0 3,0 0-5,6 7-2,-6-7 5,0 0-9,0 0 0,11 5 8,-11-5-8,0 0 8,12 2 4,-12-2-8,0 0 8,16 4-4,-16-4 2,15 0-3,-15 0-6,21 0 1,-9-4-3,-12 4 7,22 4 4,-8-8-4,2 2-3,-4 2 2,4 0-1,-16 0 0,28 2 3,-16-2-4,0 0 3,4 0-6,-2 0 5,0 0 2,5 0-2,-4 0 1,4 0-9,-3 0 12,-2 0 4,4 0-8,-2 0-9,3 0 8,-2-2 2,-3 2-5,6 0 8,-3-2-9,-1 2 14,-1-3-7,2 3 4,-1 0-8,3 0 1,-5 0-2,0 0 8,-14 0-4,25 0 10,-11-4-15,3 8 3,-3-9-3,1 5 1,-1 0 0,0 1-15,0 3 5,2-1 7,-4-1-7,5-2-1,-1 2 11,-2-2-3,2 4 1,1-3 3,-2 1-5,2-2 7,1 4-5,-1-4 0,-3 0-1,3 1 5,-2 1-5,-2-2-5,-1 4 4,2-4-3,-3 3 9,-11-3-3,21 4-10,-9-3 5,-3-1-1,-9 0 6,19 4-1,-10-1 0,-9-3 3,19 3-3,-11-2 3,-8-1-4,14 6 7,-6-5-2,-8-1 1,14 2-4,-14-2 8,12 4-4,-12-4-1,11 5 0,-11-5-6,0 0 6,0 0-10,16 0-10,-16 0-8,0 0-7,0 0-19,9 9-37,-9-9-100,-2 17 45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50.8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8C8699-09BE-47C3-B07F-5FDB741F505E}" emma:medium="tactile" emma:mode="ink">
          <msink:context xmlns:msink="http://schemas.microsoft.com/ink/2010/main" type="inkDrawing" rotatedBoundingBox="23210,12333 24394,10550 25339,11178 24156,12961" semanticType="callout" shapeName="Other">
            <msink:sourceLink direction="with" ref="{594C1088-F937-44F3-9D74-4A3C40822493}"/>
            <msink:sourceLink direction="with" ref="{EE74E934-D65A-4E1E-A5BA-3300EC8E940F}"/>
          </msink:context>
        </emma:interpretation>
      </emma:emma>
    </inkml:annotationXML>
    <inkml:trace contextRef="#ctx0" brushRef="#br0">1567 0 18,'-20'-1'58,"-8"-1"-5,-2 4-11,-1 2-3,2 0 6,-4 3-8,-8 3-8,-1 2 5,-1 2-9,-4 4-3,-1 1 3,-21 13-7,-1-2-5,-5 5 2,-1-1-2,-3 3-2,-2 2 1,4 2-3,0-1 1,3-3 0,10 0 1,16-6-5,3 2-1,-2 0 6,5 4-13,6 7 7,4-3 5,-2 1-5,1 1 7,8 5-6,0-1-2,5 1-1,4 2 0,5 5-1,2-3-11,1 16 15,7 2-3,5 1 0,1-20 3,3 0-6,4-1 3,7-1 0,3-4-5,1-1 2,10-5 0,3-1-2,4-4 1,4-7-3,4-6 5,2-9 3,4-4-1,7-8 5,-3-10 14,24-7 4,-7-7 8,-21 1 10,1 1-3,-7-3 8,-4-5-1,-2-2 2,-6 3-3,-2-4 0,-8 0-6,-4-4-2,-5 0-3,-3-1-2,-9 1-15,-2-3-10,-1-1-17,2 2-6,-5 2-12,1 1-16,-8 9-5,5-1-12,-2 6 5,2-4-13,3-3 4,-2 10-79,2-5-152,2 0 67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51.90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232D99-CA7E-4F92-B084-D777711EFB0D}" emma:medium="tactile" emma:mode="ink">
          <msink:context xmlns:msink="http://schemas.microsoft.com/ink/2010/main" type="inkDrawing" rotatedBoundingBox="24710,11978 28860,10800 29076,11561 24926,12740" semanticType="verticalRange" shapeName="Other">
            <msink:sourceLink direction="with" ref="{37D5BF70-9901-46B9-A305-664E0DA0C161}"/>
            <msink:sourceLink direction="with" ref="{AEA97912-6AEE-4F25-BE2A-4C9AFAA3E540}"/>
          </msink:context>
        </emma:interpretation>
      </emma:emma>
    </inkml:annotationXML>
    <inkml:trace contextRef="#ctx0" brushRef="#br0">0 940 24,'0'0'74,"8"12"-11,-2-3 4,0 2-16,2 3-2,0 2-10,3-1 0,-2 3-2,5 2-10,0 1 0,0 0 1,5-2-1,-1-1-3,3 1-4,-3-2 3,3 0 0,4-1-3,1-5 9,-3 4-8,4-4-1,1 3-5,0-3 1,1 0-13,3-1 12,7 1 1,4-3-13,-4 2 7,5-3 0,-1 1-1,-2-1-2,4-3 3,2-3-1,-4 3-6,6-4 2,0 0-4,1-1 5,-2 1-4,-2 0-5,3 0-3,-2 0 7,-3-3-5,1 3-3,2-5-5,-5 2 12,1-1-8,1 1 7,-1-3 10,0 0-9,0-4 5,1 3-1,-4-1 10,4 1-11,-1-6 6,-1 4-4,5-5 12,-6 5-12,4-1 5,-2-4 3,4 3-4,-6-3-3,2 2-5,-1-2 3,-1 4-4,2 2 2,-10-3 4,4-3 4,-5 5-7,5-1 8,3-1 2,-10-1 4,-2 2-17,2 2 21,-5-5-9,4 1 7,-2 1-3,-2 1 0,1-2-7,2-2 12,2 4-7,-4-5-7,2 3 7,6-6-4,-4 4 3,10-4-13,-5 0 7,-6 4 4,-1-2-7,2 7 1,7-10 4,-9 7-10,2 1-3,-2-5 20,12-4-14,-13 6 0,10-6-3,-13 7 4,-1-3-2,2 6-3,-2-8 8,1 6 2,-1-1 3,-6-1-10,3-2 3,1 7-5,-1-4 1,0-1 1,3-1-5,2 1-4,-1 1-7,2-3-2,2-1 0,-1 1-11,7-6 8,-8 8-10,9-9 5,-12 8 2,3 4 4,-4-5 4,-1 2-11,-1-2 11,-3 5 0,-5-2 11,5 3-1,-3-1 0,2 0-2,-2 0 15,3-2-12,0 1 1,-3 1 1,10 0 5,-7 0-7,0 0 5,-1 2 3,-2-3-14,3 4 9,-3-2 3,0 2 3,1-3-14,-1 2 11,-3 2-7,5-3 6,-8 2-3,4 2 2,-4-4-4,4 2 7,-4 0-3,1 5-3,-1-6 7,-8 9-3,13-9-1,-9 4-2,-4 5-2,10-6-2,-10 6 1,0 0 7,7-8-5,-7 8-5,0 0-3,10-5 3,-10 5 4,0 0 3,0 0 6,0 0-3,6-7-1,-6 7-1,0 0 3,0 0-3,8-7 0,-8 7 7,6-10-2,-6 10 5,8-7-3,-8 7-2,0 0 3,0 0-4,3-8 9,-3 8-10,0 0 4,0 0-3,0 0 7,0 0 1,0 0-2,0 0-1,6-11 1,-6 11 0,0 0-2,0 0 1,0 0 5,0 0-6,0 0-7,0 0 6,0 0-4,0 0 3,0 0-3,0 0 6,0 0-2,0 0 3,0 0-21,0 0 10,0 0-3,0 0 3,0 0 6,0 0-10,0 0 0,6-7 5,-6 7-4,0 0 10,0 0-1,0 0-13,0 0 0,0 0-21,0 0 10,0 0-4,0 0-13,0 0-3,0 0 1,0 0-5,0 0-23,0 0-10,0 0-46,0 0-133,0 0 59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7:52.48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5A6B3E-90FB-40B9-AD67-5BEC0045E0AE}" emma:medium="tactile" emma:mode="ink">
          <msink:context xmlns:msink="http://schemas.microsoft.com/ink/2010/main" type="writingRegion" rotatedBoundingBox="24908,12477 24930,12477 24930,12521 24908,12521"/>
        </emma:interpretation>
      </emma:emma>
    </inkml:annotationXML>
    <inkml:traceGroup>
      <inkml:annotationXML>
        <emma:emma xmlns:emma="http://www.w3.org/2003/04/emma" version="1.0">
          <emma:interpretation id="{B27E4716-66E0-4BC2-B0A3-F60A2E645D09}" emma:medium="tactile" emma:mode="ink">
            <msink:context xmlns:msink="http://schemas.microsoft.com/ink/2010/main" type="paragraph" rotatedBoundingBox="24908,12477 24930,12477 24930,12521 24908,12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B0859-D955-4931-A496-C95F608FBF67}" emma:medium="tactile" emma:mode="ink">
              <msink:context xmlns:msink="http://schemas.microsoft.com/ink/2010/main" type="line" rotatedBoundingBox="24908,12477 24930,12477 24930,12521 24908,12521"/>
            </emma:interpretation>
          </emma:emma>
        </inkml:annotationXML>
        <inkml:traceGroup>
          <inkml:annotationXML>
            <emma:emma xmlns:emma="http://www.w3.org/2003/04/emma" version="1.0">
              <emma:interpretation id="{A6F79FD7-B5D7-4D81-8BB4-3B4926507DDE}" emma:medium="tactile" emma:mode="ink">
                <msink:context xmlns:msink="http://schemas.microsoft.com/ink/2010/main" type="inkWord" rotatedBoundingBox="24908,12477 24930,12477 24930,12521 24908,12521"/>
              </emma:interpretation>
              <emma:one-of disjunction-type="recognition" id="oneOf0">
                <emma:interpretation id="interp0" emma:lang="en-US" emma:confidence="1">
                  <emma:literal>.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:</emma:literal>
                </emma:interpretation>
                <emma:interpretation id="interp3" emma:lang="en-US" emma:confidence="0">
                  <emma:literal>?</emma:literal>
                </emma:interpretation>
                <emma:interpretation id="interp4" emma:lang="en-US" emma:confidence="0">
                  <emma:literal>(</emma:literal>
                </emma:interpretation>
              </emma:one-of>
            </emma:emma>
          </inkml:annotationXML>
          <inkml:trace contextRef="#ctx0" brushRef="#br0">20 44 105,'0'0'126,"0"0"-3,0 0 3,0 0-10,0 0-12,0 0-1,0 0-10,0 0-4,0 0-6,0 0-11,0 0-5,-18 0-11,18 0-7,0 0-3,0 0 3,0 0-16,0 0-3,0 0-13,0 0-3,0 0-14,0 0-12,0 0 0,0 0-21,0 0-18,0 0-19,-4-19-23,4 19-10,0 0-86,0 0-203,14-25 91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8:22.01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352969F-E30E-4EC2-BAE5-CF4C762097FC}" emma:medium="tactile" emma:mode="ink">
          <msink:context xmlns:msink="http://schemas.microsoft.com/ink/2010/main" type="inkDrawing" rotatedBoundingBox="15915,170 16963,13737 16774,13752 15725,184" shapeName="Other"/>
        </emma:interpretation>
      </emma:emma>
    </inkml:annotationXML>
    <inkml:trace contextRef="#ctx0" brushRef="#br0">0 0 14,'0'0'51,"0"0"4,0 0-6,0 0-1,0 0-10,0 0 2,0 0-2,0 0-3,0 0-1,0 0-5,0 0-4,0 0 0,0 0-3,0 0-4,0 0-2,0 0-3,0 0-2,0 0 0,0 0-3,0 0 4,0 0-3,0 0 9,0 0-3,0 0 4,0 0 3,0 0 18,0 0-10,0 0 13,0 0 0,0 0 8,0 0-3,0 0 4,0 0 2,0 0 3,0 0 3,0 0 0,0 0 1,0 0-1,0 0 1,0 0-1,0 0-9,0 0 2,0 0-8,0 0-2,0 0-10,0 0 2,0 0-1,0 0-5,0 0-6,0 0 0,0 0-3,0 0-1,0 0-7,0 0 4,0 0-3,0 0-3,0 0 1,0 0-4,0 0-1,0 0-3,0 0 1,0 0-1,0 0 0,0 0 0,0 0 0,0 0 4,0 0-3,0 0-1,0 0-1,0 0 1,0 0-3,0 0 0,0 0 5,0 0-1,0 36 0,0-36-3,0 0 3,0 0 1,0 12-4,0-12 0,5 9 0,-5-9-1,0 0 2,1 16 3,-1-16-2,0 10 1,0-10 1,2 13 1,-2-13-3,3 12 2,-3-12-5,0 14 4,0-14-3,0 15 3,0-15-3,0 12 2,0-12 1,3 10 3,-3-10-2,2 11 2,-2-11-3,3 11 0,-3-11 0,1 11 2,-1-11-1,2 14-1,-2-14 1,3 12 0,-1-4 0,-2-8 0,0 20 0,1-12-5,-1-8 4,-1 15-1,1-15 1,0 20-2,1-8 4,-2 0-3,2 0 0,-1-12 0,-1 22-1,2-10-3,-1-12 4,-3 25-4,5-14 6,-2-3-2,0-8-5,0 27 4,1-13-2,-2 0 0,2 4 0,-2-4-3,1 3 5,0-1-1,-2 0 2,-1 2-1,6-4 0,-6 4-1,6 0 1,-6-1 0,1 1-1,1-1-1,1 0 1,-3 0 3,3-3-2,0-3 0,0-11 2,0 21-5,0-11 2,0-10-5,3 18 3,-3-9 2,0-9 3,1 14-5,1-5 3,-2-9-4,3 17 0,-3-17 3,-3 17 0,8-10 0,-5-7-2,1 17 10,-1-8-7,2 2-4,-2-11 2,4 21 1,1-13 1,-3 2 0,-2-10-5,4 23 5,-2-12 2,-1-3-4,1 2 0,-2 1-3,3 1 2,0-1 1,-3-11 0,5 17 4,-2-6-2,0 0-4,0-2 3,2 3 1,-5-1-2,3 1-6,-3-1 5,5 1 5,-4 4-2,2 0-2,-1-2 2,-2 2 1,1-2-1,-1 3-3,-1-1 4,2-2-4,1 4 3,-4 0-1,2 0 0,2 0-6,-2-1 9,0 0-2,3 0-1,-3 1 1,3-3 0,-3 3 1,-1-3-2,1 7 4,1-7-2,-2 2-2,5 1 3,-7-4-4,3 2 1,0 5 2,3-6 0,-6 3-5,6 1 5,-3-3-4,0 2 5,0-1-5,0 0 3,2 2-3,-2-1 4,0 1-5,1 0 4,-1-4-2,4 4 0,-1-4 1,-2 2-4,2 1 5,-1-2-3,3 3 2,-2-5 3,3 2-5,-1 2 3,-2-3-5,1 2 3,-4-3 1,4 1-2,-1 1 4,-2 1-6,2-3 2,-3 3 2,0 3 3,0-5-3,3 3 0,-1 0 1,-2 0-3,-2-3 0,4 4 2,0 1 1,-4-2-2,2-2 4,0 2-2,0-1-2,0 3-1,0-5 3,0 3-6,-2 2 4,-1-3-3,2 0 3,1 5 6,0-4-3,0-3-1,-2 3 0,2 1-1,0-2 3,0 5-3,0-2-1,2-3 2,-1 8-4,2-7 3,-3 0 1,2 0 1,0 2 0,-2 4-4,0-7 2,3 6-3,0 0 2,-3 2 0,1-2-1,-1 1 2,3 1 2,-1-7-4,-2 7 0,5-5 4,-5 5 0,0-2-5,1 2 5,1 0 0,-2 0-3,3 0-1,-2-2 2,-1-6-4,2 3 3,0-3 0,1 6 6,0 3-5,0-4-4,2 3 3,-2-8 4,3 2-1,-5-2-5,3 7 5,-1-7-6,3 7 3,-6 0 0,2-2 2,-1 4-3,1-9-1,-4 5 1,4 0 0,-2-1-2,-2 5 5,2-1-2,0-2-4,0-2 6,0-3-1,0 6-2,2 0 2,-2-2 1,0 3 0,3-6-4,0-1 4,0 7-3,0-4-2,0-2 2,0 4 4,2-6-2,-3 3 0,4 4-1,-5-5 3,1 0-2,3 3 0,-1 1 3,-2-3-8,-1-2 2,1-1 3,1 4 2,-3-4-6,0 4 6,2-3-1,-1 7-3,-1-8 1,3 5 1,-1-2-1,-2-5 0,3 4-3,-5-1 5,2-2-3,2 1 3,-2 0-2,0 0 1,3-1 1,-3 3-1,0-2-3,2-2 2,-2 3-2,0-2 5,0 3 1,0-5-3,0 2 2,0 2 0,0-2-1,-2 5-3,-1-7 0,3 2 0,-2 3 2,1-2 3,1 1-5,-2 2 0,2 3 2,2-5 1,-2-6-3,0 7 3,1-1 0,-1-2-4,0 4 4,0-4-2,2 3 3,-2-3-2,3 2-2,-3 0 2,3-1-5,0 1 6,-1-2-8,2-1 8,-4 3 0,4 1-3,-4-2 1,0-2 2,1 4-3,2-1 1,-3-1-1,0-2 2,2 1 2,-2 1-3,1-2-1,-1 0 2,0-1-2,4 3 5,-3-1-6,1-1 2,-2 2 1,1-2 0,-1 3 1,3-6-4,-1 4 5,3-1-1,-5 0-1,1 0 5,1-1 2,2 1-3,-2-2-2,-1 4 2,3-1-1,-1-1-2,-2 1 1,-1-2 0,5 0 0,0 2-2,-2-2 0,-2 2 1,2-2 0,-1 3 1,-1-1-1,-1-2 2,0 2-3,0-1 3,4 1-4,-4-1 0,-4 3 0,4-4 2,-1 1-2,2 2 5,-1-1-4,0 0-1,4 0 0,-3 1 0,1-1-3,2 2 3,-1-3-1,2 11 2,-3-11 2,2 2-2,-2-2-4,3 3 4,-2 0 1,1-1-3,-1-1 2,2 3 0,0-2 2,0 0-2,-2 0 5,-2 1-4,4 7 2,-2-7 0,0 0-2,-1-3 0,1 4 2,0-1-4,0-1 1,0 2 4,0-4-4,2 10-2,-4-7 2,4 0-1,-3 0 0,-1 1 1,4-4 3,-4 7-2,4-6 0,-2 4 3,-1-3 1,1 0 1,-2 4-1,4-6 4,-5 10-1,2-7 1,-1-3 3,-1-1-4,3 5 5,0-2 0,-3-2 1,0 3-1,0-3 1,2 2-2,-2-1-2,0 0 0,3 1 0,-1 0 2,-4-2-6,4 3 4,-1-2 2,2 0-3,-1-4 1,-2 6 3,1-3-4,-1-2 0,5 3-2,-5-1 1,2-1 2,-1 0-5,-1 1-1,3 0 1,-3-1-3,2 3 2,0-3 1,-2-4-4,1 7 0,2 0 0,0-3-2,-3 0 5,3 3-2,-1-2 0,0 0 0,-2 0 1,1 1-4,-1 0 4,5 3-2,-5-4 0,4 2 0,-2-1-4,0 2 1,1 1 4,-2-4-2,1 9-2,-1 0 3,2-2-2,1 1-1,-4-2 3,3 1 0,-3 3 1,0-1-3,1 3-1,-1-1 1,2 0 1,-2-3-1,0 5-1,-2-3 0,2 1 0,0 1 1,0 0 0,2-2 0,-2-1-2,1 1 3,-1 2 0,3-3-2,-3 0 2,0 2 0,0 0-2,2 3 4,-2-4-2,0 2-1,-2-2 1,2 2-3,-3-2 3,2-1-1,1 3 0,0 0-1,-2-5 4,2 5-2,0-4-1,0 4 5,2-3-4,-4 0-2,1-9 1,-2 11 1,1-1-1,2-5 0,0 4 3,2 1-1,1 0-3,-6-7-2,3 6 4,3-1-2,-3-5-2,3 0 1,-3 1 2,1-1 0,2 1 4,-3-5-6,0 4 3,2 0-3,0-1 1,1 0 1,-2 1-1,1-2-2,-2-5 4,4 6-1,-2 0 0,0-3-1,-2 3 8,3-3-4,-3 3-3,0 2-1,1-4 0,-1 3-2,2-2 8,-1 0-8,-1-2 2,3 2 0,-1 0 0,0 0 1,1-1 2,-2-1-4,-1 1 1,3-1 0,0 1 4,-1-1-4,0 1 1,-2 0-3,4 2 8,-2-1-7,1 2 4,-1-3 3,-1-1-4,4 1-2,-4-3 1,4 6-3,-2-1 2,-1-6-1,1 8 2,0-6-1,2 10 2,-4-7-2,4 4 3,1 4-1,-4-7-1,-1 1 5,4 0-3,-4 0-2,6 0 3,-3-3-1,-1 4 0,4-1 0,-3-5 1,-1 5-4,2-3 2,1 4-1,2-2 1,-2-2-2,-3 3 1,2-2-1,-2 3 3,2-1-4,1 6 4,-3-7 0,2 2-2,-4-1 0,6 0 3,-6 1-2,4-1 0,-4 6-3,4-6 3,-3 2-5,-1-1 3,4-5 3,-4 5-3,3-1 0,-4 2 2,4 4 0,-1-1-1,-1-2 1,-1-1 0,4-4-2,-5 1 1,2 2-1,-1-2 1,2 6 0,-1-4-1,-1 2 2,-1-1 3,0-1-3,0 4 4,0-3-3,0-3 1,0 8-2,0-6 2,-1-1 1,2 0-3,-2 0 1,6-1 0,-5 1-2,0 1 2,0-1 0,0 1 2,3 10-7,-5-5 6,2-8-1,0 3-3,0 5 3,2 0 1,1 3 0,-6-2 4,3-5 1,0 2-1,0-1-2,0 4 3,0-7-4,0 5 3,3-4-1,-6 6 3,3-3-1,0-2 1,-2 4-1,2 3 3,-1-4 0,1 4 3,-4-3-4,3-6 4,-1 8-1,-2-1 1,2 0 4,-3-6-5,4 4-1,-1-3 1,-2 3 5,2 0-9,-3-6-1,5 5 0,-1-4 1,1-1-1,-2 2-2,-1 6 3,2-2-4,-1 3 1,2-4-2,-1 3 2,-3-6-5,1 7 2,0-6-4,6 2 2,-3 4 1,-3-2-1,6 5-3,-3-10 10,2 3-8,-2-2-1,0-2 4,1 2-1,3 4 2,-1-1-2,-2-4-2,2 4 0,-1-3 3,3 3-6,-4 0 3,1-3-1,2 4-2,-2 0 5,3-2-4,-4-3 6,5 6-5,-4-5 2,-1 1 0,4-1-1,0-1 1,-2 6-2,-1-6 3,4 0-4,-3-1 1,0 2 2,2 1-3,-2-2 3,3 6-2,-1-2 5,-4-5-6,4 8 3,-5-8-5,8 4 6,-8 1-2,3 2-6,0-5 8,-2-4-5,4 2 2,-3 0 4,-1 2 1,4-3-6,-2 1-3,2-2 8,-4 2-3,5-2-1,-6 0 3,5-2-5,-2 1 2,2 0-1,-4 1 1,4 3 1,-2-5-1,-3 2 3,2-2-3,3 4 1,-1 0 0,-2-3-3,2-2 3,-4 4 1,2-2 1,-2 1-4,2-4 4,-1 2 1,-1 1-2,3 0 1,-1-1 3,-2 1-6,1 0 0,2-1-2,-1-3 3,-2-11 0,0 16 0,2-3 0,-2-2-1,0-11 1,1 16-2,-1-16-1,0 18 2,0-8 1,0-10-3,0 15 2,0-15-2,-1 14 2,1-14-2,-2 19-2,2-19 3,0 17-1,0-17 4,0 15-2,-2-4-2,2-11 6,0 18-4,0-8 0,0-10-2,-4 19 4,4-8-3,0-11 1,0 20-1,0-20 1,1 17-1,-1-6 4,0 0-3,0 1 3,0-12-2,0 23 0,0-12 0,0 2 1,0-2-1,0-11-1,3 20 3,-6-8 1,6 2-2,-1-2-3,-4 2 5,4 1 3,-2-5-2,-2 8 5,4-6-3,-4 4 2,2-2-2,0 2 2,0-4-1,-3 3-1,3 1 2,0 1 0,0-4-5,0-1 2,0 2 0,0-14-8,0 22 0,0-14-2,3 5-2,-3-13-3,2 15-5,-2-15 3,2 18-2,-2-7 1,0-11 2,-2 15 5,2-15-5,-2 16 0,2-16 0,-3 17-3,3-17-7,-3 8-3,3-8-10,-4 11-12,4-11-14,-4 9-8,4-9-15,0 0-19,0 0-24,-9 7-37,9-7-21,0 0-40,-20-3-119,20 3-373,-22-11 165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8:26.44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E1B0723-7740-4C08-9C69-9E12439B5182}" emma:medium="tactile" emma:mode="ink">
          <msink:context xmlns:msink="http://schemas.microsoft.com/ink/2010/main" type="inkDrawing" rotatedBoundingBox="4836,6664 27319,5712 27328,5925 4845,6877" shapeName="Other"/>
        </emma:interpretation>
      </emma:emma>
    </inkml:annotationXML>
    <inkml:trace contextRef="#ctx0" brushRef="#br0">0 841 17,'0'0'132,"0"0"-5,0 0-11,0 0-1,0 0-11,0 0-6,0 0-5,0 0-9,0 0-7,0 0-7,0 0-3,0 0-8,0 0 3,0 0-5,0 0-7,28-15 1,-28 15-6,0 0-5,17-3-4,-17 3 0,14 0 2,-14 0-8,14 0-1,-14 0 0,14-1-5,-14 1-3,16 1 0,-16-1 0,20 0-1,-12 0 1,-8 0-1,22 3 5,-11-3-2,-11 0-3,22 0 5,-7 0-3,2 0-1,-1 0-3,4 0 1,-3 1 0,3-1-5,2 0 4,-2 0 0,7 2 2,1 0-3,2 0 0,-1-1-6,1-1 7,-1 4-5,4-8-1,1 4-2,-4 0-1,3 4 0,-1-9-1,-1 6 0,2-1-4,-5 0 1,2-1 0,-4 2 3,2-2-2,0 2-3,5-1 3,-3-1-3,1 1 4,0 0-3,2-2 2,-2-2-1,14 3-1,-12 1 1,10 0 3,-1-4-6,-1 2 4,-9-2-2,3 4 1,5-3-1,-7 3-3,0 0 4,-4 0-4,4 0 3,-2 0-1,-5-1 1,6 1-3,-3 0 4,-1 0-2,0-3-3,5 2 0,-2 1 1,-1-3 4,-2 2-3,4 1 0,3-2 1,5-2-2,2 3 2,-9 1-2,10 0 1,-1-3 3,-9 3-5,1-3 3,-2 3-3,3-3 2,-7 3 1,7-1-4,5-2 3,-7 3-1,1-1-1,-3-1 2,2 2-3,11-4 3,-13 5-3,9-2 1,4 1 0,-4 0-1,-9 0 3,4-1 1,5-5-3,-7 6 2,9 0-3,-9-1 1,9-3 1,1 3-2,-2 2 2,-9 3-2,14-8 4,-3 4-4,1-1 0,-1 1 3,-1-1-3,5 0 4,-3 3-2,1-3-1,-1-4 0,-4 4 1,4 0 0,-1-4-2,-2 4 0,1 1 0,-2 0-1,4 0 3,-4-3-2,4 2 1,-13-1 0,13 1 0,-1 2 0,1-2-3,-2 1 6,2-3-3,-1 6 0,-9-6 0,13 3 4,-3 0-4,-1 0-1,-12 0 0,10-1 3,-7 1-1,7 1-2,-7-1 3,6-1-1,1 1 3,3 1 0,-10-1 3,-2 0-1,7-1 0,2 2 2,-1-1 1,-4-1-1,5-1 0,1 2-1,-11 0 2,9 0-1,4-4-3,0 3 0,-4-1 1,4 2-2,1 2-1,-2-4-1,1 4-1,-3-2 1,4-2-1,-2 2 0,1 0 0,-1 0 1,-2-2 1,1 2 2,-2 2-2,3-2-3,0 0 2,-1 0-4,3 0 3,-1-4-1,-4 4 2,7 0-2,1 0 1,-4 0 1,0-1-2,2-3 0,3 4 5,0 0-4,0 0 0,2-1-2,-1 0 1,4 1-2,-4-1 3,-1 2 1,2-1-1,-4 1 0,2 0 3,-2-1-6,3-1 2,3 2-3,-5-2 1,0 1-1,-2 1 3,8-1 0,1 0 1,-2 0 0,-2-1 0,-1-1 0,1 2 2,2-4-4,0 2 0,2-3-2,-4 4 1,2 0 1,1-1 0,2-2 1,-1 3-1,-1-1 1,3-2 1,-5 1-1,1 0-1,0 3 1,-1-1 0,-2-3-1,1 4 0,0-2-1,-1 0 3,-2 2-4,7-3 3,4 0-2,-6 2 5,2-3-2,1-1-3,-2 1 2,-1 1 1,-2 0-2,4 1 0,-1-2 8,4 0-7,-5 0-3,3 3 3,-1-2 0,1-1-2,-2 1 4,2 3-4,0-3 1,-3 2-1,0-1 0,2 1 5,-2 1-5,1 0-1,-4-4 3,6 2 1,0 1-4,-1 1 3,-3-4-3,5 4 2,-6 0-2,5-5 1,-2 5 0,1 0 1,1-2 0,0 2 0,-1-4 2,2 1 5,-2 3-8,-1-5-1,1 3 3,-4-2-1,1-1 0,-3 2-1,1-1 1,-2 1 0,1-1-1,-3-3 5,-2 1-2,4 5-2,2-3 1,2 1 1,-4-2-2,-5 4 1,4-4 2,-2 1-1,-3 1-1,5-1 0,-3 1 0,2-2 0,1 2 0,-3 0 1,-2 0-2,3-2 4,0 5-5,-3-4 2,2-3 1,-5 7-3,-7-4 3,10-3 0,-1 6 3,-7-1 0,10-2-4,-12 1 1,12-4 0,-10 3 0,8 0-2,5 4 0,-5-4-1,2 1 1,-2-2 2,3 3-1,-3 1-1,5-3 3,-5 1-1,0-1-1,0 3 3,-10-5-3,1 5 4,8-3 2,1 1-2,-2 0 3,-6 3-1,10-4 2,0 1-2,-1-1-2,-1 0-2,2-2 4,-2 5 0,3-3 0,-1-2-1,-2 1-2,-2 2 1,-7-1 0,11 3-1,-12-1 1,-2-2-1,2 1 2,0-1-2,0 3-1,-2-5-1,3 5 3,-1-3-3,-2 2 2,3-2 0,-4 3-1,-2-3 0,2-3-1,4 7 0,-2-2 1,2-3 6,-5 5-8,1-3 0,6 3-1,-3-4 6,10 4-3,-10 0-2,0-4 1,1 1 0,1-1-1,0 4 3,-1-3 5,9-1-1,0 4-2,-11-3-2,10-1 3,-8 3 2,-2-2-5,3 3 3,-1 0-2,-1-4-1,10-3-2,-10 4 3,0 2-1,3 1-1,-3 0 3,10-2-4,0 0 1,-1 0-1,-7 2 4,8-1-5,-3-3 2,-6 1-2,-1 3 3,0 0-3,8-4-1,-7 4-1,-4-2 3,4 1-2,9-3 1,-12 3-2,2-2 2,-2 0 2,3 2-2,-4 1 2,4 0 2,-3-1-5,2-1 2,10 1-4,-12 1 3,-2-3-2,5 2 1,-1 1 3,-1 1-1,2-1-2,1-1 1,-2-1-1,2 1-1,-3-3 1,3 2 0,-3 1 2,10-3-1,-8 4 0,1-3-1,-3-1 2,0 4-3,11-3 1,-12 1-1,-1 2 1,12-2 0,-13-2-1,6 4 2,-1 0 3,0-1-7,-5-3 2,1 1 1,-1 1 2,0 0 2,-1 2-3,1-3 1,-2 3-1,2-3 2,-8 0-2,8 3 1,-3-1 1,5 1-2,-2-4 0,-3 4 0,1-3 0,1-1-1,-1 4-1,2-5 0,0 5 4,0 0-4,2 0 4,1-2-2,-6-2 1,2 3-4,1 1 5,-2 0-3,4 0-1,-10 0 0,6-1 4,1 0-5,-5 1 3,4-4 0,-1 4-4,-5 0 5,7 4-6,1-8 0,-3 4 1,0 0-1,-5 4 0,6-3-1,2-1 0,-1 0 0,-1 2-2,4-3 0,3 0 2,-5 2-2,1-1-2,1 1 1,2-1 1,1 0-2,-3-1 1,-1 1 2,2 0 0,-1 1-3,3-2 2,-2 0-5,2 0-1,1 1 1,6-4-2,2 3 4,-1 1-3,1 1 2,-11-1 1,2-1 0,9-1-1,-10 2 2,11-4 1,-3 4 1,-9 0 0,3 0 0,7 0 1,-8-1 1,-2-2 1,11 0-1,-8 6 3,-1-7 1,10 1 2,-2 0-4,-8-1 2,7 7 1,-6-3 2,1 0-4,3 0 1,-5-3 0,-3 2 0,-2-1 1,3 1-1,-6 1 3,6-4-2,-3 0 4,0 4-2,0-2 0,0-2-3,0 3 2,0-4 0,0 4 0,0-2 0,0 3-3,0-1 5,-3-3-3,3 4 2,0-2 0,-1 0-1,1 0 0,0 1-2,-2 1-1,-1-5 6,2 3-3,-1-2-1,1 4 0,-1 0-2,-7 0 5,1-4-3,6 4-1,1-1 4,-5 1-1,-2 0-1,3-3 1,4 3 0,-7-3-2,0 3 0,8-3 1,-9 3 0,6-1 2,1-2-2,-5 3 0,-1 0-2,0-1 0,7-1 2,-9 1 1,1 1 0,7-3 0,-7 3-2,1-1 2,-2 1 0,2-2 0,-5 0-3,6 0 7,-3 2-6,-1-5 2,-3 5 0,4 0-3,-1 0 2,-3-1 0,4 1 0,-4 0 0,-1-2 0,-13 2-1,23-4-1,-10 4 2,2-5 3,-15 5-2,27-2-2,-15 2-2,1-1 0,2 0-2,-1-1 1,3-2-2,-6 3-1,3 1-1,2-2 3,-2 2 0,3-1-1,-1-2-1,-1 0 1,1 2 5,1 1-3,-3 0 3,-14 0-3,26 0 3,-12 1-4,0-2 4,2 1-4,1-2 0,-17 2 4,22 0-1,-10 0-2,-1 2-2,6-4 4,-17 2-1,25 2-5,-14-2 2,-11 0-1,28-2-4,-14 2 4,3 2 1,0-2-2,2 1 3,-2-1-1,0 0 0,4 6 0,-6-5 5,4-1-6,0 3 1,-1-3 1,-1 4 3,4-2 1,-3-1 1,-1 2-3,1-5 3,-1 9-3,0-5 2,0 0-3,-3-2 3,0 0-2,-2 2 7,4-2-3,-2 1 2,5-1-3,-4 0 0,-1 0-5,7 5 5,-1-5-2,-6 0 3,6 0-2,-4 2 0,1 0 1,0-2 6,2 0-1,-4 0-1,5 0-2,-3 0 1,1 0-5,-3 0 4,4 3-2,-4-3 6,4-1-5,0 2 0,-2-1-2,3 3 2,0-6-3,1 3 2,-4 0 3,3 4-5,0-5 4,-3 2-5,4 1-1,-4-1 0,3-1-2,0 3 2,1-2 2,-4-1-3,3 0-1,-3 0 0,0 3 4,3-6-2,-4 2 2,3 2-2,-4-2-3,4 2 6,-4-1-5,3 0 3,-1 0-6,0 0-3,0-1 5,2 1-3,-2 0 0,1 0-2,3 1 0,-1-1 4,0-1-3,-3 2 5,4-1-2,-1 3 4,0-3-9,-1 0 10,-2 2-5,5-1 3,-4 0-4,1 1 3,0-1 3,-2 2 5,0-3-7,0 1 4,0 3-1,0-4-1,-3 1-1,2 1 4,-2-2 1,0 0 0,0 4-2,-14-4 1,22 1 0,-11 1 6,-11-2-5,14 0 1,-14 0 0,14 4 1,-14-4-3,0 0 3,15 0-2,-15 0 4,0 0-5,8 1 4,-8-1-2,0 0-3,0 0-4,0 0-1,0 0-10,0 0-4,0 0-14,0 0-21,0 0-30,13 4-40,-13-4-141,0 0-288,0 0 128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9:06.71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DB4390-0BDF-4D94-B5BC-808A6A150312}" emma:medium="tactile" emma:mode="ink">
          <msink:context xmlns:msink="http://schemas.microsoft.com/ink/2010/main" type="writingRegion" rotatedBoundingBox="18474,2010 28231,1823 28260,3345 18503,3533"/>
        </emma:interpretation>
      </emma:emma>
    </inkml:annotationXML>
    <inkml:traceGroup>
      <inkml:annotationXML>
        <emma:emma xmlns:emma="http://www.w3.org/2003/04/emma" version="1.0">
          <emma:interpretation id="{C6D4C18F-985B-44B5-B9D9-738BCD17A73C}" emma:medium="tactile" emma:mode="ink">
            <msink:context xmlns:msink="http://schemas.microsoft.com/ink/2010/main" type="paragraph" rotatedBoundingBox="18474,2010 28231,1823 28260,3345 18503,3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9B3DAD-2086-45C7-82AD-7B7C59EE1167}" emma:medium="tactile" emma:mode="ink">
              <msink:context xmlns:msink="http://schemas.microsoft.com/ink/2010/main" type="line" rotatedBoundingBox="18474,2010 28231,1823 28260,3345 18503,3533"/>
            </emma:interpretation>
          </emma:emma>
        </inkml:annotationXML>
        <inkml:traceGroup>
          <inkml:annotationXML>
            <emma:emma xmlns:emma="http://www.w3.org/2003/04/emma" version="1.0">
              <emma:interpretation id="{4E9D4B63-5FC4-44CB-B81E-376A5EE9AEF4}" emma:medium="tactile" emma:mode="ink">
                <msink:context xmlns:msink="http://schemas.microsoft.com/ink/2010/main" type="inkWord" rotatedBoundingBox="18474,2010 22210,1939 22239,3428 18503,3500"/>
              </emma:interpretation>
              <emma:one-of disjunction-type="recognition" id="oneOf0">
                <emma:interpretation id="interp0" emma:lang="en-US" emma:confidence="0">
                  <emma:literal>AVIIAAS</emma:literal>
                </emma:interpretation>
                <emma:interpretation id="interp1" emma:lang="en-US" emma:confidence="0">
                  <emma:literal>AVIIAASA</emma:literal>
                </emma:interpretation>
                <emma:interpretation id="interp2" emma:lang="en-US" emma:confidence="0">
                  <emma:literal>AVIIAASS</emma:literal>
                </emma:interpretation>
                <emma:interpretation id="interp3" emma:lang="en-US" emma:confidence="0">
                  <emma:literal>AVIIAASSA</emma:literal>
                </emma:interpretation>
                <emma:interpretation id="interp4" emma:lang="en-US" emma:confidence="0">
                  <emma:literal>AVIIAASSS</emma:literal>
                </emma:interpretation>
              </emma:one-of>
            </emma:emma>
          </inkml:annotationXML>
          <inkml:trace contextRef="#ctx0" brushRef="#br0">596 236 35,'0'0'112,"-9"-8"5,9 8-6,-11-10-5,11 10-2,-8-7 3,8 7-6,0 0-7,-12-9 4,12 9-5,0 0 0,0 0 6,0 0-7,-3-8-5,3 8-12,0 0-6,0 0-10,0 0-5,0 0 0,0 0 7,0 0 7,6 42 5,-3-23 2,0 7 4,0 1-1,4 4-6,-3-1-4,4 9-1,-2-2-7,2 4-3,-6-2-5,-1 1-8,-1-10-3,5 8-2,-4-12-5,-2 1-10,-1-3-1,-1-6-5,3-3-7,0-1 2,3-2-9,-3-12-2,0 15-7,0-15-2,-3 11-1,3-11 0,0 0 3,0 0-3,0 0-14,0 0-18,0 0-12,0 0-9,0 0-8,-8-38-1,5 16-4,0-3 1,2-4-4,-4-8 7,-4 1 3,4-3 2,-3-3 13,5-1-1,-3-3 9,4 2 3,-2 0 9,-3 2 9,1 1 6,-2 3 18,4 13 3,0 2 7,0 2 6,1 4 5,-4-2 8,6 3 4,-5 2 4,1 3 0,5 11 0,-6-15-4,3 8-3,3 7-3,-7-11-6,7 11 1,-7-7-5,7 7-3,0 0-2,0 0-4,-25 8-1,15 8 4,-2 4 1,-2 5 5,0 8 5,-5 4 6,2 3 4,3 1 1,0 2 2,2 0-4,1-2-1,1 2 2,1 0-5,-2 1-2,3-6-2,2 1 0,1-2-4,4-8-1,-2-3 4,3 2-8,-3-5-2,6 1-5,-6-5 4,6-5-7,-3 0-5,1-5-7,-1-9 5,3 18 0,-3-18-1,0 14 5,0-14 7,4 8 5,-4-8 0,0 0-7,0 0-5,0 0-5,0 0-2,10-44-5,-6 29-3,-1-9 3,-3-3-4,-2-2 5,1 3 3,-6-15 0,3 3 0,1 9 2,-2-13 1,2 4-1,-3 0-3,2 7 3,3 7 2,-2-4 5,-2 11 7,0-2-2,4 4 1,-1 8 0,2 7-2,-4-19-2,4 19-4,-2-10-1,2 10 1,-5-11-9,5 11-4,0 0-1,0 0 0,0 0 4,0 0-1,-3 39 5,5-21-1,4 7-1,0 2 4,4 11 1,2 1 1,2-3-3,0-2 1,5 1 0,-5 2 4,3-2-1,-3-1 2,0-7-2,-2-4 4,1-1-4,-7-7 5,2 3-4,-5-3 1,6-4 2,-6 0-1,4-4-3,-3 2 0,-1 0 0,-3-9 0,7 10 0,-7-10 2,6 9 2,-6-9 8,0 0-1,0 0 1,0 0-7,0 0-3,0 0-5,2-30 3,-2 12 1,3 0-1,-3-8 0,-3 1-1,6-1 3,-3-2-4,0-9 0,-3-4 2,6 9 0,-3-7-3,-5-1 11,0 3 2,5-2-3,0 12 0,0 1 3,0-3 9,0 7-2,0 4 3,-1-1 1,-1 5 1,2 3-3,0 11 3,0-14-4,0 14-4,2-13 0,-2 13-4,0 0-14,0 0-2,0 0-2,0 0-2,0 0 4,0 0 1,22 50 3,-12-22-3,4 13 1,0 8 0,2 0 2,-5-1 0,-3 3 2,-2 1-1,-3 1-1,-3-9 1,2 0-2,-4-5 0,7-13-1,-4-1 5,1 1-2,-2-9 1,-2-4-1,2 0 2,-1-5 0,1-8-1,1 18 2,-1-18 4,0 10 8,0-10 16,0 0 7,0 0-4,0 0-4,0 0-11,0 0 2,0 0-7,-6-49-2,4 26-3,1-8-5,4-7-1,-6-2-6,4 0-5,-1-6 0,4-3-2,-1 2 2,-3-2-2,1-19 0,-1 21-4,5 4 2,-5-5-1,2 19 1,-1 0 1,2 1 0,-6 2 5,3 6 2,0 6 1,-1-2-2,1 6 11,0 10-6,-5-18 0,5 18-2,0-14 1,0 14-3,0 0-3,0-15-2,0 15-6,0 0-12,0 0 5,0 0 2,0 0 2,-11 29 3,8-10 3,1 12 3,-2 9 1,0 1 3,3-1 0,-4 8 4,4-2 0,1-1-1,-5-2 5,5 1-2,-2 0 0,1 0 1,-2-1 1,1-14-1,1-3 0,-2 0 0,1-1 2,0-10 0,2 3-1,0-5-1,0-2 2,0-11-1,-1 16-2,1-16 0,1 10 20,-1-10 4,0 0-2,0 0-3,0 0-6,0 0-7,0 0-5,-10-50-2,6 28-2,0-7-3,1-11-2,-4 0-6,0-4 0,4-7-6,1 3 2,-4-2 1,3-5 1,-2 5-3,-3-2 2,3 1 3,-1 3 2,-2 5 1,2 6 6,0 9 2,1 2 5,-4 3 0,4 9 3,2 3 0,0 0-2,-2 2-4,5 9 1,-7-7-5,7 7 2,0 0-2,-14 20 2,6 2-1,2 7 2,1 8-1,-1 6 4,3 1-2,1 5 5,2 4-2,2 0-2,1 16-2,0-16-5,0-3 0,3-1 1,-1-6-2,-2-5 3,3 1-5,-3-13 0,2-8-2,1 2 6,-3-6 0,-1-2 1,1-1 1,0 1-1,-1-5 0,-2-7 1,1 14 4,-1-14 10,6 7 9,-6-7 3,0 0-2,0 0-4,0 0-4,8-30 0,-2 13-3,-1-8-1,-2-4-1,2 1-3,3-14-8,-1 1-4,0 0-6,1-8 0,2 3 3,-3-3-1,2-1 0,-1-1 0,3 3 0,-4 6 6,-3 5 5,0 14 6,-2-2 8,1 7 1,-2 4-3,-1 2 3,2 1-5,-2 11-4,2-12-4,-2 12-6,0 0-6,0 0 1,0 0 2,0 0 1,0 0 0,-14 52 1,9-12 3,2-4-2,-3 5 2,-1 2 4,6 6 0,-5-3-1,4 1-1,2 1-1,-2-1 3,4-3-1,0-4 0,1-11 1,-2 1-3,2-2-2,0-10-2,4-1-9,-4-2-7,1 4-16,-2-8-8,3 1-5,-5-1-23,3-1-21,-3-10-15,4 11-19,-4-11-35,0 0-138,0 0-326,0 0 145</inkml:trace>
          <inkml:trace contextRef="#ctx0" brushRef="#br0" timeOffset="-35878.6985">290 160 4,'0'0'142,"0"0"-18,-7-8-1,7 8-3,0 0-3,0 0-10,0 0 8,-1-14 0,1 14-7,0 0-5,0 0-4,0 0 0,-5-11-3,5 11-5,0 0-9,0 0-4,0 0-5,0 0-3,0 0-8,0 0-6,0 0-4,0 0-2,0 0-4,0 0-4,0 0 5,0 0-16,0 0 0,-5-10-6,5 10 8,0 0-7,0 0-3,0 0 0,0 0 2,0 0 1,0 0-3,0 0-2,0 0 1,0 0 0,0 0-5,0 0 0,0 0 4,0 0 1,0 0 1,0 0 0,0 0 2,10 33 0,-10-33 8,1 14-4,-1-14 5,5 17-3,-5-7 4,2 1-10,1-1-3,-3 1 1,3 3 1,0 0 4,0 2 1,-1 1 0,-1-2 4,1-1 0,2 1-2,-4 2 0,5 1-2,-2 1-1,2-4-1,-2 5-3,2-2 4,1 6-3,-3-1-3,0 1 1,-1-6-3,2 1 1,-2-2-3,1 2-1,0-1-2,-1 1 1,-2-2-5,4-2 1,-2 1 0,1 1-2,0-3 0,-1-2-1,-1 2-1,2 0 0,0-5 2,-1 0-3,1 2 0,3-3-4,-6-8-1,3 19-10,2-13-10,-5-6-4,3 12-22,2-6-18,-5-6-25,0 0-24,0 14-35,0-14-37,5 9-31,-5-9-40,0 0-158,0 0-445,0 0 196</inkml:trace>
          <inkml:trace contextRef="#ctx0" brushRef="#br0" timeOffset="-35001.2025">0 89 19,'0'0'171,"22"-9"-4,-22 9-7,18 0-9,-2 0-2,-2 0-6,5 1-6,-2-1-11,2-1-2,-1 2-7,4-2-11,4-3-7,3 3-5,-1 1-11,1-1-3,1-5-5,-2 4-4,1 2-14,1-5 0,3-2-8,-5 3-4,0 1-6,-8-1-2,5-2-4,-6 5-3,1-3-2,-5 1-2,1-1-5,-4 2 4,2-3-5,-3 3 0,-1-3-3,-10 5 2,0 0-4,18-2-1,-18 2-5,10-2-1,-10 2-10,0 0-8,0 0-19,0 0-9,12-1-18,-12 1-19,0 0-17,0 0-20,0 0-23,0 0-27,0 0-17,0 0-114,9-7-315,-9 7 140</inkml:trace>
          <inkml:trace contextRef="#ctx0" brushRef="#br0" timeOffset="-33293.6785">1510-251 21,'0'0'170,"0"0"-13,0 0-19,0 0-5,0 0-11,0 0-14,28-19-12,-14 19-11,4-5-9,-3 3-10,1-2-11,2 4-13,0-3-13,2 3-16,3 0-10,-4-2-11,4 0-20,2 1-3,-5-1 3,-1 2 5,-3 0-8,-2 2 4,3-4-8,-6 4-9,-11-2 1,18 1-9,-18-1-3,13 0-8,-13 0-4,0 0-11,14 0-40,-14 0-126,0 0 56</inkml:trace>
          <inkml:trace contextRef="#ctx0" brushRef="#br0" timeOffset="-33573.9343">1475-468 116,'0'0'145,"0"0"-12,0 0-18,0 0-8,0 0-11,0 0-3,6 8-14,-6-8 6,0 0-1,1 12 0,-1-12-5,5 10-3,-5-10-3,2 15-1,-1-7-1,-1-8 2,3 18 0,-1-8 1,-2 1-3,1 0-1,1 0-7,-2 0 4,3 4 2,-1-1-5,-1 0 1,-1 2-1,3 0-2,-3 1-3,2-3 0,-1 3-4,1-1-3,1-2-4,-3 0 1,2 3-7,-2-2 2,1 2-5,2 1-3,-1-4 0,-1 0-1,1-2-4,1 2 0,-1-3-1,-2-11 2,6 19-6,-1-11 0,-2-1-2,1 7-1,-1-7-4,-3-7 1,11 12 0,-8-3-5,-3-9 0,8 11-1,-3-6 7,-5-5-8,12 10-13,-12-10-10,18 2-10,-9-1-19,-9-1-25,19-7-28,-7 4-32,0-2-28,2-4-36,2 1-27,-4-3-175,-2 4-421,1-7 188</inkml:trace>
          <inkml:trace contextRef="#ctx0" brushRef="#br0" timeOffset="-34179.6537">1187-309 65,'0'0'115,"-11"-5"-17,11 5-8,-11-6-15,11 6 0,0 0-3,-14-6-15,14 6 2,-14-6 0,14 6-14,-14-1 3,14 1-4,-21-1 2,21 1 5,-20 0-7,11 1-12,-4 0 9,13-1-6,-21 4-5,21-4 5,-16 3-5,8 1-3,-1-1 6,9-3-9,-16 9 0,9-2 3,0-1-3,7-6 2,-14 12 6,8-5 2,6-7 2,-9 11-10,4-6 5,5-5 2,-6 17-6,6-17-2,-3 10 3,3-10-3,-3 15-1,3-15-3,0 15-2,3-4-2,-3-11 8,3 11 3,1-4-3,3 2 3,-7-9-1,11 14 10,-5-6-6,5 1-3,0-2 2,-2 0-1,-1 0 2,6 0-4,-5-1-1,-1 4-2,4 0 0,-1-5-5,-1 2 2,1-1 4,-2-2-2,-3 4-9,3-2 7,2 1 3,-3-1-4,0 1-5,-2 1 0,2-1 0,0 2-4,-2-1-4,0-1 3,-1 2 0,-5-9-3,5 16 0,-1-7 0,-4-9 1,2 18 1,-2-18-2,-2 14 3,2-14 0,-4 14-5,4-14 6,-10 15-1,2-7-2,1-1 4,-6 0-1,1 0 0,-1-2-1,2-3 5,-1 3-3,-2-3-3,0 3 6,3-3-4,11-2-2,-22 4 1,13-1-2,9-3-2,-20 1 0,9-1-6,11 0-16,-22-3-25,22 3-26,-17-7-38,7 2-41,1-2-45,0 0-169,-1 2-389,10 5 172</inkml:trace>
          <inkml:trace contextRef="#ctx0" brushRef="#br0" timeOffset="-1747.6346">445 166 17,'0'0'160,"11"-6"-7,-11 6-2,0 0-2,0 0-2,0 0-6,0 0-1,0 0-3,0 0 2,0 0-11,0 0-6,0 0-7,0 0-6,10-4-3,-10 4-7,0 0-5,0 0-9,0 0-3,0 0-14,0 0-4,0 0-10,0 0-6,0 0-6,0 0-4,0 0-3,0 0-5,0 0-7,0 0 0,0 0-4,10 19 2,-6-6 3,0 1 0,-2 3 7,2 7 0,4 2 5,0 0 0,-3 4-1,2 8-2,0 2 0,2-1 0,-3 5-6,-1 1 5,-2 0-7,0-2 0,2 1-5,-5-4 1,3 1-3,0-2-2,2-11-5,-5-1-2,3-5-5,-3-4-6,0-2-4,3 0-3,-3-7-8,3 1-6,0 0-9,-3-10-2,0 14 1,0-14 0,-3 16 3,3-16 12,0 0-10,0 0-25,0 0-20,0 0-23,0 0-9,0 0-12,-3-44-2,0 26-18,3 0-5,-2-9-4,2 3-2,0-5-9,0-1-7,0-10-94,5 1-278,-8-3 124</inkml:trace>
          <inkml:trace contextRef="#ctx0" brushRef="#br0" timeOffset="-35464.9369">159 939 208,'0'0'218,"0"0"-2,0 0-1,0 0-3,0 0-3,0 0-4,0 0-8,0 0-8,0 0-20,0 0-17,0 0-17,0 0-11,0 0-14,50-7-13,-32 3-8,3 1-8,-1-1-10,5 2-9,3 1-3,-2-2-9,2 3-6,-1-1 2,-1-2-9,1 3-1,-9-1-7,12-2-1,-5 3-2,-5-2-4,7 1-6,-7 1 5,-5 0-6,-2-1 1,-1-2-3,-12 3-2,17 3-1,-17-3-1,13 0 0,-13 0-5,0 0 2,0 0-10,15-3-3,-15 3-2,0 0-8,0 0-8,0 0-12,13-3-12,-13 3-18,0 0-13,0 0-22,0 0-31,0 0-44,0 0-26,5-12-36,-5 12-148,3-11-418,-3 11 186</inkml:trace>
          <inkml:trace contextRef="#ctx0" brushRef="#br0" timeOffset="180968.6584">-1830 659 2,'10'11'13,"-3"-6"-3,0 4 0,5-1-2,-4 0-4,3 4 2,-2 1 2,5 1 6,-1-2 1,-1 1-5,-3 1-1,2 2 1,0-2-3,0-2-1,-2 2-3,2-3 6,-3 3-1,0-2 0,0 0-2,-4-3-5,-1 2-2,1 0 6,-1-3 1,3 2 2,-6-10-4,6 15 0,-3-4-2,2-6 3,-5-5-2,6 14-1,-4-7 6,-2-7 6,6 11 2,-6-11 2,5 7 0,-5-7 3,0 0-1,4 8 4,-4-8-3,0 0 8,0 0-2,0 0-2,7 7-1,-7-7-2,0 0 2,0 0-5,0 0 6,0 0-5,0 0-6,0 0 0,0 0-2,0 0-2,9 8-3,-9-8 0,0 0 0,9 2 0,-9-2-1,13 1 7,-13-1-5,0 0-4,14 0 7,-14 0-7,0 0 3,17 2-8,-17-2 4,12 0-4,-12 0 2,13 1 0,-13-1 5,14 0-4,-14 0 3,12 3-5,-12-3 0,14 1-2,-14-1 4,11 3-5,-11-3 4,14 3-1,-14-3-5,14 4 10,-14-4 4,17 1-11,-17-1 7,16 0 6,-16 0 1,19-1 8,-9-3 0,8 0 6,-1-3-12,8-6-7,4-1 6,12-6-6,2-5 1,2-4-2,4 3 0,13-15-8,0-1-1,1 1-7,-20 8 5,19-13 8,-1 0-9,-2 0 3,-15 9-3,15-7-2,-14 8 3,14-10-5,-12 13 0,14-13-2,1 5 14,-14 8-6,-2-1-3,2-1-5,-3 1 0,0 2 5,-4 1 2,-1 4-6,-4 1 1,-3 0-1,-7 4 7,-4 8-3,0-5 5,0 3-6,-4 0 9,-2 4-5,-4 1 6,-2-2-11,1 2 11,-2 3-1,-1-3 1,-2 4-3,2-1-4,-2-2 2,-6 10 2,11-13 1,-8 7-6,-3 6 2,8-8-2,-8 8 6,6-7-1,-6 7-1,0 0-1,0 0 4,6-7 4,-6 7-15,0 0 5,0 0-12,0 0 9,0 0-5,8-10-3,-8 10 4,0 0 3,0 0-11,0 0 14,0 0 0,0 0 4,0 0-8,0 0 3,0 0 0,0 0 0,0 0-7,0 0 12,0 0 0,0 0 1,0 0-3,0 0 7,0 0-3,0 0 0,0 0-3,0 0 6,0 0 2,0 0-8,0 0 6,0 0-3,0 0 2,0 0 3,0 0-5,0 0 0,0 0 0,0 0 0,0 0 3,0 0-1,0 0-2,0 0 5,0 0-6,0 0-2,0 0 2,0 0 1,0 0 3,0 0 5,0 0-4,0 0 5,0 0-3,0 0-2,0 0-3,0 0 8,0 0-7,0 0-3,0 0-1,0 0 1,0 0 3,0 0-2,0 0 1,0 0-4,0 0 6,0 0 0,0 0-3,0 0-1,0 0 0,0 0 1,0 0-1,0 0 0,0 0 0,0 0-2,0 0-3,0 0 8,0 0-8,0 0 3,0 0 4,0 0-1,0 0 2,0 0 2,0 0-4,0 0-6,0 0 5,0 0 1,0 0 0,0 0-7,0 0 9,0 0-4,0 0 0,0 0 3,0 0-2,0 0 0,-22-7 4,22 7-5,0 0 5,0 0-1,0 0-3,0 0-4,0 0 2,0 0 7,0 0-5,0 0 4,0 0-6,0 0 1,-15 0 0,15 0 1,0 0 2,0 0 3,0 0-7,0 0 6,0 0-3,-13-3 1,13 3 0,0 0-3,0 0-7,0 0-15,0 0-25,0 0-28,0 0-82,-20 7 36</inkml:trace>
          <inkml:trace contextRef="#ctx0" brushRef="#br0" timeOffset="72396.7568">-1713 592 17,'0'0'53,"3"-9"-3,-3 9-9,0 0-3,0 0-4,0 0-6,0 0-4,0 0-3,0 0-1,0 0-3,0 0-3,0 0 3,0 0-4,0 0-7,0 0 6,0 0-4,0 0 0,27 14 1,-21-8 2,3 1-4,4 2-3,1 2 2,0-4-2,-2 4 3,2-1-5,0 0 3,2 1 0,-2-1 2,3 1-1,-3 3-2,0 0 14,0-3-16,0 0-5,-3 3 3,0-2-1,1-1 2,-2 0-2,0 2 1,-2-1 4,2-1-5,-3 3 1,4-2 0,-5-1 3,4 2-2,-2-1-1,-1 3 3,4-4-1,-3 3 1,0-3-3,0 3 3,-2-5-5,2 4 1,1-1 2,-6-3 1,5 1-2,-2 0-2,0-4 2,1 1 4,-7-7 7,7 11 1,0-6 3,-7-5 5,7 9-4,-7-9 9,0 0 3,7 7 9,-7-7 5,0 0 2,6 5 8,-6-5 8,0 0 5,0 0 1,0 0-2,0 0-9,0 0-6,0 0-3,17-15-4,-17 15-6,11-14-4,-5 4-3,2-1 1,4-4-6,-2 1-7,2-4-2,2-5 5,3 5-9,-3-3 1,2 0 3,-1 1-8,1 1 5,3-2-7,-4-2 1,1-1-2,1 6-3,-1-7-2,2 2 1,-2 2 2,-1 0 0,3-2-4,-3 0 4,-1 0 1,0 2 3,-1 1-7,1-3-1,-2 2-3,2-1 4,-3 3 1,1-2-1,-2 6 1,1 0-2,-2-3 2,2 0-4,1 3 2,-2-1 0,-1-1-2,4-4 2,-3 6-3,6-6 4,-2 2-1,2 1-4,-4 0 4,4 0-2,-4 6 2,-1-4-3,-2 2 1,1 0 3,1 0-6,-2-2 5,3 3-2,-5 1 0,2-1 2,0 1-1,1 3 1,-4 1 1,0-3-1,2 2 2,0-1-3,-2 3-2,0-4 0,0 4 1,1 2 4,0-4-1,0 2-4,0 0 4,-7 7-1,8-15 0,-2 10-1,1-2 1,-1-1 0,-6 8 4,11-14-3,-7 7-1,-4 7 2,13-13 0,-10 8-3,-3 5-3,5-10 11,-5 10-8,7-8-3,-7 8 5,0 0-2,8-11 3,-8 11-2,0 0 1,0 0-11,0 0 3,5-8-18,-5 8-8,0 0-3,0 0-3,0 0-15,0 0 3,0 0-6,0 0 6,0 0-7,0 0 1,0 0 0,0 0 0,0 0 0,0 0-7,0 0 4,0 0-43,14 19-112,-14-19 51</inkml:trace>
          <inkml:trace contextRef="#ctx0" brushRef="#br0" timeOffset="73125.3001">-903 993 11,'0'0'17,"0"0"-9,0 0-1,0 0-6,0 0-6,0 0-2,0 0-7,0 0 3</inkml:trace>
        </inkml:traceGroup>
        <inkml:traceGroup>
          <inkml:annotationXML>
            <emma:emma xmlns:emma="http://www.w3.org/2003/04/emma" version="1.0">
              <emma:interpretation id="{17B293FC-7A0A-473A-B83A-3A10DA1AF495}" emma:medium="tactile" emma:mode="ink">
                <msink:context xmlns:msink="http://schemas.microsoft.com/ink/2010/main" type="inkWord" rotatedBoundingBox="22805,2324 28238,2219 28260,3345 22826,3450"/>
              </emma:interpretation>
              <emma:one-of disjunction-type="recognition" id="oneOf1">
                <emma:interpretation id="interp5" emma:lang="en-US" emma:confidence="1">
                  <emma:literal>Quadrant</emma:literal>
                </emma:interpretation>
                <emma:interpretation id="interp6" emma:lang="en-US" emma:confidence="0">
                  <emma:literal>Quadrants</emma:literal>
                </emma:interpretation>
                <emma:interpretation id="interp7" emma:lang="en-US" emma:confidence="0">
                  <emma:literal>Quadrat</emma:literal>
                </emma:interpretation>
                <emma:interpretation id="interp8" emma:lang="en-US" emma:confidence="0">
                  <emma:literal>quadrant</emma:literal>
                </emma:interpretation>
                <emma:interpretation id="interp9" emma:lang="en-US" emma:confidence="0">
                  <emma:literal>Quadrate</emma:literal>
                </emma:interpretation>
              </emma:one-of>
            </emma:emma>
          </inkml:annotationXML>
          <inkml:trace contextRef="#ctx0" brushRef="#br0" timeOffset="-32353.6745">2848 265 98,'0'0'162,"0"0"-5,0 0-11,0 0-2,0 0-12,0 0-12,-6-14-10,6 14-6,0 0-11,-8-7-11,8 7-9,-9-4-5,9 4-6,0 0-3,-16-4-2,16 4-1,-17 0-5,17 0-1,-17 0-2,17 0-5,-20 7-1,7-2 1,-1 2 1,0 1-1,-1-1-1,-4 4 0,3 0-4,-1 3-1,2-2 3,-4 5 4,3 4 5,-2-1-4,4 1 3,0-3-7,0 4-1,4 0 0,-1 0-4,4-7-2,-1 9-6,5-9 7,-2 7-5,5-7-3,2 3-2,-2 0-1,6 0-4,-2-3 1,3 0-1,2 3-6,0-4 1,2 0-3,3-2 3,-1 2-5,1-3 2,1 0-1,1 0-2,1-3-4,6-1-6,2 0-6,0-5 1,-1 3-8,-1-4-4,5 2-2,-8-6 4,2 2 0,-2-4-5,0 3 6,1-4 2,-1 0-2,-4-4-1,2 2 5,-4-1 5,0-2-2,-1-1 3,-2 1 1,0-3 5,-2-1 3,-1-2 4,1 1-4,-7 1 5,-1-3-4,4-1 4,-4-1-1,1-3 3,3 1-1,-4 2 1,-1 2-3,0 1 4,0-1 2,-1-3 1,2 3-2,1 2-3,-4-1 2,1 2-1,1 1 0,-7 0 0,3-1-5,1 5 0,-2 0-2,-1-4-3,3 1-6,-8 2-9,1 3-15,-1-4-7,0 4-20,1 1-17,0 4-18,-2-6-24,12 9-29,-20-5-23,10 3-21,10 2-20,-22 0-104,22 0-338,-14 0 149</inkml:trace>
          <inkml:trace contextRef="#ctx0" brushRef="#br0" timeOffset="-31944.6077">2755 553 188,'0'0'183,"0"0"-8,6-9-13,-6 9-6,9-9-17,-9 9-13,0 0-15,13-3-5,-13 3-14,0 0-7,0 0-9,23 12-4,-15-5-1,3 3 0,-4 1-4,3 2-1,1 3 0,-2-1-6,2 6 8,1 1-1,-7 0-8,1 4 1,1-5-4,0-2-2,1 6-5,-2-3-2,1-3-6,-1-1-3,0-1-5,0-1-3,0 4-4,-2-4 2,2-1-6,0-2 1,3-1-6,-2 1 5,-1 0-19,5-3-9,-3-2-19,-1 1-20,3-4-28,-1 1-28,-9-6-31,23 12-30,-9-7-43,-3-2-140,-11-3-373,22-3 165</inkml:trace>
          <inkml:trace contextRef="#ctx0" brushRef="#br0" timeOffset="-29059.516">3275 366 185,'0'0'176,"0"0"-11,0 0-16,0 0-16,0 0-14,0 0-5,0 0 2,0 0 1,3 18-6,-3-18-3,4 17-4,-4-8-4,0-9-4,2 25 0,1-9-9,-3 2 4,0 2-6,0-3-4,0 1-3,2 1-7,-2-2-9,1 1-4,-1-1-4,5-2-2,-8 2-8,6-1-2,-2-1-5,4-7-3,-3 3-2,1 0-1,2-3-6,1 3 2,2-4-4,-1 0-2,4 0-3,-1-3-8,4 3-14,4-7-10,-1 1-15,4-1-17,-3-1-12,3 1-6,-1-6-10,5 1-5,-8-6 0,-2 4 0,4-1-7,-3 1-4,-4-3 6,1 0 1,-4 1 1,0-1-5,-2-1 8,-1 3 18,-2-2 1,0-2 4,-1 0 0,0 1 7,-3 11 9,1-23 5,-1 12 13,0 11 16,0-20 0,0 10 8,0 10 5,0-18 12,3 10 3,-3 8 7,0-16 5,0 16 4,0-16 1,0 16-1,2-11 4,-2 11 2,0 0 5,2-15-5,-2 15 1,0 0-2,3-11 3,-3 11-6,0 0-1,0 0 0,0 0-8,0 0-6,0 0 1,0 0-4,3-14-2,-3 14 4,0 0-9,0 0 2,0 0-2,0 0-2,0 0-4,0 0 2,0 0-5,0 0 1,0 0 2,12-2-2,-12 2 0,0 0 0,0 0-1,0 0 3,19 0-4,-19 0 0,0 0 0,0 0-2,11 0-2,-11 0 7,0 0 3,0 0-1,0 0-2,0 0 2,0 0 0,0 0-2,0 0 2,0 0 5,0 0-2,0 0-2,0 0 6,0 0 1,0 0 1,0 0 1,0 0 6,0 0-5,0 0 1,0 0 2,0 0-2,0 0-1,0 0-2,0 0 2,0 0-3,0 0-1,0 0-4,0 0 0,0 0-3,0 0 1,0 0-5,0 0 0,0 0-2,0 0 0,0 0-4,0 0 2,0 0-1,0 0 2,0 0-1,0 0 3,-10 27 5,10-27 1,-6 15 3,6-15 3,-4 17-3,2-7 9,0 0-3,1 1 5,1 3-3,-3-1 6,1 3-5,2-5-1,0-11-3,0 24 2,2-13-1,2 3-3,-2-2-3,3-4 4,-4 3-3,4-1-4,-2-2-2,-3-8 1,8 16 1,-2-7-3,2-4-4,-2 1-1,2-1-2,1 2-7,-1-2-8,3-3-3,0 1-5,1-1-6,-1 0-7,6-2-5,-1 0-3,-1 0 0,3-4-10,-3 1-2,1 3-5,1-4 3,-2-3-5,1 4 0,-2-2-2,0-2-2,0 0-1,0 0-6,0-3 8,-3 4 0,-2-1 6,4-3-11,-4-1-4,0 3-7,1-4 10,-6 4 1,3-2 11,-4 1 5,3 1 3,-1-2 4,-4-2 7,-1 12-13,6-15 23,-4 4 4,-2 11 14,2-16 13,-2 16 7,4-16 3,-4 7 9,0 9-4,3-17 5,-3 17 5,5-11 1,-5 11 6,5-16 3,-5 16-4,4-12-7,-4 12 11,10-11-4,-7 6-4,-3 5 0,12-9-4,-5 4 3,-7 5-5,14-10-5,-8 4 5,-6 6-1,15-6-7,-7 5 2,-8 1-5,17-2-4,-17 2 4,17-4-6,-17 4 1,19 4-9,-19-4-2,17 0 2,-6 1-14,-11-1-5,14 2 1,-14-2 2,13 8-4,-13-8 2,9 7 4,-9-7-2,6 7-3,-6-7 5,6 5-5,-6-5 2,0 0 3,8 7-5,-8-7 7,0 0 0,0 0-2,0 0-4,0 0 10,0 0 6,0 0-2,0 0 3,0 0-5,0 0 3,0 0-2,0 0 1,0 0 0,0 0 1,0 0 4,0 0 1,-26-21 3,26 21-1,-7-7-4,7 7 0,-14-6-1,14 6 1,-14-2 8,14 2-10,-15 0-1,15 0 10,-20 1-1,10 4 13,-7-4-3,9 2 8,-10 5 2,4 1 0,0 2 3,0 1 0,3-1 13,-3 0 0,1 3 5,2 0 0,2-2 6,-3 3 3,4 2-8,0-5 1,0 2-2,3 1-3,2 2-4,-1-5-5,5 2-2,-1-14 1,5 26-5,-2-18 0,6 2-5,-2 0 0,2-4-2,5 1-10,-2 1-3,4-1-17,3-4-3,1 0-4,-3 0-8,2-3-2,-2-3-8,3 0-5,-1 0 6,-2-4-12,-1 2 5,-1-1 1,-1 1 1,0-6 4,-6 3 2,6-2 1,-6-1 3,1 3 7,-4-3-7,1 3 9,5-3 2,-6-2 4,1-1 2,-2 6 2,-2-4 7,3 2 2,-2 2 10,-3 8 1,11-18 5,-11 11-3,0 7 9,3-14 2,-3 14 3,3-15 5,-3 15 1,1-11 1,-1 11 2,0 0 2,2-15-1,-2 15-2,0 0 4,0 0 2,0-14 4,0 14-1,0 0 4,0 0-3,0 0-5,0 0-2,0 0-3,0 0-7,0 0 0,0 0-6,0 0 0,0 0-10,0 0 3,0 0-2,0 0 2,0 0-7,0 0 8,0 0-2,0 0 10,-14 33-6,11-22 0,-3 5 2,1-2 2,3 0 0,-2 0-3,1 2-3,0-2 6,6 0-5,-3 1-5,1-5 1,-1-10-1,2 22-2,-2-11 1,4-4-2,1 1 1,0 1 1,1 0-1,0-4-2,-6-5 0,14 13-1,-3-8 2,0 1-6,0-3-4,-2-2-4,-9-1-6,22 0-11,-3-1-10,-7 1-3,5-3-5,2-3-7,0-1-6,-2 2-6,3-3-5,-1 0-2,4-2-3,-4 3-1,3-7-6,-2 2 12,-5 0-7,4 1 12,-3 1 1,-2-1 4,3 1 18,-2 2-3,-2-2-1,2-1 13,-7 4 6,5 2 1,-6-4 11,3 1 2,-4 1 1,2 2 11,1-2 2,-1-1-1,1 2 2,-9 6 1,11-9-5,-1 3 4,-10 6 1,12-7 3,-4 1-5,-8 6 5,17-7-10,-12 0 4,-5 7-10,18-2 13,-18 2-9,13-7-1,-13 7-2,11 0 0,-11 0-7,0 0 0,17 0-5,-17 0-2,8 7 7,-8-7-10,9 7-4,-9-7 1,5 5-9,-5-5 0,6 7-2,-6-7-2,0 0 0,6 10 7,-6-10 3,0 0-9,8 7 0,-8-7 4,0 0 5,0 0 6,6 7 7,-6-7-5,0 0 19,0 0 8,0 0 11,0 0-4,0 0-2,0 0 0,0 0 7,0 0-3,0 0-3,0 0 3,0 0-6,0 0 6,0 0-2,0 0 1,-17-32 11,17 32-1,0 0-4,-11-7 2,11 7-1,-12-8-2,12 8 3,-11-5-1,11 5-2,-16-3-3,16 3 3,-20 0 0,20 0-1,-17 3 2,6-1-1,1 5-2,-2 0 8,0 2-1,-1 0 13,-1 2 8,3 3-1,-3-2 3,5 0 0,-7 8-1,8-6 7,-2 2-6,6-2-1,-2-3-5,2 4-2,2-1-3,-1-3-7,3 4 1,1-7-4,3 2-1,0 0-4,2-2-2,4 3-3,1-3 2,-2-1-8,2 1-6,6-6-1,-4 3-6,2 0-5,4-3-18,1-4-9,0 0-5,1-1-4,-1-2-9,-3-2-2,3 0 1,5-4 4,-2-3 7,-7 5 5,3-8-2,1-1 8,-5 2 8,-1 0 1,-3-3 5,0-3 4,2 0 8,-9 4-1,4-6 16,0 0 2,-3 4-7,-2-3 3,1 1 9,-4-2 3,-1 5-4,1-6-2,-5 1-2,5 7 1,-3-7-1,0 6-1,-2-6-5,2 7 4,2-2 2,-4 1-3,2 3 3,0-3 4,0 4-1,-2 2-1,0-4-1,4 2-4,-6 0 2,4 0 2,-1 4-3,1-5 1,-1 2-2,1 3 0,-3 1-2,6 9-1,-6-14-1,6 14-2,-5-13 3,5 13 0,-8-11 6,8 11-3,-6-10-2,6 10 4,0 0-1,0 0-4,0 0 2,-6-8-2,6 8-4,0 0-1,0 0 0,-3-8 2,3 8-2,0 0-2,0 0 0,0 0 2,0 0 1,0 0-5,0 0 9,0 0 6,0 0-4,0 0 12,0 0 3,0 0 7,0 0 4,-6 30 8,6-30 2,1 22 10,4-8 0,-2 3 1,0-3 0,0 4-4,2 7 2,-2-9-5,3 8-1,-1-6 0,1 8-5,3-2-2,-4-2-2,1 1 1,4 1-5,-9-5-5,6 7-3,-1-1 1,0 1-4,0-2-1,2 2 0,-2-1-7,2-4-2,-2 3 0,0-2-3,-2-4-8,0 7-10,2-10 3,-2 3-25,0-4-8,-2 2-16,1-6-15,2 5-21,-2 0-24,0-5-29,0 4-21,0-6-26,-3-8-37,3 18-169,-3-18-427,5 11 190</inkml:trace>
          <inkml:trace contextRef="#ctx0" brushRef="#br0" timeOffset="-28351.3278">5402 444 42,'0'-11'248,"0"11"-15,0 0-13,11-16-16,-11 16-18,7-12-16,-2 4-18,6 2-16,-5-2-12,8 1-9,0-3-17,-1 1-9,-2 5-9,1 0-8,1-3-11,-4 0-7,3 6-4,-12 1-7,28-2-5,-18 2-6,7 2 1,0 3-6,-3-1 0,0 3-4,3 2-3,-1 2-4,-2-3 1,-2 5-6,4 1-1,-4 0-6,-2 2-6,4-2-4,-3 3-6,-2 3 0,-1-4-4,-2 2-4,0-6 1,-1 1 2,-4-1-7,1 0-2,-2-2 3,0-10 0,-3 22 1,3-22-7,-5 14 7,4-7-1,1-7-4,-11 11 6,8-7 2,3-4 2,0 0 6,-11 11 2,11-11 1,-11 0 5,11 0 3,0 0 4,-21-11 3,21 11 7,-6-15 4,0 8 0,1-5 5,4-2-3,1 14 3,-2-25-6,4 7-3,-1 4 1,10-5 0,-6 5-2,4-3 1,5-4-4,-1 5-7,4-3 3,-6 7 0,6-8 1,-5 9 1,2-2-1,-3-1-2,-1 1-2,1-2-3,-2 5 2,0-2-3,2 5-5,-8-4-7,3 4-8,5-1-9,-4-2-16,-7 10-5,10-8-22,-6 1-26,-4 7-16,9-12-23,-1 9-41,-8 3-109,9-10-311,-4 5 138</inkml:trace>
          <inkml:trace contextRef="#ctx0" brushRef="#br0" timeOffset="-26729.4717">6187 370 180,'0'0'190,"-7"-9"-11,7 9-9,-9-5-13,9 5-14,0 0-12,-20-4-12,20 4-11,-17 0-6,17 0-6,-25 4-3,12 1-11,-1 4-5,0-2-7,5 2-2,-4 2-3,3 0-2,0-2-8,6 0-2,-3 0-5,-2-2-4,7 5-5,2-12-3,-6 14-3,6-14-1,0 16-9,0-16-6,0 12-8,0-12-5,8 14-6,-3-10-2,-5-4-9,15 7-10,-2-3-7,-4-4-13,-9 0-5,20-4-6,-6 3-11,-14 1 6,21-6-7,-7 2-3,-7-3 6,6 3-1,-5-4 11,4-1-7,-6 3 17,5-2 2,-5 1 10,5-3 6,-4 3 22,2-4-3,-1 4 3,-2-2 9,2 2 15,-2 0 3,2-2 7,-2 4 6,0-2 4,2 1 8,-8 6 7,15-12 3,-10 7 5,5-1 2,-10 6-1,7-7 0,-7 7-4,10-7-2,-10 7-8,9-5-4,-9 5-7,0 0-5,11-6-3,-11 6-5,0 0 3,0 0 2,14 17-4,-8-10 5,-6-7-7,3 18 2,-3-10-3,3 4 0,0 3-4,2-1-1,-5-3-2,3-1-2,-3 5-3,3-4 1,0-1-10,1 2-1,-1-4-9,1 3-10,-4-11-7,10 14-3,-7-7-4,0 0-6,-3-7 8,8 9-2,-8-9-7,12 6 3,-12-6-7,17-5 3,-17 5 7,14-6-2,-6 1 3,1-2 5,-1 0 3,5-2 0,-7-2 6,5 0 0,0-1 2,-2 3 2,0-1 3,2-3 2,-4 5 7,0 1 3,0-1 4,3 0 4,-3-1 2,-1-2 11,2 6-3,-2-2 3,-6 7 3,9-11 7,-9 11-1,8-8 7,-8 8 2,9-7-4,-9 7-4,8-7 1,-8 7-11,0 0 2,0 0-3,6-4-7,-6 4-4,0 0-1,0 0-1,0 0-4,0 0 0,0 0 7,18 14-9,-18-14-1,6 12 0,-6-12-1,3 12 3,2-5-6,-5-7-8,6 15-4,-3-8-1,3 0-3,-6-7-6,8 14 5,-2-9 0,-6-5-9,11 13 1,-5-5 0,2-4-2,1 1-3,-9-5-14,30 1-9,-13 4-6,0-5-10,0-4-3,4 0-6,-1 0-7,0 0 2,0 0 9,-3-5 1,4 4 13,-7-2 12,0 0 3,1-2 7,-1 2 2,-3-2 6,-5-2 16,4 3 2,-2-5 8,-2 1 7,0 1 0,-1 0 4,-5 3 3,0 8 7,3-19 8,-3 19 1,3-16 3,-3 16 11,0-19 3,0 19 0,-3-15 1,3 15 0,0-14-1,0 14-3,0 0-7,0-11-1,0 11-4,0 0 1,0 0-8,0 0-1,-3-14-13,3 14-6,0 0-6,0 0-2,0 0-1,0 0 1,0 0 2,0 0 4,0 0-6,0 0 4,3 44 2,-6-33 2,3-11-4,0 14 2,0-14 2,3 18-3,0-11 2,0 4 0,5-3 0,4 3 1,-5-4-5,0 0 0,7 0 1,2-2-5,1 1-4,0-3-1,3 1-5,1-3-9,-4 0 1,3-2-3,-3 0-2,3-3 1,-2 1-2,2-2 11,-6-2-1,-2-3-3,2 2 3,-4-3-1,-3 1 2,3-6 1,-2 2-1,-2-3-9,-3 0 11,-3-1 3,5-1-3,-2-8 9,0 2-3,0 3 11,-3-3 0,0 3-1,0 3 4,0 4 1,3-3 5,-3 4-3,0-4 0,0 4 2,0 0 4,0 5-6,0-7 2,0 16 7,-3-20-1,3 6 2,0 14-1,0-18 2,0 18-1,-3-20-1,3 13-3,0 7 1,-6-13 0,6 13-6,-2-16 4,2 16 3,-3-8-1,3 8 8,0 0 5,-3-13 2,3 13-1,0 0 8,0 0 3,-6-12-3,6 12 4,0 0-7,0 0 8,0 0-3,0 0-1,0 0-3,-7-9 4,7 9-7,0 0 0,0 0-3,0 0-5,0 0 0,0 0 1,0 0-4,0 0-3,0 0-2,0 0 0,0 0 0,0 0-1,0 0 0,0 0 2,0 0 5,0 0-5,0 0-2,0 0 1,0 0-2,0 0-1,0 0-2,0 0-2,0 0 2,0 0-2,0 0-2,0 0 2,0 0-2,0 0-2,0 0-1,0 0-1,0 0 0,0 0-1,0 0 9,0 0 4,0 0 2,0 0-1,-7 32 7,3-23 3,4-9 3,-7 24 4,7-11 3,0 7-1,0-3 3,0 1-1,4-1 2,-4 8-3,7 1 2,-4-3 0,0 4 1,-2-6-5,6-3 4,-1 8-1,-3-8 5,5 0-6,-5-1-5,3 7-2,0 0-2,-1-7-2,1-1 0,-3 3-5,0-4 1,2-1-2,1 1 2,-3-4-7,4 2 5,-3-4-2,3-1 2,2 0-7,-4 1 9,4-2-8,2 1 2,1-1-9,-1-5-6,9 3-13,-6-1-13,2-4-16,4 0-16,0 0-32,-2 0-12,2 0-28,0-5-37,0-1-20,-3-2-40,1-1-140,2 0-402,-9-3 178</inkml:trace>
          <inkml:trace contextRef="#ctx0" brushRef="#br0" timeOffset="-26461.6255">7417 16 59,'0'0'225,"0"0"-16,0 0-18,0 0-22,0 0-17,29-14-8,-8 14-18,-1-5-19,11 1-24,2 4-20,-2-1-18,12-2-24,-8 3-8,-4-3-19,2 2-10,1-1-7,-8 0-6,2 3 4,-7-1-11,-1-1 9,-6-2 1,-5 3 1,-9 0 18,14 0 7,-14 0-3,13-3 1,-13 3-5,0 0-9,0 0 0,0 0-11,14-1-25,-14 1-20,0 0-34,0 0-75,0 0-197,0 0 87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0:17.4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19DCF1-F3F7-4FA2-8972-784021DEE19A}" emma:medium="tactile" emma:mode="ink">
          <msink:context xmlns:msink="http://schemas.microsoft.com/ink/2010/main" type="inkDrawing" rotatedBoundingBox="17929,3391 22241,3369 22252,5387 17940,5409" hotPoints="22265,4593 19884,5267 17681,4140 20062,3467" semanticType="enclosure" shapeName="Ellipse">
            <msink:sourceLink direction="with" ref="{32546A8D-BC2C-40CF-98D3-681BAB29B561}"/>
          </msink:context>
        </emma:interpretation>
      </emma:emma>
    </inkml:annotationXML>
    <inkml:trace contextRef="#ctx0" brushRef="#br0">3919 586 11,'-6'-10'18,"6"10"0,0 0-4,-8-10 1,8 10-2,-8-9-2,8 9-1,-12-7 1,12 7 0,-8-11-1,0 6 4,1-2-6,-4 0 4,3 1-4,8 6 3,-16-13-3,9 6-2,-6-3 1,1 3-2,2-1 2,-1 2-2,-3-1-1,-1-1-2,-2 4-1,-2-5 4,-7 0 2,5 6-3,1-4 0,-5 3-3,-1-1 2,-1 0-2,7-1 1,0 3-4,-1-1 4,1 1 0,2-3 3,-1 0 2,0 2 2,2-3-4,0 1 2,0-2 2,-2-1-5,2 1 5,-2 1-4,1-5 4,-4 1-1,0-3-1,0 2 1,-3 0 1,8 3-2,0 1-2,-6-3-2,-2 2 2,1-4-1,-2 4 3,3-3-2,-2 1 5,4 3-8,0-1-1,-3 0 2,4 2-6,0 0 1,1 2 7,2-1-6,-2-2 4,1 5-2,2-1 1,-3-3 2,4 4-6,-4-3 4,0 2-2,-1 1-1,1-3-2,-1 4 6,0-3-4,0 0-1,-2 2 13,2-1-12,-4-3 0,4 3 1,-2-2 2,2 2-3,0-2 0,1 2 3,-6-2-1,5 0 11,0 3-8,-1-1-6,-5-3 3,6 6 1,-7-2-3,2-4-1,0 6 3,4-1-2,-6-2-1,1 3-2,-2 1 5,3 1-3,-3-1 3,-2 0-3,5 3 3,-1-3 0,-2 1-6,6 1 9,-6-1-7,1 2 3,7-2 5,0-1-4,-7 0 5,7 3 10,3-3-3,-2 1-10,2-1 6,-6 2 1,3-4 1,1 4-4,-4-2 6,2 0 1,4 0-5,-1 0-7,-3 1 7,4-1-7,-2 0 5,-1 2-5,3-2 1,-3 4 3,0-3-5,-1 1-2,0 0 9,-7 0-3,0 3-4,-1-2 5,-2 5-4,-3-4 0,-6 4 2,8-3-1,-8 3-5,7 0 1,2-5 1,-2 6 3,4-7 0,-2 4 2,6-1-3,-3 2-3,-2-3 6,11 0-7,-4 0 10,3 0-3,3-1-3,-2 3-2,3-3 3,2 1 1,-1-1-4,1 2-1,1-1 4,-4 0-5,2-1 2,-1 4 0,1-2-1,-3 2 4,3 0-3,1 3 0,-2-4 0,-2 2-1,-1 2 2,2 0 3,-2-3-5,4 4 2,-3 0 1,0 3-2,-6 0 4,1 2 0,7-3 8,-7 1-14,7-2 4,1-1 2,-2 3-5,0-4-2,3 3 4,-3-3-1,3 1 2,-1 0 3,1 1-8,4 2 9,-1-7-9,-2 4 6,2 0 2,0-3-4,4 1 1,-1 1-7,-5 0 9,6 0-2,-1-2 1,-3 3-4,0-2-2,3 2 5,-3-1 1,2 3-5,0-5 5,1 2 0,0 2 2,0-3-4,1 0-1,0-1 0,1-1 5,-2 6-2,2-2-6,-2 1 5,2 0-2,-2 2 0,0 0 2,1 1-4,-4-1 2,5 0 1,-4 1 1,4 1 1,-2-2-3,0 0 1,-1 1 3,4-3-8,1 1 8,-1-2 0,0 0 2,1 0-6,-1 1 3,2-4-4,0 4 3,3-12-3,-2 21-1,1-12 1,1-9 3,0 21-2,0-12 2,1 1 1,1 1 1,1 1 2,-2 1-2,6 1-2,-3-2 0,1 3 1,1 0 2,0-4-3,2 3 3,3 2-3,-3-5 2,1 3 0,2-2 2,-1 3-3,0-2 5,1 0-4,2 1-2,-1-3-4,2 1 5,-1 2-3,-2 0 4,3-5-1,-2 7-4,2-5 2,-1 2-4,5 4 4,-4-3-1,0 2 0,3-1 2,-3 2 1,7-3 2,-1 5-6,0-4 3,0 3-2,1 0 4,-1 0-3,2 0-3,-2-4 4,0 5 2,2-5-7,-6-3 10,4 7-4,-5-10-2,3 4-1,-3-1 0,1 0 4,-2-1-5,4 1 8,-4 0-6,2-3 1,-2 2 2,3-2-2,-3-1 1,2 4-3,2-6 4,-1 5 0,4-4-7,4 1 2,3 1 6,-3-1-6,4-1 4,-1 2 1,0-3-4,0 2 3,-3-2-3,0 1-1,-5 1 6,7-2-6,-10 1-1,3 2 3,-4-1-4,2 0 0,-2-2 6,-2 1-4,0 2 2,2-1-1,-5-1-1,3 1 1,-2-2 3,0 1-2,2 1 0,2-2-1,-2 3 5,6-2-5,-4-1 1,3 2-2,1-3-2,-3 1 2,3 0 7,7 1-8,-7-1 4,6 2-4,1-5 7,-9 3 0,12-1-2,-5-3-1,-5 3 1,7-2-2,2 5-3,-2-6-1,-7 2 4,6 1-3,-5 0 5,4-2 0,-5 0-4,0 0-1,0 1 2,-1-3 2,-2 2-2,3 0 3,2-2-2,-2 1-1,9-1 1,-3 4-2,2-8 1,3 4 4,-3-1-2,2 1-5,-2 0 4,1 0 1,3-1-2,-4 0-2,0 1 2,-2 0-1,-1-2 0,-5 2 5,4 0-5,-6 0-2,1 0 13,0 0-1,-2 0-10,1 2 0,-2-2 1,3 0 6,-4 0-6,4 0-2,-2 1-5,2-2 5,1 1 0,0 0 1,2 0 4,-2-2-3,1 0 0,5 1 3,-1-3-4,-5 2-1,0-2-2,1 1 4,5-1-3,-6 0-4,2 0 5,-5-2-5,4 5 1,3-8 4,-2 7-4,3-5-1,5-2-5,-4 2-2,2-2 7,-3 4-10,5-2 3,-2 0-1,-3-4 3,3 3-3,3 1-2,-3-3-1,2 3-1,-2-1 7,3-2-6,-3 0 4,0 1 5,-3 1-1,0-1-3,-4 4 6,-2-1 2,8-4-1,-10 4 3,1 1 0,-1-2-3,4-2 4,-4 2-1,0 2 1,0-2-2,2-2 0,-1 4 3,3-5-1,-3 4 1,7-5 1,-6 4-2,4-6 2,4 5-3,-1-3-1,-2 0 2,2 1-3,2 3-3,-3-5 4,2 2 1,-4 2-6,-4-3 9,-2 4 0,1 0-6,-2-1 3,-2 0 0,2 3-4,-1-2 0,-1-2 10,0 2-3,-4-2 1,2-3-1,-4 5-2,1-2 1,2-2 1,-3-1-3,0-1 6,2 1-3,-2-1-5,2-2 4,1 3 5,-4 1-4,1-3 1,1 1 2,-4 0 1,4-1-3,-2 3-8,-1 0 7,0 4 3,0-7-6,4 1 1,-1 1 4,-4 3 4,1-1-5,0-1-2,0 4 0,-4-4-7,-2 11 11,0-19-3,3 7-5,-3 1-1,0 11 5,-3-21-3,1 11 2,-4-5-2,3 4 2,-3-4-2,3 1 4,0 1 1,1-3 5,-3 2-6,1 3 1,2-3-4,-1 3 4,-2-2 1,-1-1 0,5 4-2,-6-4 3,3 2 1,2 1-2,-4 1 1,0-2 1,-2-1-2,0 2 1,2 3-3,-3-4-1,1-1 2,-2 2 0,4 3 1,-5-3-4,0 0 4,0 0 0,1 3-8,0-4 7,-1 3-1,4 1 1,-3-3 6,-2 4-13,4-1 1,0 1 5,-4-3 0,1 0 11,0 2-11,-3-1 0,1 3 4,3-5-8,0 5 8,-2-4-3,-1 3-6,2-3 0,-1 5-1,3-4 6,-7 1 6,5 1-8,-1 0-2,-2-1 2,1 1 1,-1-1 1,2 1 0,-2 1-1,3-2 2,-3-2 2,3 5 0,-3-2 2,1-2 1,2 0 0,4 2-1,-4 0 0,-2-3 1,4 6 3,-3-6-3,2 3 2,-1 0-3,-3 0 0,2 0 2,-2-3-4,3 2 1,0 2-1,2 1 0,-2-2-2,-3 3-4,4-3 6,0 4-4,0-4 4,1-1-4,-2 4 3,-2-4-3,4 3-4,-2 1 5,2-1-1,0-2 4,-4 3-4,13 4 0,-19-11 1,10 7-3,1-3 3,-3 1-2,11 6-1,-14-5 3,14 5-1,-15-6-1,15 6 3,-8-5-2,8 5 4,0 0-8,-12-7 7,12 7-1,0 0 1,0 0-2,0 0-3,0 0 4,-13-3-3,13 3-2,0 0 0,0 0-9,0 0-4,0 0-8,0 0-6,0 0-8,0 0 1,0 0-3,0 0-27,0 0-74,-16 15 34</inkml:trace>
    <inkml:trace contextRef="#ctx0" brushRef="#br0" timeOffset="112736.5142">398 1512 7,'0'0'60,"0"0"-2,0 0 0,0 0-11,0 0-2,0 0-8,0 0 0,0 0-12,0 0-1,0 0-3,0 0-1,0 0 0,0 0-2,0 0 2,0 0-3,0 0-3,0 0-2,27 15-9,-12-12 13,1 3-12,3-1 9,1 2-7,-3 0 2,8 0 0,-2 0 10,4-3-8,-1 0 5,1-1 1,1 0-1,-2-1-1,4 3-5,-7-3 4,4 0-9,-5 2-10,4-3 2,-6 1 1,8 1-3,-1-2 4,1 4 1,1-4-1,4-2 3,0 2-3,6-1 7,3 0-2,4 1-2,-2 2 4,3-1-1,-1-2 0,-2-5-1,4 5 2,-3 3-3,-1 0-1,-2 1-2,2-2 6,-4 2-3,-6 0-2,-4-1 3,1 2 2,-1-2-5,1 3 3,-3-1 1,0 0-5,0-3 6,2 5-1,-1-3-2,2 1-2,4 1 3,-4-2 9,1 2-13,10 1 4,-9-3-5,11-3 4,3 5-2,-2-5 6,1 3-9,1-4 4,-5 0 4,5-5 1,-4 10-4,0-9 3,-1 3-4,-8 1 3,8-1 1,-9-4-3,-2 5 2,0 0-2,-3 0 2,1 0 0,-1 0-1,4 0-3,-4 5 1,1-4 1,1-1 3,1 0-2,-1 1-2,-1-1 0,2 4 3,0-4-3,-3 0-4,0 0 4,2 0-6,-5 0 7,1-5-1,-5 5-2,-3 0 2,3-1-4,-6 1 3,-1 0 6,-14 0-12,20 0 7,-10 0 0,-10 0 3,17 0-8,-17 0 3,14 0 3,-14 0-4,14 1 4,-14-1-1,11 0-1,-11 0 2,0 0-4,17 0 12,-17 0-17,9 1 4,-9-1 5,0 0 0,13 4-3,-13-4 1,0 0 1,15 0 9,-15 0-11,0 0 0,0 0 0,0 0-1,13 0 0,-13 0 8,0 0 4,0 0-2,0 0 2,0 0 4,0 0-2,0 0 6,0 0 5,0 0 0,0 0-5,12 3 1,-12-3 7,0 0-1,0 0-3,0 0 9,0 0-8,0 0 4,0 0-7,0 0-7,0 0 1,0 0 5,0 0-8,0 0 0,0 0-2,0 0 6,0 0-5,0 0-1,0 0 2,0 0-3,0 0 2,0 0-1,0 0-6,0 0 6,0 0-7,0 0 4,0 0-7,0 0-2,0 0-1,0 0 3,0 0 4,0 0-2,0 0 0,0 0 4,0 0-5,0 0 5,0 0-1,0 0-2,0 0-4,0 0 7,0 0-5,0 0-3,0 0 6,0 0-6,0 0 0,0 0 3,0 0 0,0 0 4,0 0-8,0 0 15,0 0-18,0 0 6,0 0-2,0 0 0,0 0 5,0 0-4,0 0-1,0 0 2,0 0 0,0 0 0,0 0-3,0 0 7,0 0-4,0 0 1,0 0-6,0 0 9,0 0-1,0 0-7,0 0 2,0 0 0,0 0 1,0 0 6,0 0-6,0 0 2,0 0 2,0 0-1,0 0-2,0 0 0,0 0 5,0 0-4,0 0-2,0 0 5,0 0-3,0 0 3,0 0-9,0 0 5,0 0 2,0 0-2,0 0 2,0 0 1,0 0-5,0 0 4,0 0 3,0 0-3,0 0-6,0 0 5,0 0 2,0 0 3,0 0-3,0 0-3,0 0 2,0 0 0,0 0 2,0 0 3,0 0-7,0 0 6,0 0-2,0 0 5,0 0 1,0 0-4,0 0 5,0 0 1,0 0-1,0 0 1,0 0-3,0 0 1,0 0 4,0 0-9,0 0 5,0 0 1,0 0-1,0 0 5,0 0-8,0 0 5,0 0-5,0 0 0,0 0-1,0 0-2,0 0-4,0 0 10,0 0-9,0 0 1,0 0-2,0 0 0,0 0 1,0 0 0,0 0 7,0 0-7,0 0 3,0 0-6,0 0-1,0 0 1,0 0 1,0 0 5,0 0-4,0 0 1,0 0-3,0 0 5,0 0 1,0 0-1,0 0-2,0 0-1,0 0 0,0 0 4,0 0-5,0 0-2,0 0 5,0 0-3,0 0-1,0 0 6,0 0-8,0 0 2,0 0 1,0 0 4,0 0 1,0 0-3,0 0 0,0 0-1,0 0-4,0 0 7,0 0-2,0 0 0,0 0-3,0 0-1,0 0 5,0 0 2,0 0-5,0 0 4,0 0-4,0 0 1,0 0 3,0 0 9,0 0-9,0 0-3,0 0-2,0 0 2,0 0 0,0 0-1,0 0 9,0 0-3,0 0-6,0 0-2,0 0 6,0 0 2,0 0-6,0 0 3,0 0 1,0 0 0,0 0 1,0 0 0,0 0-1,0 0 4,0 0 4,0 0-1,0 0-4,0 0 10,0 0-6,0 0 1,0 0 1,0 0-1,0 0-1,0 0-1,0 0-2,0 0-1,0 0-2,0 0 0,0 0 0,0 0-1,0 0 1,0 0 0,0 0-5,0 0 2,0 0 2,0 0 2,0 0-5,0 0 0,0 0 4,0 0-6,0 0 4,0 0-1,0 0 2,0 0-1,0 0-1,0 0 0,0 0 1,0 0 2,0 0-5,0 0 3,0 0-2,0 0 3,0 0-6,0 0 3,0 0-1,0 0 2,0 0 0,0 0 3,0 0-7,0 0 5,0 0-4,0 0 3,0 0 0,0 0-3,0 0 4,0 0 0,0 0-1,0 0 4,0 0-4,0 0 7,0 0-8,0 0 3,0 0-6,0 0 1,0 0-1,0 0 4,0 0 0,0 0 1,0 0-1,0 0-1,0 0 3,0 0-2,0 0-2,0 0 0,0 0 3,0 0-1,0 0-2,0 0 3,0 0 0,0 0-5,0 0-2,0 0 13,0 0-12,0 0 2,0 0 2,0 0 5,0 0-3,0 0-4,0 0 3,0 0-2,0 0 1,0 0 5,0 0-5,0 0 4,0 0-1,0 0 2,0 0-4,0 0 2,0 0-4,0 0 5,0 0-6,0 0 0,0 0 3,0 0-1,0 0-1,0 0 8,0 0-1,0 0-5,0 0 0,0 0 0,0 0 7,0 0-8,0 0 9,0 0-5,0 0 3,0 0-4,0 0 5,0 0 0,0 0 0,0 0 3,0 0-3,0 0-2,0 0 0,0 0 6,0 0 2,0 0-3,0 0 1,0 0 3,0 0-7,0 0 2,0 0 3,0 0-1,0 0-4,0 0 1,0 0-2,0 0 4,0 0-4,0 0 2,0 0-2,0 0 3,0 0-4,0 0 2,0 0-3,0 0 2,0 0-2,0 0 0,0 0 0,0 0 0,0 0-1,0 0-5,0 0-1,0 0-4,0 0-4,0 0-3,0 0-7,0 0-13,0 0-7,0 0-14,0 0-23,0 0-8,-28-22-30,28 22-19,-17-8-92,2 6-245,-4 1 108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53.26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62B314-CEBE-4455-8BEF-95B75D339142}" emma:medium="tactile" emma:mode="ink">
          <msink:context xmlns:msink="http://schemas.microsoft.com/ink/2010/main" type="inkDrawing" rotatedBoundingBox="17749,6805 20151,6841 20150,6896 17748,6860" shapeName="Other"/>
        </emma:interpretation>
      </emma:emma>
    </inkml:annotationXML>
    <inkml:trace contextRef="#ctx0" brushRef="#br0">0 12 8,'0'0'99,"0"0"-2,0 0-10,0 0-1,0 0-5,0 0-4,0 0-6,0 0-3,0 0-3,0 0-1,14 7-9,-14-7-1,0 0 2,0 0-3,18 0-10,-18 0-1,0 0-2,15 4 1,-15-4-1,0 0 5,22-4-1,-22 4-3,19 0-5,-9 0-2,-10 0 2,24 0-2,-9-2-3,-1 1 4,2 1-2,1-4-3,-17 4-4,28 0 5,-17 0-3,3 0 3,5 0-3,-4 0 2,-1 0-2,3 0-1,-1 0-2,0 0 0,-16 0 1,28-2 1,-14-1-3,-2 3 6,2 0-6,3-2-1,-17 2-1,25 0-1,-8-4 0,-1 4-2,-1-1-2,3 2 2,-4-1-1,1 0-3,-2 4-2,4-4 1,0 0 0,0 0-2,0 0-1,0 0 2,2 0-4,-5 0 5,3-4-5,2 8 3,-4-8-2,2 4 0,1 0-1,0 0 0,-1 0-3,2 4-1,-5-4 0,5 0 0,-5 0-3,1 0 4,1 0-3,-4 2 1,-12-2 2,27 3-5,-15-3 2,-1 0 0,6 0-1,-3 0 3,2 2-7,-4-2 2,4 0 2,0 0-1,1 4-1,-2-3 0,1 1 4,1-2-2,-1 4-4,-1-3 4,2-1-2,0 2 2,2-2-2,0 0 1,-4 5 1,1-6-4,-1 4 4,4-2 0,-3 2 3,1-3-6,0 0 1,-3-3 2,3 3-2,-17 0-1,23 4 5,-9-4-4,1 3 3,-3-3-3,0 1 0,-1 1-3,2-1 1,-13-1 2,20 0 2,-8 0 0,1 0-1,3-1-1,-16 1 2,23-2-4,-6 2 0,-6 0 2,1-1-1,-12 1 0,27-3 2,-12 6 2,-2-6-3,2 6-3,4-3 3,-5-3 0,2-1 0,-16 4 3,26 0-3,-10 0 2,2 0-4,-5 0 5,2 0-3,1 0 1,-2 3-2,-2-3 0,-12 0 1,25 0 4,-4 0-4,-10 0 0,3 0 1,3-3 1,-2 3-1,-15 0-3,24 0 1,-13 3 2,1-3-2,-12 0 2,25-3 0,-14 3-4,-11 0 2,23 3 0,-15-3 3,-8 0 3,19 0-4,-19 0-2,15 0 1,-15 0 0,17 0 1,-17 0-2,16-3 0,-16 3 2,15 0-4,-15 0 2,14 0 3,-14 0 0,0 0-3,19 0 2,-19 0 0,13 0-1,-13 0-1,11 3 4,-11-3-3,0 0 3,18-3-1,-18 3-4,0 0 1,16 0 1,-16 0 1,0 0 2,17-1-3,-17 1 3,0 0-1,15 1-2,-15-1 2,0 0 1,0 0-2,15 0 4,-15 0-1,0 0 1,14-1 1,-14 1-2,0 0 3,15 0-1,-15 0 2,0 0-1,17 1 0,-17-1 4,13 3-4,-13-3 0,0 0 2,15 0-4,-15 0 3,0 0 2,13 0-2,-13 0 3,0 0 0,0 0 2,0 0 3,15-3-5,-15 3 4,0 0 0,0 0 1,0 0 3,0 0 0,0 0-2,13-1 1,-13 1-1,0 0 2,0 0-3,0 0-1,0 0-1,0 0 0,0 0-2,0 0-2,0 0-2,0 0 1,0 0-3,0 0 0,0 0 2,0 0-2,0 0-1,15 0-2,-15 0 0,0 0 0,0 0-2,0 0 2,0 0-2,0 0 5,0 0-6,0 0-1,0 0 3,0 0-3,0 0 1,0 0 0,0 0-3,0 0 8,0 0-6,0 0 1,0 0 3,0 0-4,0 0 3,0 0-3,0 0 0,0 0 0,0 0-1,0 0 3,0 0 0,0 0 0,0 0-1,0 0 0,0 0 0,0 0 2,0 0-1,0 0-2,0 0 2,0 0-2,0 0 7,0 0-7,0 0 0,0 0 1,0 0 0,0 0 4,0 0-4,0 0-1,0 0 1,0 0-3,0 0 3,0 0 2,0 0-2,0 0 3,0 0-5,0 0 2,0 0 0,0 0 2,0 0-3,0 0 3,0 0-4,0 0 2,0 0-2,0 0 2,0 0 1,0 0-3,0 0 0,0 0 3,0 0 0,0 0-2,0 0 0,0 0 0,0 0 0,0 0-1,0 0 3,0 0-2,0 0 3,0 0-1,0 0-3,0 0 3,0 0-3,0 0 1,0 0 1,0 0-1,0 0 1,0 0 0,0 0 0,0 0-2,0 0 3,0 0 0,0 0-2,0 0-1,0 0 2,0 0 1,0 0-1,0 0 1,0 0-3,0 0 2,0 0 0,0 0 1,0 0 0,0 0 1,0 0-3,0 0 3,0 0-2,0 0-1,0 0 2,0 0 2,0 0-4,0 0 1,0 0 1,0 0 1,0 0 9,0 0-11,0 0 0,0 0-1,0 0 1,0 0 1,0 0-1,0 0 0,0 0 0,0 0-3,0 0 1,0 0 4,0 0-3,0 0 2,0 0 1,0 0-4,0 0 2,0 0-2,0 0 2,0 0 1,0 0-3,0 0 5,0 0-2,0 0-2,0 0 0,0 0 4,0 0-4,0 0 0,0 0 1,0 0 2,0 0-1,0 0-3,0 0 1,0 0 1,0 0 1,0 0-2,0 0-1,0 0 1,0 0-2,0 0-11,0 0-7,0 0-9,0 0-15,0 0-12,0 0-34,0 0-49,5-10-38,-5 10-44,0 0-143,2-18-394,-2 18 174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9:32.9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546A8D-BC2C-40CF-98D3-681BAB29B561}" emma:medium="tactile" emma:mode="ink">
          <msink:context xmlns:msink="http://schemas.microsoft.com/ink/2010/main" type="writingRegion" rotatedBoundingBox="18997,3994 21063,3966 21073,4754 19008,4782">
            <msink:destinationLink direction="with" ref="{D019DCF1-F3F7-4FA2-8972-784021DEE19A}"/>
          </msink:context>
        </emma:interpretation>
      </emma:emma>
    </inkml:annotationXML>
    <inkml:traceGroup>
      <inkml:annotationXML>
        <emma:emma xmlns:emma="http://www.w3.org/2003/04/emma" version="1.0">
          <emma:interpretation id="{45D4BA9E-C456-43E4-B65B-A184973A5CC6}" emma:medium="tactile" emma:mode="ink">
            <msink:context xmlns:msink="http://schemas.microsoft.com/ink/2010/main" type="paragraph" rotatedBoundingBox="18997,3994 21063,3966 21073,4754 19008,4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31A9F3-94D4-46FB-9FF4-6E684F700948}" emma:medium="tactile" emma:mode="ink">
              <msink:context xmlns:msink="http://schemas.microsoft.com/ink/2010/main" type="line" rotatedBoundingBox="18997,3994 21063,3966 21073,4754 19007,4782"/>
            </emma:interpretation>
          </emma:emma>
        </inkml:annotationXML>
        <inkml:traceGroup>
          <inkml:annotationXML>
            <emma:emma xmlns:emma="http://www.w3.org/2003/04/emma" version="1.0">
              <emma:interpretation id="{48C869A9-F791-48A0-B864-CC31A6D2363D}" emma:medium="tactile" emma:mode="ink">
                <msink:context xmlns:msink="http://schemas.microsoft.com/ink/2010/main" type="inkWord" rotatedBoundingBox="18997,3994 21063,3966 21073,4754 19007,4782"/>
              </emma:interpretation>
              <emma:one-of disjunction-type="recognition" id="oneOf0">
                <emma:interpretation id="interp0" emma:lang="en-US" emma:confidence="0">
                  <emma:literal>All</emma:literal>
                </emma:interpretation>
                <emma:interpretation id="interp1" emma:lang="en-US" emma:confidence="0">
                  <emma:literal>A d</emma:literal>
                </emma:interpretation>
                <emma:interpretation id="interp2" emma:lang="en-US" emma:confidence="0">
                  <emma:literal>A I</emma:literal>
                </emma:interpretation>
                <emma:interpretation id="interp3" emma:lang="en-US" emma:confidence="0">
                  <emma:literal>Ale</emma:literal>
                </emma:interpretation>
                <emma:interpretation id="interp4" emma:lang="en-US" emma:confidence="0">
                  <emma:literal>A o</emma:literal>
                </emma:interpretation>
              </emma:one-of>
            </emma:emma>
          </inkml:annotationXML>
          <inkml:trace contextRef="#ctx0" brushRef="#br0">-1018 1650 80,'4'-8'144,"-4"8"-9,0 0 2,10-10 1,-10 10-10,7-4 7,-7 4-13,0 0-6,11-6-4,-11 6-10,0 0-9,11-4-7,-11 4-7,0 0-6,0 0-6,20 4-5,-20-4-1,14 5 3,-6-1-2,3 0-6,-2 3 2,5-1-8,4 3-3,-4 3-1,1-2-2,7 4-2,-2 5 1,0-4 6,2 3-3,-3-1 2,3 3 1,-2 0 4,0 1 2,0 2 6,-2-2 0,5-1 1,-6-1-3,2 2 1,-2 1-6,-3-4 0,0 4 0,0 0-4,2 0-4,-7 0-7,3-1-2,-4-5 8,6 5-12,-6-2-4,1 2 8,-3-3-15,5 7 0,-3-9-4,-2-4-1,2 4-3,-2-1 1,-2-4-1,5 5 0,-4-8-4,-1 2-3,1 0-7,-2-3-12,-3-7-13,8 10-15,-4-5-12,-4-5-17,0 0-16,10 6-17,-10-6-36,0 0-55,0 0-45,0 0-206,0 0-481,0 0 213</inkml:trace>
          <inkml:trace contextRef="#ctx0" brushRef="#br0" timeOffset="-426.7616">-930 1703 98,'0'0'163,"0"-20"-13,0 20-11,0 0 2,-3-17-13,3 17 0,0-11-8,0 11-4,0 0-7,-1-16-8,1 16-2,0 0 2,0-12-5,0 12-2,0 0 1,-2-13-5,2 13-4,0 0-9,0 0-7,0 0-6,0 0-6,-5-11-7,5 11-1,0 0-13,0 0-1,0 0-6,0 0-3,0 0-5,0 0-2,0 0-1,0 0-5,0 0-2,0 0-2,0 0 0,0 0 2,0 0-4,0 0-1,0 0 5,-14 24 4,11-16 4,-3 6 10,0-1 2,-2 5 4,0 0 2,-4 0 2,-1 7 4,1-4-3,-2 2-6,-2 5-1,2-4-4,-1 1 2,1 2 1,-3 1-1,3-2-2,0-2-2,3 2 0,-3-4-1,0 2-2,-2 1 3,5-1 0,-1 1-6,4-2 4,-3 0-1,2 1-4,-2-7-2,3 0 9,0-1-13,2 2-2,3 1-2,-3-7 2,-1 2-2,1 0-2,3-3-2,0-4-3,3-7-3,-3 16-4,3-16-5,0 0-1,-6 13-6,6-13-1,0 0-6,0 10-2,0-10-22,0 0-33,0 0-49,0 0-37,15-28-38,-7 13-45,3-3-193,-2-5-478,4-1 211</inkml:trace>
          <inkml:trace contextRef="#ctx0" brushRef="#br0" timeOffset="282.582">-1051 2129 135,'0'0'221,"0"0"-10,0 0-6,0 0-3,0 0-11,0 0-7,0 0-16,0 0-16,0 0-14,0 0-8,0 0-15,0 0-10,40 0-12,-40 0-9,27-1-5,-12 1-10,4 1-9,-2-2-10,2 1-13,0 0-18,-2-3-18,1 3-18,9 0-23,-5-1-24,-5-3-23,3 2-22,0-3-10,7-2-22,-7 5-20,0-5-8,0 2-122,-2-3-315,2 1 141</inkml:trace>
          <inkml:trace contextRef="#ctx0" brushRef="#br0" timeOffset="1635.3678">-223 2235 54,'0'0'203,"0"0"-7,0 0-14,0 0-5,3 9-7,-3-9-10,0 0-3,0 0-5,10 5-7,-10-5-7,0 0-6,0 0-12,14 3-6,-14-3-6,0 0-8,17-1-7,-17 1-10,17-6 2,-9 1-9,-8 5-4,14-5-7,-5 3-4,2-3-9,0 1-5,1-5-2,-1 6-8,3-4-4,-3-1-2,2 0-6,-6 1 1,1 1-3,3-1 2,-3-3-22,0 1-4,0 1-6,-1 1-3,3-4-3,-3-4-6,0 5 1,-4-4-2,3 2-4,-6-1 1,5-3 0,-5 5-3,0-6 1,0 2-2,-3 1 3,1-5-3,0 3 7,1-3 2,-2 3-4,1-3 4,-2 1 5,2-1-1,0-1 1,-2 2 4,1 2-3,0 1 7,-1-2-2,0 4 10,2-1-6,1 4 1,-2-4 8,-1 3-7,4 11-4,-6-20 5,1 13-5,-1-3 4,6 10-2,-4-11-4,4 11 6,-10-16-3,10 16-2,-4-7 0,4 7-1,0 0 2,-11-10-2,11 10 0,0 0-3,-8-3 5,8 3-4,0 0 0,0 0 5,0 0-1,0 0 0,0 0 1,0 0-3,0 0 1,0 0-1,0 0 3,-16 18 2,16-18 2,-6 14 1,3-5 6,0 0 0,3 5 10,-2-2 5,-1 2-2,2-3-1,1 1 4,-2 4 3,-1 1-1,3 0-5,0 2 4,0-5 3,0 5-4,3-5 5,-1 8-3,-1-4-1,2-4 1,-1 5 1,-1 0 1,4-2 0,-2 0-2,0-1-3,0 0-4,2 1-1,-2-2 1,3 1-5,-1-6 0,1 4-3,-3 2 4,4 0-6,-3-4 7,3 4-6,-4-2 1,8-1-3,-8-5-3,3-1 1,0 0 1,2 1-5,-2-1 2,0-2-1,2 2 3,0-1-8,3-1 0,-2-2-3,4 3-2,-4-5-4,8 2-2,-3 0-4,3-2-2,0-1-5,1-1 1,-3 5-3,5-8 2,-1 1-1,-3 0 3,2-4-4,-1-1 2,2 0 0,-5 1 7,0-1-8,0-2 0,0 2 0,-3-3 3,-2 3-4,4-3 0,-7-2-1,3 2 3,-1-4 0,-2 1-3,1 5-4,-3-4 1,4-1 0,-5 0-1,2 0 1,1 0 1,0-3-3,-2 2 5,0 1 5,-1-1 4,4 2-7,-4-3 8,-2 5 2,1 1 4,2-2-1,-4-4 5,0 3 5,2 3-2,-2 10 2,2-22 2,-2 8-3,-2 2 3,2 12 1,0-28-3,-2 17 3,-1-6 0,2 3-9,-1 0 9,1 3-2,-4-3 4,3 3-7,-2-5 5,2 3 0,1 1 9,1 12 1,-3-22 9,1 15-4,2 7 5,-2-18-1,2 18 0,-6-11-4,6 11 5,-1-13-2,1 13-1,0 0-4,-3-16-2,3 16-6,0 0 1,-7-7-3,7 7-6,0 0-2,0 0 1,0 0 2,-8-7-1,8 7-3,0 0 3,0 0-2,0 0 0,0 0 0,0 0-4,0 0 6,0 0 0,-23 7-1,23-7 2,0 0 5,0 0-1,-11 7 5,11-7 1,-6 8 0,6-8 4,0 0-2,-8 16 2,5-7 4,3-9 5,-5 19 4,2-10 6,-1 7 1,-3-1 2,4 2 2,0 2 6,-3-4-3,4 3-1,2-2 1,0 4-3,-4-5 0,7 3 1,-3 0-3,3-2 5,0 1-6,-1-1-1,2 2-2,-2-2-6,1 0 1,2 2-6,-1-3-2,1 2 12,1-2-14,-1-1-2,1 1-1,0 0-2,-3-1-1,5 2 0,2-2 1,-3-3-3,0 0 1,2 3-2,-3-7 1,2 4-2,1 0-2,1-5 3,-3 1 0,6-2 0,-5 1-2,3-1 1,3 2 3,-2-3-3,5 1-5,-1-3-2,1 2-6,0-4-4,0 3-3,-3-3-6,3 0-6,-3 0-11,-14 0-16,24-5-5,-24 5-18,18-4-22,-8 0-23,-10 4-17,14-8-37,-8-1-39,-1 2-173,-5 7-421,6-17 186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9:41.4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30CE1A-0B30-4B1B-B91E-AB766A5BA48C}" emma:medium="tactile" emma:mode="ink">
          <msink:context xmlns:msink="http://schemas.microsoft.com/ink/2010/main" type="writingRegion" rotatedBoundingBox="11187,10449 12319,10449 12319,11346 11187,11346">
            <msink:destinationLink direction="with" ref="{F23D2E39-49BD-4467-963F-C559A5897E45}"/>
          </msink:context>
        </emma:interpretation>
      </emma:emma>
    </inkml:annotationXML>
    <inkml:traceGroup>
      <inkml:annotationXML>
        <emma:emma xmlns:emma="http://www.w3.org/2003/04/emma" version="1.0">
          <emma:interpretation id="{3F749789-6F8F-48AE-9E32-E5A414BF459E}" emma:medium="tactile" emma:mode="ink">
            <msink:context xmlns:msink="http://schemas.microsoft.com/ink/2010/main" type="paragraph" rotatedBoundingBox="11187,10449 12319,10449 12319,11346 11187,11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7FAD58-C5E7-4A41-B63A-8241867BC26B}" emma:medium="tactile" emma:mode="ink">
              <msink:context xmlns:msink="http://schemas.microsoft.com/ink/2010/main" type="line" rotatedBoundingBox="11187,10449 12319,10449 12319,11346 11187,11346"/>
            </emma:interpretation>
          </emma:emma>
        </inkml:annotationXML>
        <inkml:traceGroup>
          <inkml:annotationXML>
            <emma:emma xmlns:emma="http://www.w3.org/2003/04/emma" version="1.0">
              <emma:interpretation id="{3A0F5CD0-6C60-4A6B-B3A7-B6C7727E0BA6}" emma:medium="tactile" emma:mode="ink">
                <msink:context xmlns:msink="http://schemas.microsoft.com/ink/2010/main" type="inkWord" rotatedBoundingBox="11187,10449 12319,10449 12319,11346 11187,11346"/>
              </emma:interpretation>
              <emma:one-of disjunction-type="recognition" id="oneOf0">
                <emma:interpretation id="interp0" emma:lang="en-US" emma:confidence="1">
                  <emma:literal>to</emma:literal>
                </emma:interpretation>
                <emma:interpretation id="interp1" emma:lang="en-US" emma:confidence="0">
                  <emma:literal>too</emma:literal>
                </emma:interpretation>
                <emma:interpretation id="interp2" emma:lang="en-US" emma:confidence="0">
                  <emma:literal>ton</emma:literal>
                </emma:interpretation>
                <emma:interpretation id="interp3" emma:lang="en-US" emma:confidence="0">
                  <emma:literal>two</emma:literal>
                </emma:interpretation>
                <emma:interpretation id="interp4" emma:lang="en-US" emma:confidence="0">
                  <emma:literal>tor</emma:literal>
                </emma:interpretation>
              </emma:one-of>
            </emma:emma>
          </inkml:annotationXML>
          <inkml:trace contextRef="#ctx0" brushRef="#br0">4216 2368 160,'0'0'197,"0"0"-15,0 0-14,0 0-3,0 0-13,0 0-13,0 0-10,0 0-8,0 0-16,44-14-9,-22 10-9,6-3-9,5 4-8,-4-5-7,13 1-7,0 0-11,2 0-8,-5 0-12,3 1-4,-10 2-8,11-6-6,-11 7-5,-1-4-1,13 0-10,-14 0-2,-2 3-1,1 0-6,4 1 4,-4-4-1,3 2-4,-4 2 3,-3-1-2,4 3 5,-10-3-2,1 1-4,-1 0-1,-4 3 4,2-1 2,-6-1-1,-11 2-1,21 0 3,-21 0-2,14-1 2,-14 1 2,12-3 0,-12 3 5,0 0-2,0 0 0,0 0 6,0 0-2,16 0 6,-16 0-6,0 0 8,0 0 10,0 0-4,0 0 5,0 0 5,0 0 2,0 0 2,0 0-4,0 0-1,0 0-1,0 0 1,0 0-6,0 0-1,0 0 11,0 0 5,0 18 0,0-18 9,-3 20-2,-4-11 0,3 6 4,1-1-1,-1 2 0,1 1 1,2 2-4,-2-5 0,3 4-5,-2-4-3,1 0 0,4-2-2,1 1-4,-2-1-2,4-4-3,0 2 3,1-5-2,2 2-1,2 0-4,-2-3 1,4-1 0,2-3-1,1 0-2,-16 0-1,23 0-1,-12-3 1,0-1-1,1 0 0,-4 1 3,-8 3 1,13-11 8,-10 4 5,-3 7 5,6-12 2,-6 12 13,1-18-11,-1 18-3,-3-18-3,-3 10 1,0-1-1,-2-2-4,-3-1 2,3-2 5,-1 3-2,-2 1 2,3 2-4,-4-2-2,4 3-4,0 0-2,8 7-7,-15-17-16,4 10-18,8 3-18,3 4-29,-14-9-24,14 9-26,-10-7-44,10 7-40,-7-6-224,7 6-464,-11-7 206</inkml:trace>
          <inkml:trace contextRef="#ctx0" brushRef="#br0" timeOffset="-628.6375">4439 1814 118,'0'0'178,"0"0"-2,0 0-9,-1-11-11,1 11 0,0 0-8,0 0 0,0-14-10,0 14-4,0 0-4,0 0-10,0 0-6,0 0-9,0 0-5,0 0-8,0 0-6,0 0-9,0 0-10,0 0-8,-5-11-6,5 11-6,0 0-6,0 0-4,0 0-4,0 0-3,0 0-1,0 0 0,0 0-1,0 0 3,0 0-3,0 0 1,8 37 1,-4-30 6,-1 7 2,4 1 4,-6-3-3,4 0 4,1 3 4,-3 4 1,3 0-7,-1 0 1,1 6 4,-4 0-8,3 2 2,1-1-4,-5 1 2,7-2-2,-2 1 1,-2-1-6,0 1 5,2-1 0,-2-6 1,2 2 6,5 5 4,-4-2 1,1-3-5,3 4 2,3-4-1,-6-7-3,4 9-3,-4-5-1,2 1 4,0-1-8,-2-2-3,2-2-2,0 3 0,-6-3-7,6 1-3,-2 0 6,-2 0-6,1-2 0,-3 0-2,1-4-1,1 2-4,0 0 4,1-3-2,-4-1-5,-3-7-2,5 18 1,-5-18 2,6 8-5,-6-8 0,4 10 2,-4-10-1,10 4-1,-10-4 1,0 0-11,15 4-11,-15-4-10,16-5-19,-16 5-14,23-9-26,-12 1-21,3 0-30,-3 1-25,-2-1-24,4 1-40,-5-3-11,-1 3-32,-2-1-216,-5 8-526,2-20 234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0:40.8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994EF9-24AE-47BA-B912-FC190D7D26C6}" emma:medium="tactile" emma:mode="ink">
          <msink:context xmlns:msink="http://schemas.microsoft.com/ink/2010/main" type="inkDrawing" rotatedBoundingBox="10114,5770 13834,5631 13839,5775 10119,5913" semanticType="underline" shapeName="Other">
            <msink:sourceLink direction="with" ref="{01B244EE-625F-486C-9530-1BDC7CFCB972}"/>
          </msink:context>
        </emma:interpretation>
      </emma:emma>
    </inkml:annotationXML>
    <inkml:trace contextRef="#ctx0" brushRef="#br0">0 108 16,'0'0'62,"0"0"0,0 0-2,0 0-8,0 0 0,0 0 1,0 0-4,0 0-5,0 0 1,0 0-3,0 0 0,0 0-2,0 0-7,0 0 0,0 0 2,0 0-12,35-15 1,-35 15-8,13-2 9,-13 2-9,22-1 5,-12-2-6,8 3 5,-3 0-5,2 4-3,0-5-3,1 1-4,0-3 2,1 6 2,-5-2-4,6 1 1,0-2 1,-4 2-3,3 0 5,1 2-2,-4-1-8,-2 1 9,4-3-3,-2 3 0,1-1 2,0-1-3,2-2-5,-4 3 2,2 3 12,2-5-12,1 0 4,2-1 6,5 0-9,-1 2 11,2 1 1,-1-3 2,1 2-5,-3-2 9,3-1-3,1 1-6,-1 0-1,0 0 0,-1 0 13,2-1-15,-2 1-2,1 1 1,0-1-3,-5-1 1,7 2 0,-5-1 7,1 0-12,2-4 7,-1 2-3,-4 2 1,5-1-6,0 0 9,0-5 0,-1 5-1,1 1 0,0-2 9,-2 2-9,1-3-2,-3 3 9,-3-2-5,-1 2-4,-1 0 1,1 0-3,-3 0 3,2 0-3,-4 0-2,-1 0 7,3 2-6,-3-4-2,-14 2 2,22 5 4,-12-3-2,0-2-5,-10 0-1,21 0 5,-12 1-2,4 1-1,-13-2-1,28 0-2,-10 0 8,-1 5 3,2-5-5,1 0-5,5-1 7,3 2-5,-1 0-2,-1-2 3,1 1-5,-7 0 5,0 0-3,2 0 1,-5-1 4,3 1-4,1 0 5,-1 0-3,0 0 3,-1 0-2,-1 0-1,1 0 0,1-4-3,1 4 0,-1 4 4,0-8 1,5 2 1,-5 2-4,7 0-5,-5-1 6,4 1 0,0-2-3,-5 2 6,5-2-9,-1 1 8,-5 1-5,2-2-1,-2 2 3,1-4 5,5 4-5,-4-1 2,-2 0-7,-1-1 8,1 1-3,2-1-3,-5 1 4,3-3-1,-1 2 8,-2 0-8,2 0-1,-4 1 0,4-2 1,1 2-2,-1-1-2,-3 1 11,1 1-11,3-4 6,-3 2-6,-1-1 6,4 3-2,0-2 3,0 2-4,-3 0 2,2 0-3,0-2 6,-2 1-4,3-3-4,-4 2 2,1 2 6,3 0-8,0-2 2,-2 1-1,2-1 4,0 2 0,0-4-2,-3 4-1,2-1 6,1-1-4,-1 2 0,0 0 2,-1-5-6,3 3 1,-1 0 4,-3 0 0,2 2 1,-1-1-1,-2 1 0,-1 0-2,-1 0 1,4 0 0,-7-2 1,6-2-1,-3 4 1,-2-1 0,-12 1-3,25-2 3,-14 1 3,-11 1-1,20 0-4,-20 0 1,17-1 1,-17 1-5,17-3 4,-17 3-1,16-3 0,-7 2 1,-9 1 1,19-2-4,-19 2 2,16-4 1,-16 4 4,18-5-3,-8 5 3,-10 0-5,17-1 5,-17 1-9,14-2 10,-14 2-7,14 0 1,-14 0 4,0 0-6,14-4 1,-14 4 3,0 0-6,11-3 6,-11 3 1,0 0 0,0 0-8,0 0 4,0 0-1,0 0 1,12-2-1,-12 2 2,0 0-2,0 0-3,0 0-1,0 0 6,0 0-1,0 0-1,0 0 2,0 0-3,0 0 0,0 0 2,0 0 1,0 0 8,0 0-9,0 0 1,0 0 3,0 0 0,0 0-6,0 0 8,0 0-12,0 0 8,0 0-3,0 0 4,0 0-3,0 0 3,-42 5-3,42-5-2,-26 4-3,10-4 7,-4 1 3,0 0-2,-7 0-2,2-1-2,-3 4 5,0-3-3,-6 2-3,-8 0 7,9-3-6,0 1 4,-1 3 1,-5-2-6,-4 0 5,13 1-3,-3 3-7,2-3-2,-3 1 2,1 1 6,5-3-5,0 3-3,0-3 10,2-1-3,4 3-5,2 0 6,-7-1 0,9-3-2,-3 4-7,3-3 11,-3 1-3,4-2 2,-3 4 4,1-3-3,-1-1 0,0 0 7,0 0-9,-1 0 7,1 0-6,-5-1 1,-3-3-3,2 2 6,-2 2-5,-4 0 3,3 0-7,-5 0 1,2-1 3,-2 2 1,3-1-4,0 0 7,-2 2-3,4-2 4,-2 4-2,6-3 1,4 1-1,-2 2-2,4-3-2,-1 1 6,1 0-2,1 1 0,2 1-1,-4-2 9,4 2-10,-2-3 10,2 3-15,-3-2 11,2-1-5,-1 1 1,-3 1-3,4 3-2,-3-5-1,1 0 13,1 1-3,-4 1-2,5-2-6,-4 2 12,-5-2-10,6 2 7,-7 0-11,-1-2 9,8 2-6,0-3 3,1 1-8,-1 1 9,-4-2 1,7 4 2,-3 0-6,1-4 6,2 2-7,-1-1 5,2 0-5,-3-1 0,4 3 0,-6 0 3,7-2 9,2-1-12,-4 0 1,2 2-2,-1-2 1,-2 1 8,1 5-9,1-4 8,-3-2-8,0 2 6,2-2 0,1 1-5,-4-1 4,0 4-3,1-8 3,-1 9-2,-1-5 1,2 0 3,-2 0-6,0 2 14,-2-4-14,3 2 3,-1-5 1,0 9-3,0-4 3,1 1-3,-1-1 2,0-1 0,-1-3-3,3 4 5,1 0-5,-4-1 14,1 1-11,1 0-1,-1-4 2,0 4 3,3 0-6,-2 0-2,2 0 0,-2 0 2,2 0 2,-2 0 2,-1-2-2,0-2 5,4 3-6,-4 1 5,6-3-6,2 2-2,-4-1 6,16 2 5,-23-3-4,10 2 4,13 1-5,-17-3 2,17 3 7,-17 0-5,17 0-6,0 0 5,-17-1-4,17 1 4,0 0-6,0 0 4,-14-3 1,14 3-5,0 0-1,0 0 1,0 0 7,0 0-1,0 0-4,0 0-10,-16 4 1,16-4 3,0 0-5,0 0-5,0 0 1,0 0-8,-6 7-12,6-7-13,0 0-18,0 0-7,-6 7-16,6-7-61,0 0-162,0 0 73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18.62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3D2E39-49BD-4467-963F-C559A5897E45}" emma:medium="tactile" emma:mode="ink">
          <msink:context xmlns:msink="http://schemas.microsoft.com/ink/2010/main" type="inkDrawing" rotatedBoundingBox="10713,10049 13003,9579 13367,11350 11077,11821" hotPoints="13124,10678 12077,11724 11031,10678 12077,9632" semanticType="enclosure" shapeName="Circle">
            <msink:sourceLink direction="with" ref="{A030CE1A-0B30-4B1B-B91E-AB766A5BA48C}"/>
          </msink:context>
        </emma:interpretation>
      </emma:emma>
    </inkml:annotationXML>
    <inkml:trace contextRef="#ctx0" brushRef="#br0">1319 10 73,'-12'-6'132,"12"6"-8,0 0-8,0 0-6,0 0-11,0 0-5,0 0-5,0 0-8,0 0-4,0 0-8,0 0-8,-11-4-7,11 4-3,0 0-7,0 0-6,0 0-6,0 0-2,-19-1-3,19 1-1,0 0-1,0 0-2,-20 1-4,20-1 2,-14 0-2,14 0 0,-17-1-3,17 1-2,-24 1-1,15-1 3,-5 3-7,-2-2-1,-2 1 2,-1-1 0,-1 2-1,1 0 2,0 1 0,-1-1 0,0-1 2,0 3 1,4-1-3,-3 1 2,4-3 0,-1 3-2,-1-4-1,2 2-2,-1 1 1,4-1-6,-1 4 6,-1-6-6,2 2-1,1 1 1,-3 0-1,0 2 1,1-1 0,2 0-2,2 0-2,-5 0 0,2 1 2,2 1-2,-4-2 4,2-1-5,-4 3 3,5 0 0,-1-5 0,2 3 0,-4 2-3,5-2 3,-2 1 1,2-2-1,-5 3-2,1 0 2,1-3-4,-1 3 0,-1 2 3,0-2 1,5 0-2,-5-1 0,2 2 2,-2 2 2,0-5-2,0 4 2,0-2-3,0 2 2,0 1-1,-2 1-1,4-3-1,-2 2 1,-1 2-1,1 0 6,2-1-8,0-1 5,-2 1-3,4 1 2,-1-5-4,4 2 0,-1-1 0,0 0 3,-5 2 0,4 1 0,1-4 2,-1 4 2,0-3-10,2-1 3,0 4 2,-4 0 2,3-4-1,0 5-1,2-2-2,-5-3 1,6 0 5,-6 7 0,4-2-6,0-5-3,-3 7-4,5-2 1,-1-2 0,-4 3 0,9 1-3,-5-4 8,-1 4 0,1-2 0,1 2 1,-2 0-3,2-2 0,2 1 4,-3 1-8,2 2 5,-3-1-3,4 3 3,-1-3 5,1-3-7,2 4 8,-4-4-3,0 1 3,2-1-7,3-12 2,-1 21 7,-1-6-3,-2-5-2,2 1 4,2-11-2,-5 23-1,5-13-1,-3-1 7,3-9-7,0 21-3,0-10 6,0 1-2,0 2-6,0 0 8,3-2-2,-3 3-4,0-15 8,0 25-8,0-15 4,0 1-4,0-11 5,7 23-4,-7-9 7,0-3-3,1 4 3,2-5-3,-3-10 3,2 24-8,-2-14 13,1 3-9,-1-2 1,0-11 1,3 19-7,-3-7 4,5 2 3,-2-3-2,0 2 6,0-1-8,2-1 1,1 4 3,2-1 0,-3-1-4,3 1 3,-2-1 0,0 1 1,3-2-3,2 0 3,-4 1-4,-1-1 4,2 1-3,-5-5-1,3 3 2,2 1 1,-1 1-6,0-6 8,2 0-4,-4 1 2,4 3-7,-3-7 0,7 7 4,1 0 3,-3 2-2,1-8-1,2 4 3,-3-2 0,6 3-1,-6-3 0,6 1 0,-3-2 0,3 4 4,0-5-5,1 2 2,-1 4 0,-2-1-2,1-5 6,-2 2-11,3 0 9,-1-3-5,-1 3 1,1-1 4,1-5 2,-3 5-2,0 0-2,1-2 0,3 2 1,-1-2 1,0 2-5,-3-1 3,3-1 0,0-1 4,-1 1 0,4-1-4,-3 3 1,-3-1 0,6-3-3,-1 3 2,0 2 3,-4-3-2,6-1 11,0 1-7,0-1 0,-1-2 1,0-1 5,0 4-9,2-1 4,-2-6-1,5 7 3,-5-4-7,1 4 2,-1-2 4,2 1 3,1-5-7,-4 2 2,0 0 4,1-1-2,2-3-3,-2 4-1,0-2 1,0 1 3,1-2-7,-1 2 8,0-2-6,-1 0 5,1 2 0,-1-3-1,-1 1-1,4-1 0,-2 4 1,1-7 2,-3 5-2,1-3-4,0 2 5,-2 1-2,1 0-3,-2-3 4,1 3-1,-1-2 3,-1 1-6,1-1-2,1 0-1,0 3 3,0-2 1,0-3 3,1 2-8,-3 1 4,5-4 0,-3 2-4,2-2 4,-3 0-1,2-4 0,1 3 1,-3-2 1,2-2-2,4-2 3,-8 3 3,6-6 0,-6 8 7,2-5-5,0 2 2,2-6-5,-5 2 2,1 2-2,-5 0 2,5 0-7,0-2 3,3-4-10,0 5 3,-3 1-4,0-8-4,5 0 5,-3 0-2,-1-1 5,2-1-3,-1 2 5,3-4-3,1-7-1,-6 11 9,-3-3-1,1-1 7,1-2 3,-4 2 2,0 1-5,2-1 5,-4 1 0,-1-1 4,-2-1 0,0 1-2,-3 1 3,4 1-4,-4-1 2,-2-1-2,-1 11 1,-2-10 6,0 7-3,4 1 11,-4-1-3,-1-5-1,2 0 2,-2 5 2,4 0-3,-4 0 4,2 0 5,1-1 2,-1 1-1,-3-7 2,4 6 3,-4-6-2,0 3-1,0 4 3,3-2-7,-4 2 7,1 2-2,-2-1 0,2 2-6,-2 2-3,1-4-2,-1 4-2,-1 0-3,-1 1-4,1-2-2,-2 1 0,-3 1-4,5 0-4,-4 1 3,-1-3-6,0 3 4,2 0-3,-2 1-1,1-1-2,-1 0 7,3 3-6,-1-3-5,-2 3 3,3 2-2,2-2 1,-2 1 1,0-3-3,3 3-10,-3 2-3,2-2 4,-2 0-2,11 7 4,-22-12-6,8 6-5,0 3-4,-5-2 6,4 1-9,-1 1 2,-1 0-3,1 0-2,1 1-5,-2-1 3,6 3-5,11 0 0,-24 0-8,24 0-6,-18 0-3,18 0-3,-19 0-2,19 0 0,-14 3-1,14-3 4,-12 0 1,12 0-1,-14 4 9,14-4-5,-10 1-1,10-1 2,0 0 4,-12 3 3,12-3 0,0 0 4,-10 3 1,10-3-7,0 0-8,-17 4-18,17-4-16,0 0-22,0 0-26,-17 0-118,17 0-272,-18 1 121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21.7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74718E-3F0E-4D27-BAA0-11C90E9BBCCC}" emma:medium="tactile" emma:mode="ink">
          <msink:context xmlns:msink="http://schemas.microsoft.com/ink/2010/main" type="writingRegion" rotatedBoundingBox="11281,11534 12154,11534 12154,14401 11281,14401"/>
        </emma:interpretation>
      </emma:emma>
    </inkml:annotationXML>
    <inkml:traceGroup>
      <inkml:annotationXML>
        <emma:emma xmlns:emma="http://www.w3.org/2003/04/emma" version="1.0">
          <emma:interpretation id="{B30F34A0-AF7F-4448-A4B5-31546FDFF648}" emma:medium="tactile" emma:mode="ink">
            <msink:context xmlns:msink="http://schemas.microsoft.com/ink/2010/main" type="paragraph" rotatedBoundingBox="11281,11534 12154,11534 12154,14401 11281,14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929215-E992-4929-8892-4CF43678087C}" emma:medium="tactile" emma:mode="ink">
              <msink:context xmlns:msink="http://schemas.microsoft.com/ink/2010/main" type="line" rotatedBoundingBox="11281,11534 12154,11534 12154,14401 11281,14401"/>
            </emma:interpretation>
          </emma:emma>
        </inkml:annotationXML>
        <inkml:traceGroup>
          <inkml:annotationXML>
            <emma:emma xmlns:emma="http://www.w3.org/2003/04/emma" version="1.0">
              <emma:interpretation id="{FFEAB47F-1077-4F00-9A51-12F07B3FBB44}" emma:medium="tactile" emma:mode="ink">
                <msink:context xmlns:msink="http://schemas.microsoft.com/ink/2010/main" type="inkWord" rotatedBoundingBox="11281,11534 12154,11534 12154,14401 11281,14401"/>
              </emma:interpretation>
              <emma:one-of disjunction-type="recognition" id="oneOf0">
                <emma:interpretation id="interp0" emma:lang="en-US" emma:confidence="0">
                  <emma:literal>: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;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4459 2984 159,'0'0'163,"0"0"-16,0 0-5,0 0-7,0 0-1,0 0-10,0 0-8,0 0-11,0 0-4,0 0-7,0 0-3,0 0-12,0 0-4,0 0-8,0 0-5,0 0-7,0 0-10,0 0-5,0 0-4,0 0-5,0 0-2,49-5-1,-32-1-4,3 3-2,6-1-5,2-3-2,1 3-5,0 1-5,4-3-2,9-2-3,0 2-9,-11 0 0,8-1-1,5 3-5,-13 0 3,1 0-6,-2-2 1,-2 1 0,-8 3-1,1-3-1,-1 3 5,-2-3-2,-2 0 9,-2 3-3,-2-2-2,-12 4 4,21-1 2,-21 1 0,11-2 5,-11 2-3,11 0 4,-11 0-1,0 0 4,0 0-4,10-5 2,-10 5-6,0 0 3,0 0-2,0 0 5,0 0-2,0 0-6,0 0 10,0 0-6,-43 19 1,24-14 0,-4 4 3,-10-1-5,5 6 3,-9-2 2,-4 2-1,2-5-3,0 5 3,-3-1-3,3 0 3,-3 0-2,2 1-1,-2-2 5,4 6-2,-2-4 1,7-6-2,-4 6-3,9-7 0,-2 1 7,12-1-6,-1-2 2,2-3-3,4 3 2,2-5 0,2 2 8,9-2-3,-14 6-2,14-6 4,-12 2-1,12-2-2,0 0 5,0 0 1,-14 3 4,14-3 0,0 0 0,0 0 4,0 0 2,0 0-2,0 0-7,0 0 2,0 0 0,0 0-2,0 0 0,0 0-3,0 0-1,0 0-2,0 0 0,43-20-3,-26 12-2,4 0-4,2-2 1,3-1 3,4-1-1,3 5-3,7-7-6,-1 0 0,-6 5-1,7-4-1,2 0 2,-9 7-2,-3-2 1,-4 0 0,2-1 3,-8 5 2,-3 0 2,2-3 1,1 4-2,-4-4-1,-5 6 5,0-3 3,-11 4-2,17-5 7,-9 2-2,-8 3-4,14-4 2,-14 4 2,0 0 0,0 0-1,9-6-3,-9 6 2,0 0 0,0 0-1,0 0 0,0 0 0,0 0 3,-36 18-3,18-11 1,-7 4-3,-3-2 5,-11 7-1,-3-5-2,1 8-1,-2-4 3,-7 3-2,-2 0-2,4 0 3,0-4 3,3 0-7,4-2 7,8-1-5,7-4 4,7-3-6,5 3-4,-3-6 6,8 3-1,9-4-1,-14 3 6,14-3-4,-11 4 1,11-4-4,0 0 4,0 0-2,0 0-4,0 0 2,0 0 2,0 0 1,39-15-5,-27 11-6,2-5-7,2 3-8,-1 3-3,6-3 2,-1 1 0,-5-2-6,6 2 9,4-4-18,-5 1 14,0 1-3,-3-1-2,2 1 9,-2 0 5,0 0 1,-3 0 9,0 2-10,-4 2 5,2-1 5,-12 4 2,14-6 2,-14 6 8,12-5-1,-12 5 8,0 0-1,10-2 12,-10 2-9,0 0 2,0 0-6,0 0 2,0 0-3,0 0 3,0 0-6,0 0 6,0 0-4,0 0-1,0 0-2,0 0-16,-30 14-19,30-14-16,-11 7-26,11-7-26,-7 6-109,7-6-226,-13 7 101</inkml:trace>
          <inkml:trace contextRef="#ctx0" brushRef="#br0" timeOffset="1191.318">5126 5721 62,'0'0'135,"0"0"-5,0 0-7,0 0-3,0 0-18,0 0-3,0 0-8,0 0-9,0 0-10,0 0-6,0 0-4,0 0-7,0 0-6,-2 9-6,2-9-5,0 0-4,0 0-1,0 0-11,0 0 1,0 0 4,0 0-3,0 0-5,0 0 12,0 0 2,0 0 3,0 0-4,0 0 2,0 0 4,0 0-2,0 0-1,0 0-7,0 0-4,0 0-2,0 0-4,0 0-4,0 0-9,0 0-13,0 0-25,0 0-24,0 0-39,0 0-45,0 0-120,-28-13-282,20 6 125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0:59.6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534172-F62B-4C86-AD1C-6C5015CD7479}" emma:medium="tactile" emma:mode="ink">
          <msink:context xmlns:msink="http://schemas.microsoft.com/ink/2010/main" type="writingRegion" rotatedBoundingBox="1940,2170 14719,2752 14560,6241 1781,5659"/>
        </emma:interpretation>
      </emma:emma>
    </inkml:annotationXML>
    <inkml:traceGroup>
      <inkml:annotationXML>
        <emma:emma xmlns:emma="http://www.w3.org/2003/04/emma" version="1.0">
          <emma:interpretation id="{A08CDA0C-259D-4C99-A628-524E5CBB8A5B}" emma:medium="tactile" emma:mode="ink">
            <msink:context xmlns:msink="http://schemas.microsoft.com/ink/2010/main" type="paragraph" rotatedBoundingBox="1940,2170 14719,2752 14643,4420 1864,3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2928D8-D546-443D-A54E-750B174DDB6C}" emma:medium="tactile" emma:mode="ink">
              <msink:context xmlns:msink="http://schemas.microsoft.com/ink/2010/main" type="line" rotatedBoundingBox="1940,2170 14719,2752 14643,4420 1864,3838"/>
            </emma:interpretation>
          </emma:emma>
        </inkml:annotationXML>
        <inkml:traceGroup>
          <inkml:annotationXML>
            <emma:emma xmlns:emma="http://www.w3.org/2003/04/emma" version="1.0">
              <emma:interpretation id="{9C8D996A-33D2-4E85-A7EE-4408AF72B58C}" emma:medium="tactile" emma:mode="ink">
                <msink:context xmlns:msink="http://schemas.microsoft.com/ink/2010/main" type="inkWord" rotatedBoundingBox="1929,2402 4865,2536 4802,3930 1866,3796"/>
              </emma:interpretation>
              <emma:one-of disjunction-type="recognition" id="oneOf0">
                <emma:interpretation id="interp0" emma:lang="en-US" emma:confidence="0">
                  <emma:literal>rose...</emma:literal>
                </emma:interpretation>
                <emma:interpretation id="interp1" emma:lang="en-US" emma:confidence="0">
                  <emma:literal>loser...</emma:literal>
                </emma:interpretation>
                <emma:interpretation id="interp2" emma:lang="en-US" emma:confidence="0">
                  <emma:literal>poser...</emma:literal>
                </emma:interpretation>
                <emma:interpretation id="interp3" emma:lang="en-US" emma:confidence="0">
                  <emma:literal>pose...</emma:literal>
                </emma:interpretation>
                <emma:interpretation id="interp4" emma:lang="en-US" emma:confidence="0">
                  <emma:literal>rose....</emma:literal>
                </emma:interpretation>
              </emma:one-of>
            </emma:emma>
          </inkml:annotationXML>
          <inkml:trace contextRef="#ctx0" brushRef="#br0">-4449-5414 43,'-8'7'137,"8"-7"9,0 0-19,-9 11 8,4-7-2,0 7-4,-1-1-5,-2 0-9,4 1-9,-3 3-6,4 0-8,-3 0-7,1 2-9,2 2-7,2-2-6,-2 3-6,1-5-1,4 2-8,2 0-4,-2-4-7,2 0-1,0-1-5,3 3-6,0-3 0,3 0 2,0-8-6,1 1-1,3 1-7,1-2-5,-1 0-2,-1 0-3,-13-3-4,28-7-2,-19 3-3,2 1 2,-3-1 2,-8 4-1,15-14-4,-7 7 2,-3 2 6,-5 5-1,6-16 1,-4 8-1,-2 8-3,-2-22 0,2 22 3,-5-23-2,4 12 5,-4 1 0,0-5-1,-1 5 7,2 1 0,-4-4 4,2 5-4,-1-3 2,1 4 0,0-2 1,1-1-9,5 10-4,-12-10-7,4 6-19,8 4-15,-12-11-9,12 11-30,-7-9-30,7 9-27,-7-7-150,7 7-312,-11-3 138</inkml:trace>
          <inkml:trace contextRef="#ctx0" brushRef="#br0" timeOffset="644.1466">-4030-5774 18,'-16'-4'88,"16"4"-3,-14 5-6,14-5-1,-19 6-2,12-5-8,-1 5-3,8-6-5,-14 8-5,4 0 5,-1 1-8,4-2-4,-1 1-14,0 1 10,2 0-2,0 2 2,-1-3-10,3-1-5,1 4-2,-2 0-2,2-2 3,3-9-11,0 26 5,-3-11-7,6-3 13,-3 2-2,0-14 1,6 23-6,-1-13 8,-1-1 1,4 0 3,0 3-1,1-1 2,1-1-5,2 1-8,-1 0 9,0-3-6,1-1-5,-1 4 0,2-2 7,-1 0-14,2-2-4,0 2 3,-1 1 2,-2-1-3,0-1 1,-4-1-2,1 0 0,-2 1-6,2 0 2,-2-1 1,-6-7 6,7 12 2,-6-5-2,-1-7 8,6 13-6,-6-13 6,0 13-4,0-13-1,0 0 2,-7 20-1,5-12 1,2-8 3,-17 13 9,8-9-8,-5 2-1,-2 0-4,-1-2 0,7-1 3,-4-2 0,-3 3-1,17-4-2,-21 0-1,21 0-5,-22-1-11,15-3-13,7 4-20,-14-11-29,8 8-30,6 3-35,-6-18-31,4 10-111,2 8-292,11-24 129</inkml:trace>
          <inkml:trace contextRef="#ctx0" brushRef="#br0" timeOffset="1723.5311">-3713-5555 67,'0'0'126,"13"-5"-15,-13 5-31,15-7 18,-2 4-16,-5-1-4,2 0-4,-10 4-11,18-7-8,-11 1-13,4 5-9,-3-6-2,-8 7-12,12-11 1,-2 7-1,-4-1-7,2-1-3,-8 6 5,8-15-8,-8 15 7,6-12-2,-6 12-5,1-13-1,-1 13 2,0 0 4,-1-15 5,1 15-12,0 0 9,-6-17 2,6 17-6,-10-7 7,10 7 1,-11-8 3,11 8-5,-9-4 2,9 4 2,0 0 6,-23 4 5,23-4 4,-16 3-2,7 4-3,-1-2 6,0 5 4,-3 0 2,4-1 0,-4 1 2,1 2-2,1 1-3,3 1 10,-1-2-7,1 4-3,-1-3-1,4 5 1,2-6-7,-2 6 8,4-4-2,-4-3-4,7 4 2,-2-3-2,0-12 0,3 21-6,0-10-1,1-2-3,3 0 5,0-2-7,1 0-6,3 4 4,0-3-2,3-1-2,3-3-1,-1 2-11,2-5-10,0 3-4,0-8-11,2 4-8,1-1-3,1-5-4,-2 2-4,3-4-12,-3 2-6,2-6 7,-2 5 4,-1 0-1,-3-2 3,2-1-1,4-4 5,-5 3-1,0 0 11,-1-3 5,-2 2-2,0-1 1,-3 1 3,0-2-1,0 3 6,-2 1 2,2-2 7,-3-3-3,1 1 13,-3 5 1,1 0 5,-3-2-5,2 4 1,-6 7 10,8-17 10,-6 10 0,-2 7 15,4-14-9,-4 14 3,4-10-4,-4 10 5,0 0 1,1-10-5,-1 10-1,0 0 2,0 0 0,5-12-10,-5 12 4,0 0-12,0 0 1,0 0 3,0 0-9,6-8-7,-6 8-2,0 0-1,12-3-7,-12 3-5,0 0-1,0 0-6,18 3-6,-18-3 8,0 0-8,14 4 0,-14-4-3,7 8 4,-7-8 4,0 0-13,10 7 12,-10-7-2,0 0 18,4 7-10,-4-7 0,0 0 1,0 0-3,0 0 3,0 0 13,5 11-3,-5-11 1,0 0 2,0 0-2,0 0 3,0 0-2,0 0 3,0 0 0,0 0 3,0 0-5,0 0 13,0 0-8,0 0-4,0 0-1,0 0 3,0 0 0,0 0 2,0 0-3,0 0 13,0 0-11,0 0 1,0 0 4,0 0 1,0 0 0,0 0-1,0 0 0,-28-18-1,28 18-1,0 0 1,0 0-2,0 0 6,-20 3 5,20-3-3,-13 8 9,7-1 7,6-7 1,-11 14-3,5-7 9,-2 5 2,4-4-1,-3 2 4,0 5 1,0-4 1,0 7-3,2-6 4,0 5-2,1-2-1,2-1-1,-3-2 0,4 2-9,-1-3-1,2-11 1,0 21 0,2-9-2,-1-2-2,-1-10 0,11 14-5,-6-9 3,1 2-3,-6-7-3,17 7 1,-6-2-4,6-3-8,-1-2-10,-1 0-11,3 0-2,-1-3-10,3-1-11,-1-1-2,1-1 3,-5 1-5,6-2 2,-3 1-14,-1-1-2,-1 0-2,3 0 2,-4-1-9,-1-3-4,-1 4-1,-1 0 3,1 0-2,1-2-5,-7 2 1,3 0-10,-2 3 1,-2-3 2,2-3 0,1 5-53,0-4-147,-2-2 65</inkml:trace>
          <inkml:trace contextRef="#ctx0" brushRef="#br0" timeOffset="2572.0435">-2707-5723 33,'6'-12'44,"-6"12"-1,4-10-1,-4 10-2,6-11-4,-6 11 1,3-13-6,-3 13-3,5-12 5,-5 12-9,3-12 2,-3 12-1,4-11-13,-4 11 12,3-11-4,-3 11-3,7-10 2,-7 10-5,3-11 9,-3 11 0,0 0 12,6-11-5,-6 11 6,0 0 3,2-11-8,-2 11 17,0 0-1,0 0 8,0 0-4,0-15-1,0 15 2,0 0 9,0 0-4,0 0 10,0 0-4,0 0-3,-5-16 2,5 16-3,0 0 0,0 0 1,0 0-1,0 0 0,0 0-10,-9-7-1,9 7 0,0 0-8,0 0-6,0 0-10,0 0-10,0 0 8,0 0-5,0 0-3,0 0 3,-14 19-5,14-19 7,-7 15 0,3-5 0,1 1-1,-4 1-4,4 4 3,0 0 0,-2 0 2,2-2 1,0 1-4,2 3 2,1 0 2,-2 0-6,2-3-1,0 3-2,2 0 0,-2-3 4,4-1-4,-1-3-2,2 4 2,-2-7-2,3 6 1,-1-4 0,1-5-3,2 5-4,-2-3 0,4-3-7,1 3-3,-2-3-6,6-1-4,0 1-10,0-4-4,1 1-2,-1-1-7,-1-1 1,5 1 0,-4-4 6,1 1-2,1-1-7,-1 4 6,-2-9 7,1 2 7,-4 2 1,2-6-10,-2 4 7,-2 2 5,-1-9 3,1 3 0,-4 3 8,1-7-7,-3 1 7,3-4 3,-6 4 5,2-4 8,1 4 6,-1-5-3,-2 1 5,0-4 5,0 4 3,0-1-3,-2 2-4,2 0 3,-3-1 2,1-1-11,2 3 6,-4-3 3,-1-3-5,0 5 1,1-1-2,2 3 0,-6-2 5,2 0-11,0 2 10,0-1-4,1 5-2,-6-4 2,5 1 2,-4 1 1,3-1 0,-6 7-7,7-3 4,-3 6-8,-4-3 0,1-4-2,2 7 2,-7 0-3,6 1 0,11 3-1,-32 3-2,18 0 1,-5 6-7,7-2 8,-4 0 1,8 2-3,-1 0 3,3 2-3,-2 0 1,-2 2 1,6-1 0,-1-1-2,4-2 3,1-9 4,0 24-3,0-13-1,3 1 0,1-2 2,3 2-3,-1-5 4,2 0-6,1 3 0,5-1-19,-3-7-13,4 6-19,1-5-29,1-2-24,3-2-32,-3-2-33,5 0-121,-3-2-313,1-2 138</inkml:trace>
          <inkml:trace contextRef="#ctx0" brushRef="#br0" timeOffset="72488.1584">-2157-4999 4,'0'0'17,"0"0"-1,0 0 0,0 0-2,0 0 0,0 0-3,0 0 0,0 0 1,0 0-4,0 0 1,0 0-1,0 0-1,0 0-2,0 0 0,0 0 1,-23-23-1,23 23-1,0 0 0,0 0 2,0 0-5,-5-9 1,5 9 1,0 0 1,0 0-10,0 0-7,0 0-17,0 0-31,0 0 15</inkml:trace>
          <inkml:trace contextRef="#ctx0" brushRef="#br0" timeOffset="75673.7485">-2696-4965 19,'0'0'19,"-1"-13"-3,1 13-1,0 0-1,0 0-3,1-16 2,-1 16-2,0 0-3,0 0 3,0 0 0,0 0-1,0-14 0,0 14 0,0 0 3,0 0-2,0 0 0,0 0-1,0 0-2,2-12-3,-2 12 6,0 0-5,0 0 1,0 0-3,0 0 2,0 0-3,0 0 2,0 0-1,0 0-2,0 0-2,0 0-2,4-11 6,-4 11-6,0 0 3,0 0 9,0 0-12,0 0-3,0 0 4,0 0 1,0 0-1,0 0 2,0 0-1,0 0-4,0 0 2,0 0 3,0 0-7,0 0 3,0 0-2,0 0 4,0 0 1,0 0-3,0 0 0,0 0 1,0 0 4,0 0-4,0 0-1,0 0-1,0 0 11,0 0-10,0 0 5,0 0-2,0 0 1,0 0-4,0 0 2,0 0 4,0 0-1,0 0-6,0 0 4,0 0 1,0 0 2,0 0-1,0 0-3,0 0 2,0 0 2,0 0-3,0 0-1,0 0 1,0 0 3,0 0-6,0 0 3,0 0 0,0 0-3,0 0 0,0 0 6,0 0-4,0 0 2,0 0 4,0 0-4,0 0-1,0 0 3,0 0-6,0 0 6,0 0-1,0 0-3,0 0 3,0 0-2,0 0-1,0 0-3,0 0 4,0 0 6,0 0-7,0 0 0,0 0 2,0 0 1,0 0 1,0 0-6,0 0 2,0 0 10,0 0-2,0 0 1,0 0 0,0 0 2,0 0 0,0 0 1,0 0 1,0 0-1,0 0 1,0 0 0,0 0-5,0 0-2,0 0 4,0 0-2,0 0-1,0 0 1,0 0-2,0 0 7,0 0-5,0 0 0,0 0-5,0 0 8,0 0-3,0 0 2,0 0 1,0 0-3,0 0 4,0 0-3,0 0-3,0 0 1,0 0 3,0 0 0,0 0-7,0 0 3,0 0 4,0 0-8,0 0 2,0 0 2,0 0-5,0 0 3,0 0 0,0 0-3,0 0 4,0 0-5,0 0-1,0 0 5,0 0-7,0 0 6,0 0-1,0 0 3,0 0 0,0 0-5,0 0-1,0 0 1,0 0 2,0 0 2,0 0 0,0 0-6,0 0 4,0 0-2,0 0 5,0 0-5,0 0 0,0 0 2,0 0-5,0 0 3,0 0 2,0 0-3,0 0 0,0 0 3,0 0-1,0 0 1,0 0 1,0 0-2,0 0-2,0 0-2,0 0 9,0 0-4,0 0 3,0 0-2,0 0-2,0 0 0,0 0 2,0 0-2,0 0-1,0 0 1,0 0 5,0 0-5,0 0-2,0 0 3,0 0 0,0 0 3,0 0-4,0 0 2,0 0-2,0 0-4,0 0 1,0 0 5,0 0-5,0 0 5,0 0-3,0 0-1,0 0 4,0 0-1,0 0 3,0 0-5,0 0 4,13-1 1,-13 1-1,0 0-2,0 0-4,0 0 5,0 0-1,0 0 1,0 0-4,0 0-4,0 0-13,0 0-8,0 0-18,0 0-4,0 0-30,20 8-85,-20-8 38</inkml:trace>
          <inkml:trace contextRef="#ctx0" brushRef="#br0" timeOffset="-405.7677">-5077-5384 129,'-3'-9'121,"3"9"0,0 0-6,0 0-10,3-21-2,-3 21-16,6-14-7,-6 14-5,7-11-4,-7 11-6,7-11-7,-7 11-6,7-10-2,-1 5-4,-6 5-5,8-11 2,-1 8-10,-7 3-1,13-12-3,-7 6-4,-6 6 3,16-11-4,-10 7-7,6 0 0,-4-2-5,2 1 3,-10 5-4,20-7 0,-8 3 0,-2 1-5,2-1-6,2-3 0,-3 6 0,-11 1-9,17-7 17,-6 7-2,-11 0-7,17 0 8,-17 0-7,14 0-5,-14 0-5,13 0 3,-13 0 4,12 7-5,-12-7 1,9 5 5,-9-5-7,11 10 4,-11-10 7,6 11-2,-6-11-5,5 11 1,-5-11 3,6 5-3,-6-5 3,7 7-6,-7-7 13,0 0-2,6 7-8,-6-7 10,0 0-15,0 0 7,0 0 7,0 0 0,5 7-2,-5-7-3,0 0-3,0 0 9,0 0-2,0 0 7,0 0-4,0 0-3,0 0 0,0 0-6,0 0-4,0 0 14,0 0-10,0 0 7,0 0-2,0 0 6,-41-11-4,41 11-1,0 0 1,-16-1 4,16 1-4,-12-3-4,12 3 12,0 0-11,-19 0 7,19 0-5,-12-3 4,12 3-6,-16 6 1,16-6 2,-15 4-3,15-4 4,-13 7 0,4 0-1,9-7 8,-14 8 0,3-2-2,3 4 2,0-4 2,1 1 3,-4 3 2,1 1 4,-1 1 1,2 2-3,-3-5 1,2 10 2,-1-8 0,5 5-1,-3-4-2,3 5 5,-4-4-3,-2 7 1,6-2 4,1-4 1,0 2-4,1-5 2,-1 4-7,2-1 3,0 0 2,1 1 1,1-7-5,1-8-7,3 21 6,-3-10-5,6 1 1,0 2 0,0-1-5,1-4 2,0-1 1,4 6-4,0-4-2,2-2 2,1-1-1,1 4 2,2-2-4,-1-4-5,3-5-12,-2 7-19,1 2-12,4-7-21,-2-1-14,7 6-25,-4-5-10,5-2-31,-1-2-25,-1 2-133,-9 0-321,7-3 142</inkml:trace>
          <inkml:trace contextRef="#ctx0" brushRef="#br0" timeOffset="73973.6169">-2559-4772 28,'0'0'27,"0"0"2,0 0-8,0 0-3,0 0-6,0 0 1,0 0-7,0 0-3,0 0-2,0 0-7,0 0 3,0 0-8,0 0 1,0 0-12,0 0-23,0 0 11</inkml:trace>
        </inkml:traceGroup>
        <inkml:traceGroup>
          <inkml:annotationXML>
            <emma:emma xmlns:emma="http://www.w3.org/2003/04/emma" version="1.0">
              <emma:interpretation id="{C593544E-0A51-426B-A3B7-F46076A80C6B}" emma:medium="tactile" emma:mode="ink">
                <msink:context xmlns:msink="http://schemas.microsoft.com/ink/2010/main" type="inkWord" rotatedBoundingBox="6954,2399 8323,2461 8247,4129 6878,4066"/>
              </emma:interpretation>
              <emma:one-of disjunction-type="recognition" id="oneOf1">
                <emma:interpretation id="interp5" emma:lang="en-US" emma:confidence="1">
                  <emma:literal>2nd</emma:literal>
                </emma:interpretation>
                <emma:interpretation id="interp6" emma:lang="en-US" emma:confidence="0">
                  <emma:literal>2Nd</emma:literal>
                </emma:interpretation>
                <emma:interpretation id="interp7" emma:lang="en-US" emma:confidence="0">
                  <emma:literal>2ncl</emma:literal>
                </emma:interpretation>
                <emma:interpretation id="interp8" emma:lang="en-US" emma:confidence="0">
                  <emma:literal>2ND</emma:literal>
                </emma:interpretation>
                <emma:interpretation id="interp9" emma:lang="en-US" emma:confidence="0">
                  <emma:literal>Qand</emma:literal>
                </emma:interpretation>
              </emma:one-of>
            </emma:emma>
          </inkml:annotationXML>
          <inkml:trace contextRef="#ctx0" brushRef="#br0" timeOffset="-137566.136">182-5198 2,'-10'2'104,"10"-2"-3,-14 5-14,5-3 5,9-2-17,-23 5 5,15-2-9,-3 2-8,11-5-6,-26 1 1,15-1-6,11 0 2,-24-1 0,12 1 4,12 0-4,-27-6 7,20 4-2,-7-3 4,4 1 10,10 4-1,-17-5-4,9-3-4,8 8-7,-6-8-6,6 8-1,-9-11-4,9 11-11,0-10 2,0 10-11,0 0 0,3-22-3,-3 22 6,6-14-13,-1 7 3,1 0-8,3 2-1,-4-2-3,4 0-4,-2 2 4,0-3-6,-7 8 0,17-9 2,-7 5-4,1 0-4,-2 1 4,0 0 1,-9 3-2,21-4 0,-10 4 1,-11 0-4,28 4 1,-13 0-1,-1 3 5,0-1-3,-1 2 1,1 3-1,0-1 1,-2 1 0,-1 1 0,9 8 1,-9-4 2,-1 1 6,0 4-1,0 1 0,-2 1-1,-2 0 4,0-1-1,-6 3-1,3 4 1,-6-3-2,3-1 3,-3 0-2,0 1-1,-5 0 6,-1-3-5,-1 1 2,3-2-3,-8 1 2,9 1-2,-8-2 3,2-2 1,-5-1-4,3-5-3,1-1 3,-1 2-2,0-2 5,0-3-4,2-3-1,-2 0 1,7-1 1,-3-4 0,10-2 0,-18 2-3,18-2-3,-17-4-4,17 4-3,-9-9-4,9 9-1,-9-16 0,7 11 4,2 5-6,-3-18 2,3 18-5,3-21 7,-3 21 2,5-16-3,-2 7 4,0-1 3,0 2-3,-3 8 6,6-15 3,-6 15-2,3-9-1,-3 9 4,0 0-2,5-14-2,-5 14 1,6-11 1,-6 11 3,0 0-6,8-2 2,-8 2 0,0 0 6,0 0 4,23 6-1,-23-6 8,18 8 5,-9-1 4,2-1 10,4-1 6,-4 7 4,6-1 1,-3-1 3,-1 3-7,1-1 0,0 1-2,-2-3-4,6 4-1,-4 0-4,3-1-5,-3 0 2,1-2-11,-1 3-12,3-4-18,-4 1-28,4-3-23,-3 3-20,0-3-27,3-4-40,-1-1-48,-5-3-133,9 0-358,-6 0 158</inkml:trace>
          <inkml:trace contextRef="#ctx0" brushRef="#br0" timeOffset="-136566.7056">294-5687 74,'6'-11'134,"-3"4"-3,-3 7-24,11-12-11,-5 6-8,-1-1-9,4 2-3,-2-2-11,3 1 2,0 1-17,1-1-5,-2 1 1,5 2-2,0-1-12,-3 2 0,-11 2-4,23-1 2,-10 2-3,-2 1-8,1 3 3,2 2-2,-3 3-3,-2-5-1,2 8-7,-1-3 6,-3 6-5,0-2-1,-1 1 13,-1 3-10,-2 0-3,0-3-4,0 3-3,-3-2 7,0 1-3,-3-3 6,3 1-2,-3 0-4,0-1-13,-1-6 8,4-8 1,-1 17-2,1-17 1,-3 14 9,3-14-6,0 0 2,0 12 7,0-12 0,0 0-5,0 0-3,0 0 3,0 0-8,0 0 0,0 0-20,0 0 5,0 0-5,-10-37-11,10 37 5,0-18-4,-3 11 1,3 7-3,3-26 4,-3 16-3,0 10 9,0-28-3,7 16 2,-7-3-2,6 4 0,-5-5 5,6 2 3,-4 0 0,3 0 6,-1-1-1,1 5 4,0-5 5,2 4 6,-2 1-6,0 3 10,1 0-3,-7 7 2,7-12 5,0 5-5,-7 7-3,6-11 11,-6 11-7,0 0 1,11-8-8,-11 8 1,6-6 6,-6 6-4,0 0 2,11-5-9,-11 5 6,0 0 0,0 0 0,0 0-4,20 5 5,-20-5 2,14 6 2,-11 0 2,-3-6-1,13 8-2,-9-1-5,-4-7 18,10 15-9,-2-6-8,-2 1 12,-3 0-1,0-3 1,2 1 13,-2 3-5,3 0-5,-3 0 5,3 0 0,-4 0 2,1 1-3,0-2 11,0 1-7,0-1-8,1 0 6,-1 1 2,-3-11-10,4 17 1,-1-7 1,-3 1-2,0-11-4,4 15-3,-4-15-2,3 12-9,-3-12-23,3 9-10,-3-9-20,11 11-6,-11-11-23,12 4-22,-12-4-103,17-3-227,-17 3 100</inkml:trace>
          <inkml:trace contextRef="#ctx0" brushRef="#br0" timeOffset="-135936.2028">1082-5789 126,'0'0'132,"-17"8"-8,7-6-7,10-2-2,-14 8-11,5-1 1,1 1-13,2 0-5,0 2-3,-2 4-2,2-2-9,-1-2-5,7 6-5,-3-3-2,3 1-9,0-14 0,3 23-7,-3-12 3,7-3-14,-1 5-3,2-5 2,-2-1-4,2-3-4,4 3-4,-1-3-8,2 0-8,4-3-3,0-1-9,0 0-5,0-1-5,-3-3-4,2-3-5,1-1-15,-3 0-4,0-6-4,1 0-5,3-6 4,-4 2 4,-4 2 4,0 0 6,-1-9-2,-1 4 1,-5 3 1,0-9-1,-3 3 16,0-2 1,0-3-6,-6 2 7,6-4 15,-6 1 3,-2 5 3,5-3 0,0 11 9,-4-7 10,3 5 10,-2 1 10,-1 3-1,4-3-5,-1 4 8,-3-2 9,4 7-1,-3 1 5,6 8 3,-11-15-1,11 15 4,-3-14-8,3 14 7,-8-8-6,8 8 0,-6-7 2,6 7-6,0 0 0,-6-8-2,6 8-4,0 0-3,0 0-11,0 0-3,0 0-3,0 0-8,0 0 3,0 0-2,0 0-7,0 0 7,0 0 3,0 0 11,0 0 2,9 48 9,-6-33 5,0 3 5,-1 2 0,-2 6 4,6-1-4,-6 0 0,6-1-5,-1-1-2,-2 2-3,-3-4-4,3 8-4,0-6-2,-3-6-5,3 10 1,1-10-4,-1 1 6,1 1-17,3-2-9,-4 7-14,4-4-17,-3-6-13,2 3-23,3-3-25,-4 0-32,1-4-28,5 2-32,-2-1-40,-2-1-169,-3-2-420,-1 0 186</inkml:trace>
        </inkml:traceGroup>
        <inkml:traceGroup>
          <inkml:annotationXML>
            <emma:emma xmlns:emma="http://www.w3.org/2003/04/emma" version="1.0">
              <emma:interpretation id="{1FEA7D81-F264-40F6-AE89-BAE1E5AD21AA}" emma:medium="tactile" emma:mode="ink">
                <msink:context xmlns:msink="http://schemas.microsoft.com/ink/2010/main" type="inkWord" rotatedBoundingBox="9621,2898 14701,3130 14645,4360 9565,4128"/>
              </emma:interpretation>
              <emma:one-of disjunction-type="recognition" id="oneOf2">
                <emma:interpretation id="interp10" emma:lang="en-US" emma:confidence="0">
                  <emma:literal>Quadrant</emma:literal>
                </emma:interpretation>
                <emma:interpretation id="interp11" emma:lang="en-US" emma:confidence="0">
                  <emma:literal>Quadrants</emma:literal>
                </emma:interpretation>
                <emma:interpretation id="interp12" emma:lang="en-US" emma:confidence="0">
                  <emma:literal>Quadrat</emma:literal>
                </emma:interpretation>
                <emma:interpretation id="interp13" emma:lang="en-US" emma:confidence="0">
                  <emma:literal>Quadrantes</emma:literal>
                </emma:interpretation>
                <emma:interpretation id="interp14" emma:lang="en-US" emma:confidence="0">
                  <emma:literal>Quadrans</emma:literal>
                </emma:interpretation>
              </emma:one-of>
            </emma:emma>
          </inkml:annotationXML>
          <inkml:trace contextRef="#ctx0" brushRef="#br0" timeOffset="-129770.5642">7292-5560 4,'0'0'186,"0"0"-5,9 33-3,-9-33-7,2 12-6,1-1-6,0 1-11,0 2 1,0 4-6,2 0-5,-2 0-3,3 4-4,-1 2-11,1-1-4,0-1-6,-3 0-7,4 0-3,-1 5-8,0-3-6,-4 0-7,-1-6-6,5 8-5,-4-8-9,4 1-4,-1-3-4,-2 0-4,3 1-8,1-1-3,-1 0-4,-2-2-2,3 2-5,-3-3-5,1-5-6,1 2-8,0-3-20,-2 1-12,3-2-8,-7-6-22,19 8-22,-8-3-23,0-4-31,-11-1-21,33-6-30,-10-1-30,-3 2-164,-3 1-408,0-6 181</inkml:trace>
          <inkml:trace contextRef="#ctx0" brushRef="#br0" timeOffset="-129572.6776">7382-5365 105,'0'0'186,"0"0"-15,0 0-14,0 0-22,44-5-16,-33 4-23,6 0-26,1 0-31,11-3-25,0-3-25,2 7-29,-3-7-13,2 5-10,-2-4-12,-2 5-10,-9-2-43,4-1-138,-7-1 61</inkml:trace>
          <inkml:trace contextRef="#ctx0" brushRef="#br0" timeOffset="-135085.5009">2778-5193 131,'-13'-4'134,"13"4"-10,0 0-4,0 0-2,-17 1-13,17-1-6,0 0-4,0 0-7,-17 0-4,17 0-6,-11 5-8,11-5 2,-12 7 3,4 2 1,1 3-1,1 0 8,-5 2 0,2 6-3,-2 4 7,3 1 2,-1-3-6,3 4-5,0-1-1,-2 3-6,2-3-10,6 3-1,-2-5-9,2 2-3,2-1-4,4-6-6,2-3-2,-2-1-5,3 0 1,5-1-5,2-3 1,1-3-6,2-2 4,7 2-12,2-5-4,-2-2-7,4-2-13,-2-5-1,2 2-2,1-2-3,-8-3-2,5-3 5,-6 0-1,-5 4-3,3-7 6,-6 4-2,0-2 4,-3 0 0,-1-2 7,-3 2 1,-2-4 7,0 3-1,-2 1-1,-3 0 6,0-5 3,-3 4 3,1-9-2,-2 8 1,-4 1 1,3-2 4,-3-2-1,1 7 3,0-1-4,0-2 1,-3 4-5,4 0 2,-2 1-3,-3-2 6,2 2-13,1-2-6,-1 4-9,3 2-16,-2-1-13,8 7-18,-14-8-26,14 8-19,-16-10-22,16 10-25,-12-5-17,12 5-30,-16 0-134,16 0-357,-15 1 159</inkml:trace>
          <inkml:trace contextRef="#ctx0" brushRef="#br0" timeOffset="-134757.3258">2818-4972 202,'0'0'279,"0"0"-16,0 0-14,0 0-23,0 0-18,0 0-22,0 0-17,0 0-18,0 0-21,0 0-10,0 0-11,0 0-1,0 0-8,23 29-2,-12-19-8,-1 5-5,-3 3-3,7 4-9,-4-1-2,4 5-7,-3-1-5,1-1-5,-2 0-9,0 0 0,3-1-9,-5 0 0,1-4-13,2-1-16,-3-1-15,-2 0-23,0-1-18,3-4-27,-1 2-32,-5-1-48,7 0-34,-2 0-29,-2-5-204,-5 0-456,-1-8 202</inkml:trace>
          <inkml:trace contextRef="#ctx0" brushRef="#br0" timeOffset="-132299.4795">3404-5137 136,'0'0'228,"-8"6"-12,8-6-14,0 0-13,0 0-10,0 0-9,0 0-5,8 17-6,-8-17-9,4 17-7,1-4-8,-2 3-15,-1 0-2,1 1-10,3 0-11,0 2-4,-3-3-7,2 2-10,1 5-8,-1-6-3,1 0-10,2-4 0,1 5-9,-3-4-5,2-3-7,-5 3-4,4-7-1,3 0-5,-3 1-5,2-4-6,-1 3-12,1-4-10,2 0-14,2-2-11,-13-1-19,21-4-14,-7 1-21,2-4-14,-2-1-10,5-3-12,2-3-13,3-4 1,-1 6 1,-3-6 2,-3 0 4,-4 4 10,-4 0 7,4 2 16,-7-4 21,2 3 4,-2-2 11,-1 2 16,-2 1 10,-3 12 13,3-18 12,-3 10 11,0 8 8,0-18 11,1 7 9,-1 11 10,-4-14 8,4 14 11,-8-18 9,8 18 13,-2-10 1,2 10 6,-4-12 0,4 12-2,-3-11 1,3 11-3,0 0-4,0 0-1,0 0-11,0 0-5,-5-11-6,5 11-7,0 0-6,0 0-5,0 0 0,0 0-11,0 0-5,0 0-1,0 0-3,0 0-4,0 0 1,0 0-3,0 0-1,0 0-5,0 0 2,-8 30-2,7-19 2,1 3-1,0 0 3,1 5 1,-1-2 12,2-2-13,-2 5 2,0 0 0,0-5-1,6 4-4,-1-4 0,-4 4 4,2-5-1,2 2-5,6-3 6,-6-1-3,5-3-5,-2-2-1,-2 7-2,7-10-1,-4-1-9,2 4-10,0-7-4,3 5-9,3-5-13,-1 0-5,-16 0-7,25-5-4,-10 3-2,-1-3 2,0-2 2,0-2 5,0 0 0,-4 2 1,-3 2 5,3-4 4,-1-2 1,-1 3 4,0-4 7,-2 5 5,0-7 2,2 4 1,-3 3 0,-2-3 6,-3 10 1,9-18 0,-6 12 5,2-4 2,-2 1-1,-3 9-1,5-14 4,-5 14-1,7-14 4,-7 14-2,5-11 5,-5 11-5,2-8 3,-2 8-2,0 0 4,4-11-4,-4 11 1,0 0 2,0 0 0,0 0 0,5-11-3,-5 11 4,0 0-3,0 0 1,0 0 4,6-10-2,-6 10-3,0 0 2,0 0 1,0 0-3,8-9 4,-8 9-6,0 0 2,11-6-3,-11 6-2,9-5 0,-9 5-10,14-3 1,-14 3-2,17-9-5,-9 5 0,2 1-1,0 1 4,0-1-2,-1-3 2,-9 6 9,19-5 5,-11 1-5,3 1-5,-11 3 8,15-5 6,-15 5 5,14-2-1,-14 2-2,13-4 2,-13 4 6,0 0-3,18 2 0,-18-2-1,10 7-4,-10-7-1,9 5 4,-9-5-1,9 6 3,-9-6-3,10 12 2,-4-8 1,-6-4-6,6 11 1,-6-11 2,6 6-7,-6-6 6,7 8-6,-7-8 1,0 0-4,0 0 3,4 6 2,-4-6 8,0 0-1,0 0 9,0 0-2,0 0-1,0 0-7,0 0 6,0 0-9,0 0 9,0 0-6,0 0-2,-14-31-5,14 31 0,-12-11-2,9 4 5,-5 0 1,8 7 4,-13-11 5,13 11-1,-12-10 8,7 8-1,5 2-3,-12-7 4,12 7-5,-14-5 2,14 5-5,-19 2 13,19-2-2,-15 7 1,4-2 6,1 1 4,-2 4 6,-1 2 5,2 2 4,1-3 3,-1 7 9,0-4 2,1 5 2,0-5 0,2 2 6,1-2-6,-2 0-3,6 2 1,0-2-10,-2-1 1,5 1-5,0-4-9,3 7 0,-3-17-5,2 17 1,4-10-3,-3 2-1,5-5-4,1 0-6,1 2-9,8-2-11,-2-3-8,3 3-12,-2-4-10,2-7-13,2 3-10,6-4-7,-4 4-9,0-10-9,-4 7 5,0-2-6,0-2 6,-4 1 4,-1-3 9,-1 4 1,-6 1 17,3-3 4,-2 5 9,-2-2 21,0 1 4,-6 7 8,6-18 7,-4 11 10,-2 7 2,4-11 13,-4 11 6,5-14 1,-5 14 5,0 0 2,0-11 3,0 11-3,0 0 6,3-12 4,-3 12-3,0 0 2,0 0 0,0 0 2,0 0 2,0-14-1,0 14-3,0 0-1,0 0-7,0 0-3,0 0-6,0 0-4,0 0-7,0 0-2,0 0-3,0 0-4,0 0 0,0 0 2,0 0-1,0 0 2,0 0-1,-14 39 4,13-30-4,-2 3 12,1-1-12,-1 1 2,3 0-6,0 3 4,-3 0-8,3-1 1,3-4 0,-3-10-3,5 19-3,-2-12 6,-3-7-4,7 18 2,0-9-8,-1-4 9,3 2-13,2-5-7,0 1-10,1-3-7,7 4-11,-2-4-11,4-4-14,-1 1-11,5-5-12,-7 2 0,7-5-8,-3 2-2,-3 0 3,-2-1 1,2 0 6,-1 0 2,-2 2 6,-4-3 4,-1-3 3,2 6 12,-1-2 1,-6 1 4,1 0 13,2-1 2,-3 1 2,-3 2 5,4-4 12,-7 11 2,9-15 8,-6 11-1,-3 4 6,8-14 0,-2 8 5,-6 6-3,12-12 2,-4 8-2,-8 4 1,14-10-5,-6 6 11,-8 4-6,14-5 7,-14 5-4,14-3-1,-14 3 3,14-4-9,-14 4 4,0 0 0,20 4 2,-20-4-1,11 5 1,-11-5-3,10 7 2,-10-7-4,7 9-1,-7-9 4,7 4-5,-7-4-2,7 7 0,-7-7 3,8 7-9,-8-7 0,0 0-2,0 0-1,9 5 1,-9-5 5,0 0-2,0 0-1,0 0 5,0 0 3,0 0 1,8 3 1,-8-3 2,0 0 4,0 0 2,0 0-5,0 0-2,0 0 3,0 0 2,0 0 0,0 0 0,0 0 8,-18-26 4,18 26 7,-8-9 2,8 9 9,-10-5 1,10 5 0,-12-4 7,12 4 2,0 0 2,-22 0-4,22 0-4,-18 5 3,3 2 1,1 2 2,0 0-1,2-2 5,0 7 0,2-1 0,-2 1-2,2 0 1,3 2-3,0-4 2,1 3 3,0-3-10,4-2 2,2-10-7,0 20-2,0-7-6,3-3 2,4-2-2,1 0-3,2-1-1,3 0-3,2 0-1,1-3-11,1-3-6,2-1-4,1 2-7,-3-4-6,3-1-1,-1 2-4,0-6-4,1 4 6,-4-2-10,-2-1 1,-2-1 1,1-3 2,-4 0 1,2-1 0,-3 0-4,-2-5 5,0 5 0,-3-5-5,-1 1 8,1-3 0,-3-4-1,1 5 0,1-6 1,-2-7 5,0 4 3,3-2-11,-3-1 9,0 1-4,0 1 16,0 5 2,0-2 5,-5 5 6,4 1 7,-2 6 11,1-6 14,2 4 2,-3 3 1,0-1 4,3 12 5,-6-17 5,4 8-4,2 9 0,-3-17-9,3 17-3,-9-11-4,9 11-6,-3-10-1,3 10-4,0 0-3,-2-12-3,2 12-3,0 0-2,0 0-5,-5-9 3,5 9 1,0 0-3,0 0-6,0 0 2,0 0-2,0 0 2,0 0-4,0 0-2,0 0-2,0 0 0,0 0 0,0 0-1,0 0 1,0 0-2,0 0 4,0 0-5,0 0 2,0 0 0,2 38 3,-2-38-2,3 26 9,-1-14 3,-1 4 7,1-1 11,4 2 0,0 1 3,-1-1 6,1 5 1,-1-1 8,1 5-11,-1-3 1,-2-6 2,6 11-5,-6-9-2,2-3-2,-2 8 1,0 1-8,0 0 0,2-2-7,-2-4-10,3 6-18,-3 0-6,-6-6-21,8-1-23,-5-2-34,0 3-28,1-4-22,1-3-36,3 2-21,-4-9-23,-1-5-156,5 14-412,-5-14 182</inkml:trace>
          <inkml:trace contextRef="#ctx0" brushRef="#br0" timeOffset="-131703.7324">5521-5122 65,'0'0'240,"0"0"-18,8-9-10,-8 9-8,6-9-13,-6 9-18,13-4-18,-13 4-17,18-3-16,-8-1-12,5 0-12,3 7-10,2-2-11,-5 3-7,6 1-5,-6 4-10,1-2-5,1 0-9,-2 5-4,-2-1-6,1 2-9,-5 0-6,2 5-6,-5-4-2,-1 4-6,-2-4-4,-3 4-6,-3 0-3,3-4 0,-2 2 1,-1-1-6,-1-2-1,-1-4-3,5-9 1,-8 15 4,2-8 4,6-7-4,-8 7 4,8-7 6,-8 7 6,8-7-1,0 0 5,0 0 2,0 0 0,0 0 1,-18-15 1,16 2 2,2 13 0,-1-16 1,1 1-1,0-1 0,1 1-3,1-2-1,2 0 0,1-1-4,-2 0 1,5-7 0,-2 9-3,2 1-1,-2-2-3,2 2-5,1-1-4,-1 3-9,2-4-11,0 9-16,-2-5-6,0 2-13,-2 2-15,2 4-17,-8 5-12,14-13-25,-8 8-26,-6 5-109,10-6-293,-10 6 130</inkml:trace>
          <inkml:trace contextRef="#ctx0" brushRef="#br0" timeOffset="-130297.9149">6183-5104 135,'0'0'214,"0"0"-9,-31-18-19,31 18-15,-11-6-20,11 6-14,0 0-13,-23 7-10,17-3-14,-4 3-6,-2 3-6,4-3-8,-5 3-4,6 3-3,-3 1-5,3-1-7,-3-1-2,2 3-7,7-5-5,-5 5-7,3-2-1,-1-2-5,4 1-3,0-12-5,0 16-9,5-3-10,-5-13-12,9 11-12,-2-7-15,0 0-7,-7-4-22,22 0-11,-22 0-11,24-1-9,-9-2-5,-1-1-4,-4 0 1,2-6 0,2 3 3,-2-1 13,1-5 10,-4 3 8,-3 3 10,2-3 11,-2 3 16,-6 7 13,11-18 8,-7 9 23,-3 0 3,4 1 12,-5 8 4,8-14 16,-4 8 4,-4 6 12,6-11 1,-6 11 9,8-11-1,-2 5-1,-6 6-1,8-7-3,-8 7-9,8-7 0,-8 7-10,12-3-5,-12 3-6,0 0-8,0 0-4,21 0 0,-21 0-8,11 11 4,-7-5-5,3 2-4,-4 4-1,1 2-2,3 3 0,-4-3 1,0 2-5,0-1 4,0 2-2,0-3-3,2-2 1,-4-4-1,4 2-2,-3 1-4,-2-11-1,3 15-6,0-8-2,-3-7-2,8 12-9,-8-12 1,9 7-1,-9-7 2,12 4-8,-12-4-2,19-4-6,-19 4 0,20-6 2,-12-2 3,5 3 4,-3-4-1,1-1 7,-1-1 2,2-1 3,-3 1 2,2-5-3,2 6 3,-4-2 4,1 1 5,0-3 6,-2 1 4,2 0 8,-1 3 7,-1 3 11,-1-5 9,0 1 6,-1 8 11,-6 3 6,9-11 7,-9 11 2,6-9 9,-6 9-16,8-9-6,-8 9-8,0 0-7,0 0-3,7-7-12,-7 7-5,0 0-3,0 0-3,0 0 0,0 0 1,0 0-7,10 21 1,-10-21 1,4 11-5,0 0 5,-1-4-6,2 4-6,1-3-3,-3-1-4,5 0-3,1 2-6,-1-3-4,3 4-4,0-3-9,3-2-11,0 5-4,2-4-11,1-2-13,0 0-8,3-3-4,0-1-6,1 0-11,5-3 4,1-1-13,-3 2 10,3-4-15,-2-1 13,-8-1-2,2-1 4,-4 1 4,-1 0 15,0-6 4,-1 6 10,-4-2 15,-1-2 6,1 2 11,-6-2 12,2 2 11,-3-2 0,-2 12 7,6-19 4,-6 10 7,0 9 7,1-18-1,-1 18 10,-1-15-1,1 15-5,0-18 0,0 18 0,-2-15-1,2 15-4,0-12-1,0 12 2,-3-12-7,3 12 9,0 0-3,-1-20 0,1 20-1,0 0 2,-4-10-4,4 10 5,0 0-1,0 0 0,0 0 0,2-18-3,-2 18 1,0 0 4,0 0-1,-2-11 1,2 11 2,0 0-6,0 0 5,0 0-6,0 0 3,0 0-5,0 0 4,0 0-11,0 0 8,0 0-3,0 0-2,0 0-8,-4-12 4,4 12 0,0 0-6,0 0 3,0 0-2,0 0 6,0 0-3,0 0 5,1-15 4,-1 15 4,0 0 1,0 0 0,0 0-2,0 0 4,0 0-3,0 0 0,0 0-3,3-13 1,-3 13 0,0 0 1,0 0-1,0 0-2,0 0 1,2-11-3,-2 11 0,0 0 1,0 0-2,0 0 0,0 0-1,0 0 2,0 0-2,0 0 2,0 0-6,0 0 2,0 0 0,0 0-3,0 0 0,0 0 0,0 0 4,0 0 0,0 0 3,0 0 4,0 0 0,0 0 5,0 0 0,0 0 6,8-5 0,-8 5 3,0 0 0,0 0 1,0 0 0,0 0-4,0 0-3,0 0-2,0 0-2,0 0-3,0 0-3,0 0 1,0 0-1,0 0 0,0 0-2,9 22 2,-9-22-3,6 12 1,-6-12 1,8 19-3,-5-9 3,-1 1-1,2 2 3,-2 4-1,1-4 4,2 2 0,-4 1-3,4-3 8,-3 2-6,2 2 0,-2-2-1,-1 3-2,4 1 0,-3-3-4,-2 0 2,3-1 1,-2 3-3,1-3 0,-1-1 0,4 2 0,-5-4-4,5-1-1,-4-1-6,2 0-4,-3-10-8,7 18-8,-3-11-9,-1 4-18,2-3-8,1-3-17,-6-5-18,8 12-26,0-8-24,-8-4-39,11 2-165,-11-2-376,0 0 167</inkml:trace>
        </inkml:traceGroup>
      </inkml:traceGroup>
    </inkml:traceGroup>
    <inkml:traceGroup>
      <inkml:annotationXML>
        <emma:emma xmlns:emma="http://www.w3.org/2003/04/emma" version="1.0">
          <emma:interpretation id="{5D7F0389-A2F5-42EA-AE55-5BA338F75253}" emma:medium="tactile" emma:mode="ink">
            <msink:context xmlns:msink="http://schemas.microsoft.com/ink/2010/main" type="paragraph" rotatedBoundingBox="5183,4120 7312,4336 7203,5412 5074,51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6736CC-81DE-45B9-9D7C-B4CAD040D765}" emma:medium="tactile" emma:mode="ink">
              <msink:context xmlns:msink="http://schemas.microsoft.com/ink/2010/main" type="line" rotatedBoundingBox="5183,4120 7312,4336 7203,5412 5074,5195"/>
            </emma:interpretation>
          </emma:emma>
        </inkml:annotationXML>
        <inkml:traceGroup>
          <inkml:annotationXML>
            <emma:emma xmlns:emma="http://www.w3.org/2003/04/emma" version="1.0">
              <emma:interpretation id="{412C0477-0516-4BD8-A716-0435C6E28B9C}" emma:medium="tactile" emma:mode="ink">
                <msink:context xmlns:msink="http://schemas.microsoft.com/ink/2010/main" type="inkWord" rotatedBoundingBox="5101,4607 6779,4159 6954,4814 5276,5263"/>
              </emma:interpretation>
              <emma:one-of disjunction-type="recognition" id="oneOf3">
                <emma:interpretation id="interp15" emma:lang="en-US" emma:confidence="0">
                  <emma:literal>KO</emma:literal>
                </emma:interpretation>
                <emma:interpretation id="interp16" emma:lang="en-US" emma:confidence="0">
                  <emma:literal>KOO</emma:literal>
                </emma:interpretation>
                <emma:interpretation id="interp17" emma:lang="en-US" emma:confidence="0">
                  <emma:literal>KQO</emma:literal>
                </emma:interpretation>
                <emma:interpretation id="interp18" emma:lang="en-US" emma:confidence="0">
                  <emma:literal>KFO</emma:literal>
                </emma:interpretation>
                <emma:interpretation id="interp19" emma:lang="en-US" emma:confidence="0">
                  <emma:literal>KDO</emma:literal>
                </emma:interpretation>
              </emma:one-of>
            </emma:emma>
          </inkml:annotationXML>
          <inkml:trace contextRef="#ctx0" brushRef="#br0" timeOffset="110184.3319">-1846-3974 199,'0'0'214,"0"0"-2,0 0-15,0 0-12,0 0-10,0 0-9,0 0-11,0 0-16,0 0-11,0 0-12,0 0-9,42-25-8,-21 18-10,5-2-9,-1-5-8,1 0-6,4 3-7,-2-1-5,11-7-4,-11 6-7,9-3-2,1 0-4,-10 4-3,-3 3-6,3 0-2,-5-2-1,-3 4-6,-6 1-2,3 4 3,-9-4-3,2 1 0,-10 5-3,11-5 3,-11 5-1,12-5 4,-12 5-2,0 0-5,8-5 1,-8 5 0,0 0-3,0 0-3,0 0-2,0 0-1,8-4-7,-8 4-7,0 0-16,0 0-19,0 0-20,0 0-26,0 0-23,0 0-34,0 0-31,0 0-24,17 0-160,-17 0-391,0 0 173</inkml:trace>
          <inkml:trace contextRef="#ctx0" brushRef="#br0" timeOffset="109147.6373">-1740-3928 96,'0'0'167,"0"0"-8,0 0-12,0 0-7,0 0-13,0 0-8,0 0-2,0 0-16,0 0-5,0 0-8,0 0-7,0 0-10,0 0 0,0 0-13,0 0-1,0 0-12,0 0 6,0 0-3,0 0-2,0 0-3,0 0 4,0 0-3,0 0 0,0 0-3,0 0-3,0 0 2,0 0-2,0 0-3,0 0 1,0 0 0,0 0-1,0 0-1,0 0-2,0 0 0,0 0-1,0 0-1,0 0 0,0 0-6,0 0 0,0 0-3,0 0 2,0 0-2,0 0-2,0 0-4,0 0 1,0 0-5,0 0 0,0 0-2,0 0 2,0 0-3,0 0-2,0 0-3,0 0 0,0 0 3,0 0-1,0 0-2,0 0-2,0 0 1,0 0-7,0 0 5,0 0 1,0 0-4,0 0 1,0 0-1,0 0 4,0 0 1,0 0-5,8 18 2,-8-18 0,2 16 1,1-6 4,4 1-2,-7-3 1,0-8 2,4 20 5,-1-8 2,-2-3-4,1 3 1,4 2 3,-4-5 1,4 4 0,-3 3-2,3-4 2,-4 2 2,1-2 6,3 5-7,-3-4 1,0-2-1,2-1 2,-2 0-5,-3 1 6,5 2-9,-2-4 2,2 2-1,-1-4 0,-1 4 0,-3-11-1,8 18 4,-3-7-2,3-2-3,-5 1-2,-3-10-1,4 17 4,1-10-5,-3 3 5,4-1-5,-2-2 0,-4-7 1,2 12 0,-2-12-1,6 14 0,-6-14 1,8 7-1,-8-7-1,2 11-1,-2-11 1,0 0 1,4 6 2,-4-6-4,0 0 0,0 0 2,0 0-2,8 10 1,-8-10 1,0 0 3,0 0-11,0 0-21,0 0-16,0 0-23,0 0-26,0 0-35,0 0-49,0 0-64,0 0-164,0 0-436,0 0 193</inkml:trace>
          <inkml:trace contextRef="#ctx0" brushRef="#br0" timeOffset="109747.9708">-1491-4000 9,'0'0'136,"0"0"-14,0 0-1,0 0-13,0 0-2,0 0-9,0 0-5,0 0-12,0 0-1,0 0-2,0 0-3,0 0 1,0 0 1,0 0-1,0 0 3,14 24-3,-14-24 3,5 10-1,-5-10 3,3 10-3,-3-10 3,6 12-3,-6-2-2,0-10-4,7 13 0,-6-4 1,5-1-2,1-1-4,-1 2 1,-3 0-2,8 3-1,-2 2-2,-1 0 0,-2 0-4,2-1-4,-2 2-4,2-2-5,1 5 1,1 2-6,-3-1-4,0-8-4,-3 3-4,3 0-1,-1 2-1,-1-4-4,2-1-2,1-1 1,-5 1-3,2-4-3,-2 0 0,3 2-1,-1 0-1,0-2-4,-5-7-15,10 11-11,-10-11-10,4 12-9,-4-12-9,9 9-12,-9-9-13,5 6-14,-5-6-15,0 0-12,0 0-13,0 0-34,0 0-44,0 0-173,0 0-405,0 0 179</inkml:trace>
          <inkml:trace contextRef="#ctx0" brushRef="#br0" timeOffset="110697.0386">-995-3807 3,'-4'10'231,"4"-10"-9,0 0-11,0 0-10,0 0-10,0 0-12,0 0-16,0 0-12,0 0-12,0 0-13,0 0-12,0 0-13,0 0-10,0 0-5,33-15-13,-33 15-4,16-9-8,-7 5-4,3-2-7,-1 2-7,-1-1-5,4 0-3,0-2-2,-8 1-4,8 1-4,-6 2-2,-8 3-4,15-7-2,-15 7 2,14-4-7,-14 4 0,11-6 1,-11 6-2,10-1-6,-10 1-7,0 0-7,0 0-8,0 0-4,0 0-12,17-4-17,-17 4-14,0 0-23,0 0-28,0 0-27,9-7-39,-9 7-175,6-7-384,-6 7 170</inkml:trace>
          <inkml:trace contextRef="#ctx0" brushRef="#br0" timeOffset="112153.5783">-511-4291 98,'0'0'119,"0"0"-7,0 0-6,0 0-8,0 0-4,0 0-7,0 0-3,0 0-17,0 0 1,0 0-13,0 11-1,0-11-4,0 0-2,-8 12 1,8-12 0,-3 7 1,3-7-3,-3 15 5,3-15-1,-3 16-2,0-11 7,3-5-3,-4 21 1,3-12 4,1-9-7,0 20 0,0-20 0,0 24 2,-3-15-4,6 3-4,-3-12-5,1 21-1,6-8 0,-7-3-3,3 1-2,-3-11 1,3 23-5,-2-14-4,4-2 3,0 7-5,-5-14 0,6 15-5,-3-8-2,0 1 2,2 3-5,1-3 5,-3 1-7,2-1-3,1 0 0,0 2 3,-2-2-3,2 1 1,2 1-1,-2-1 2,-2-1-5,6 0 0,-4 4-1,2-5 0,-2-1 2,0 2-3,2-2 1,-2-1-2,-6-5 0,14 11-2,-4-4 4,1-2-2,-5-3 1,-6-2-3,17 9 3,-11-4-2,2 0 2,-8-5-4,12 2 4,-12-2-2,14 4 1,-14-4-3,14 1 2,-14-1 1,14-1 11,-14 1-15,19-4 0,-19 4-10,14-5-2,-3-1-3,-2 3-1,-9 3-2,17-8-1,-9 2 0,8-3-5,-5 2 7,-5 0-3,2 0 3,4-5 0,-6 5 2,5-6-3,-4 1 1,0 0 5,3-1-1,-7 1 0,1-1 4,3 1 2,-4-2 1,-3-1-2,3 0 4,-3-1-1,-3 0 0,3 4 1,0-4-1,-3 1-1,0-4 8,-2 4-1,-1 2-3,-1-3 4,4 2 1,-1 2 3,-3-1 0,-2 2-1,1-1 3,-1 1 1,1 4-3,2-1 0,-3-5 5,1 6-2,-2-4-3,1 4 4,1-3-2,2 1 2,6 9 6,-14-11-7,6 4 1,8 7-1,-12-12-3,4 5-1,2 0 3,6 7 2,-13-11-4,6 8-1,7 3 0,-14-11-2,14 11 0,-13-10-2,5 6-3,8 4 6,-12-11-5,12 11 1,-14-7 1,14 7-1,-11-6-2,11 6 0,-12-4 1,12 4-3,-14-6 1,14 6 3,-13-1-3,13 1 0,-11-3 3,11 3 1,-14-1-3,14 1 1,0 0 0,-17 0-2,17 0 2,-16 1-1,16-1 5,-10 4-5,10-4 1,-14 4 0,14-4 4,-13 7-8,8-1 0,5-6 2,-12 10-1,6-3 1,1 2 1,5-9-2,-9 11 3,4-6 0,5-5-1,-6 14 0,3-7 0,3-7 1,-3 18 0,3-18-1,-4 14 2,4-14 1,4 16 0,-4-16-3,3 15 0,-3-15 2,0 15 0,3-8 2,-3-7-2,6 12 4,-6-12-4,8 11 3,-8-11-4,3 10 8,-3-10-4,8 9-1,-2-4-1,-6-5 0,9 6 3,-9-6-1,11 4 4,-11-4-1,14 1 1,-14-1-3,17 2 0,-17-2 3,19 0-4,-19 0 1,17-3 2,-6 1-4,-11 2 2,16-2 2,-16 2-3,17-6-2,-6 3 2,-11 3 2,12-4-1,-12 4-3,8-5 3,-8 5 0,0 0-1,14-3-3,-14 3-11,0 0-5,9-8-5,-9 8-4,5-7-3,-5 7-8,6-8-13,-6 8-8,6-10-18,-6 10-18,11-14-13,-11 14-14,10-7-19,-6 1-15,-4 6-86,5-11-261,-5 11 116</inkml:trace>
        </inkml:traceGroup>
        <inkml:traceGroup>
          <inkml:annotationXML>
            <emma:emma xmlns:emma="http://www.w3.org/2003/04/emma" version="1.0">
              <emma:interpretation id="{720F6C66-0C04-4C1A-B1A6-B4099ADD0BEE}" emma:medium="tactile" emma:mode="ink">
                <msink:context xmlns:msink="http://schemas.microsoft.com/ink/2010/main" type="inkWord" rotatedBoundingBox="6498,5202 7238,4792 7300,4905 6561,5315"/>
              </emma:interpretation>
              <emma:one-of disjunction-type="recognition" id="oneOf4">
                <emma:interpretation id="interp20" emma:lang="en-US" emma:confidence="0">
                  <emma:literal>sooooooo</emma:literal>
                </emma:interpretation>
                <emma:interpretation id="interp21" emma:lang="en-US" emma:confidence="0">
                  <emma:literal>.</emma:literal>
                </emma:interpretation>
                <emma:interpretation id="interp22" emma:lang="en-US" emma:confidence="0">
                  <emma:literal>•a.</emma:literal>
                </emma:interpretation>
                <emma:interpretation id="interp23" emma:lang="en-US" emma:confidence="0">
                  <emma:literal>'a</emma:literal>
                </emma:interpretation>
                <emma:interpretation id="interp24" emma:lang="en-US" emma:confidence="0">
                  <emma:literal>•ran</emma:literal>
                </emma:interpretation>
              </emma:one-of>
            </emma:emma>
          </inkml:annotationXML>
          <inkml:trace contextRef="#ctx0" brushRef="#br0" timeOffset="115986.358">-187-3588 132,'0'0'151,"0"0"-13,0 0-7,0 0-10,0 0-10,0 0-7,0 0-8,0 0-10,0 0-7,0 0-6,0 0-3,0 0-11,0 0 0,34-11-8,-20 8-3,0-4-12,2 6 6,1-6-8,6-4 0,-4 4-6,-1 0-6,7-4-3,2 3 4,-7-3-5,7 4-5,-3-4-1,-6 7-1,5-7-7,-3 7 5,-3-7 0,-1 6 1,1 0-4,-3-1 3,-3 1-3,-2-2 0,2 2-2,-11 5 3,13-4 7,-13 4 7,11-6 8,-11 6 5,0 0 6,9-6 6,-9 6 1,0 0 1,0 0 1,0 0 0,0 0-6,5-5-3,-5 5-3,0 0-8,0 0-2,0 0-5,0 0 0,0 0-6,0 0 0,0 0-5,0 0-2,-35 21 4,21-16-7,-3 5-3,0 1 0,-2 0 1,-9 6-2,2-6 0,-2 6 5,-10 1-5,3 2 1,7-4-4,-10 2 6,-2-3-7,5 3 5,6-7 0,-2 0-1,1 0 0,5 0-3,2 2-2,3-5 5,2-2-4,3 3 3,1-2 0,3-3 2,0-1-3,11-3 0,-12 4 1,12-4 0,-11 8 2,11-8 0,0 0-1,-10 3 0,10-3-5,0 0 5,0 0-2,0 0-2,0 0-2,0 0 5,0 0-1,27-21 0,-13 14-2,0-3 2,3 1-3,0 0 3,0-2-4,5-3 4,6 1-5,-5-2 3,4-1-2,1 3 2,-5-1-1,2 2 3,2-4-9,-4 4-1,0-3 4,1 1-1,-4 4 0,-3-1 3,0 1-4,-3-1 1,0 6 3,-4-2-1,4 3 2,-8-1 1,2-2 0,-8 7-2,12-7 2,-12 7 0,8-5 1,-8 5-6,0 0 5,12-6-2,-12 6-1,0 0-6,7-8-4,-7 8-2,0 0-7,0 0 0,0 0 1,0 0 3,0 0 4,0 0 2,0 0 3,-19 33-4,8-26 6,0 5-1,-6 1 1,-3 4-1,-4-2 3,1 4-1,-11-1 1,-7 5 6,5-5 2,1 0-2,-4 2 2,11-4 0,-2-4 2,2 2 5,2-3 7,-1-4-3,10 2 7,0-2 0,0-3 2,6 2 1,2-5 0,9-1-4,-14 6-1,14-6 0,-11 3-3,11-3-3,0 0 5,-10 5-6,10-5 2,0 0-1,0 0-5,0 0 2,0 0-9,0 0-3,0 0-2,24-26-4,-10 16-1,3 0-4,0-1-7,9-5-6,1 1-3,7-7 3,0 4 2,4-1-4,-9 9 5,-1-6 2,-1 2 5,-1-3 0,-1 3 3,-1 1-2,-4 5 6,-6-2-1,0 3 5,1-2 1,-4 7 6,-1-5-1,-3 0 5,-7 7 4,13-7 3,-13 7 6,8-5 3,-8 5-1,0 0 5,12-2-3,-12 2-3,0 0 0,0 0-3,0 0-1,0 0-2,0 0-2,0 0-3,0 0-2,0 0 2,0 0-4,-33 25 1,16-17 0,-9 5-2,4 4-2,-4-1-5,-9 7 1,-5-3 1,2-1-2,4 2 2,1 0 0,5-8 1,2 2-1,-2-1 2,6-3 1,5 0 0,3-4-2,-3 2-2,8-2 2,1-3-5,2 2 0,6-6-5,-11 7-2,11-7 0,0 0 0,-10 4 6,10-4-2,0 0 0,0 0 0,0 0 5,0 0 2,30-17-3,-16 8 2,0-2-2,6 3-3,0-6 6,7 0-1,-1 0-1,-1 0-4,5-2 5,-2 1-7,1-3 5,-2 4 1,1 0-1,-5-2 1,2 2 1,-1-4-3,-1 4 1,-6 9 4,-4-6-2,1 6 4,-7 0 10,3-3 3,-10 8 2,11-10 5,-8 5-2,-3 5 3,0 0-3,12-4-3,-12 4 0,0 0-5,0 0-1,0 0-1,0 0 1,0 0-4,-36 25 4,15-13-4,0 6-1,-5 0-1,-12 2 1,-2 4 3,-1 2-2,7-4-2,-6 4-1,5-4 1,6-5-2,2-1 1,6-2-2,0 0 6,9-5-5,-2 0 0,3-2-3,2-2 0,1 0-4,8-5-2,-9 6-1,9-6 0,0 0 3,0 0-2,0 0 2,0 0-1,0 0-1,0 0-2,0 0 3,40-29-5,-23 19-6,3-6-7,7-3-6,-2 2 0,11-2-3,-2-6-4,-3 3-6,-5 4 7,1 2-2,-2-1 4,-2 0 4,1 3 0,-3-2 4,-2 5 1,-5-1 5,0 2 11,0-1-2,-1 4 4,-6 2 4,3-1 6,-4 1 4,-6 5 4,11-10 6,-11 10 4,9-6 0,-9 6 1,5-7-5,-5 7-5,0 0 2,0 0-3,0 0 4,0 0-3,0 0-5,0 0 0,-31 28 1,10-17-2,4 7 4,-9-4-3,-5 10 0,-7-3-4,1 1 1,0-1 3,-2-2-1,4 2 3,7-5-7,2-3 1,-1 1 4,6-2-2,8-3-3,-1-1 0,5-1 2,-2-2-4,3-2-1,8-3-3,-9 6 1,9-6 2,0 0 1,0 0-1,0 0-1,0 0 1,0 0 0,31-13 2,-17 2-1,12-3-1,-2-3 2,2 1-2,15-7 2,-2-2-3,0 2 5,1 4-5,-3-4 5,-2-2-3,-1 4 3,-11 5-3,4 2 6,-2 3-3,-13-1-1,8 1 4,-9 3 5,-1 1 7,1 1 3,-5-1 1,-6 7 8,11-4-1,-11 4 2,0 0-10,6-7-3,-6 7 1,0 0-5,0 0-5,0 0 3,-41 18-1,21-5-3,-6-1-1,-2 4 2,-7 1-1,0 5 1,-6-1-2,-1 0-1,2 2-3,-1 2 1,-3-1-2,7 0-2,1 2-1,2-8-1,9-3-2,8-4-4,0 2-8,4-6-8,3-2-9,3 0-8,1 1 0,6-6-3,-8 7 9,8-7 18,0 0-14,0 0 7,0 0-1,0 0 7,44-11-1,-22-1 2,1-2 0,0 1 5,5 1-1,8-10 0,2 4 3,-1 0 3,-9 3-4,8-6 2,-8 6-3,-2 0 4,-1 2 1,2-6-1,-4 7-4,0-2 4,-5 5 1,-1 0 5,-6-2-6,4 4 4,-7 2 7,-2 0 3,0 0 6,-6 5 8,11-7 5,-11 7 2,7-8-1,-7 8-3,0 0-2,0 0-1,0 0-4,0 0 0,0 0-4,-50 13 0,29-7-3,-3 7-2,-3-2 3,-13 8-5,2 0-1,1 1-6,3 1-6,-2-1-1,8-5-4,1 3 5,2-3-11,2 0 1,4-1-4,5-3-5,0-2-11,3 1-5,2-4-4,6-2 9,3-4-5,-11 7 15,11-7-7,0 0 5,0 0 8,0 0 12,0 0-7,0 0 9,0 0 6,37-15 3,-19 3-1,-1 3 3,9-4-1,1-4 8,8-4-1,6-1-3,-5 4-2,4-8 4,1 3 1,-4 2-4,-3 0-4,4 5-1,-4-3 1,-8 6 5,-2-1-7,-4-1 6,-3 9-2,0-3 3,-6 6 2,-1-7 6,-3 4-2,-7 6 3,13-8 0,-13 8 1,0 0-3,0 0-4,0 0-1,0 0 2,0 0-4,-30 18 6,5-8-5,-1 4 3,-1 1-2,-10 4-6,-4 2 2,-4 1-3,5 6 1,-10-5 4,2 2-6,1-2-1,6-2 2,1 1 5,3-4-3,2 4 0,12-8-6,6-2 3,3-2-12,-2 0-2,5-3-16,1-2-6,3 0-1,7-5-5,-11 11 5,11-11 4,0 0 0,0 0 8,0 0 0,0 0 1,0 0-2,0 0 9,41-12-4,-27 1 10,3 2-1,0-1 11,6-3-11,-2-2 10,4 0-6,4-3 5,2-3 4,-1 9 0,4-9 0,-7 3 5,1 2 1,-5 1 1,4-2 5,-7 5-3,5-4 7,-10 4 4,2 3 1,-3 2 8,-4 1-4,-2 0 3,-8 6 1,14-8-5,-14 8-4,9-5 8,-9 5-11,6-3 2,-6 3-5,0 0-4,0 0-2,0 0 9,-36 21-6,22-10-2,-12 1-1,1 9-2,-12 1 0,-4 4-3,-6 0 0,4 4 2,2-6-6,2-2 1,2 5-3,7-4 6,-4 2-6,11-9-5,3-2-8,2 1-6,4-4-17,5 0-3,0-4-12,4 0-10,-1 0-2,6-7 14,-8 8-8,8-8 5,0 0-4,0 0 7,0 0 5,0 0 2,0 0 5,51-18 8,-30 7 0,5-5 8,2-1-1,0 2 8,8-6 6,1-2 2,-2 2 3,2-1 2,-11 4 3,9-3 4,-9 7 2,-2-3 7,0 1 1,0 0 3,-1-2 6,-6 10 9,-3-3 0,-1 0 20,1 1-10,-3-1 0,-2 4 3,-4 2 7,-5 5-6,12-6-1,-12 6-4,6-5 6,-6 5-18,0 0 2,0 0-6,0 0-1,0 0 0,0 0 1,0 0-10,-23 23-2,3-5-5,0 3-9,-13 4-6,-1 5-10,-1 0-4,-5-5-6,2 1-3,4 0 2,-2-3 4,11-7-2,5 2-6,3-6 0,3 1-1,2-3-5,1-1-2,1-4 3,4-1-5,6-4 13,-5 6-5,5-6 5,0 0 5,0 0 2,0 0 0,32-15 12,-18 6 7,1-1 1,2-3 5,7-1 6,13-5 8,-12 1 7,1 6 14,12-13-12,-5 3-6,2 4 3,-8 1-5,-1 0 5,12-3-3,-12 3 9,-6 4-7,2-1 16,2 2-9,-7 1 8,-2-1-8,-1 3 9,-3-2 3,-1 10 2,-3-6 5,-7 7-1,13-9 4,-13 9-7,8-5-10,-8 5 0,0 0 7,0 0-15,0 0-3,0 0-4,-32 14-3,9-2-5,-2 4-1,-11 3-4,-1 3-2,-11-2 0,7 4-6,-2 0 4,2 0-4,1-3 3,2 0-1,1-2-3,13-5-1,1 2-6,9-5-10,0-3 0,0 2 1,5-3-6,-1-3 0,10-4 4,-7 11-2,7-11 5,-10 5-6,10-5 7,0 0-3,0 0 0,0 0-2,0 0 10,30-27 4,-13 17 3,0-2-5,6-4 5,9 0-5,-6 1 3,8-7 0,-1 0 7,-8 5 2,1 0 2,-2 1-1,1 0 2,-2-2 7,0 6 0,-2-2-4,-4 4 3,0-1 0,-5-2 4,2 3 6,-6 4-7,-2 3-1,-6 3 8,14-8-3,-14 8 0,10-3-6,-10 3 3,0 0-7,0 0 1,0 0 2,0 0 0,0 0-5,-24 18 2,10-6-4,-12 4 5,1 0-8,-8 9 1,-7-4 3,13-3 6,-8 5-11,-6-5 3,4 3 0,10-6 1,1 0-3,5-1 5,7-9-6,4 2-3,0-1-5,4 1-2,6-7 3,-11 7 2,11-7-1,0 0 5,0 0-6,0 0 3,0 0 1,58-21-3,-33 10 8,-2 1-8,10-5-3,1-4 3,-6 5-7,8-8 3,-11 10 4,-2 1-8,0-2 11,1-2-5,-7 3 3,3 1 4,-6 1 2,-1 3 3,-6-1 8,0 1 6,-7 7 5,14-5 11,-14 5 2,6-7 2,-6 7-1,0 0-5,0 0-4,0 0 0,0 0-4,0 0-2,0 0-4,0 0-4,-27-9-3,27 9-7,0 0-10,0 0-18,-23 9-16,23-9-24,0 0-28,-11 5-26,11-5-122,0 0-261,0 0 117</inkml:trace>
        </inkml:traceGroup>
      </inkml:traceGroup>
    </inkml:traceGroup>
    <inkml:traceGroup>
      <inkml:annotationXML>
        <emma:emma xmlns:emma="http://www.w3.org/2003/04/emma" version="1.0">
          <emma:interpretation id="{8561761B-D1C4-4C8D-A1BB-CD690F32505D}" emma:medium="tactile" emma:mode="ink">
            <msink:context xmlns:msink="http://schemas.microsoft.com/ink/2010/main" type="paragraph" rotatedBoundingBox="5618,4932 13358,4132 13516,5654 5776,64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1B244EE-625F-486C-9530-1BDC7CFCB972}" emma:medium="tactile" emma:mode="ink">
              <msink:context xmlns:msink="http://schemas.microsoft.com/ink/2010/main" type="line" rotatedBoundingBox="5618,4932 13358,4132 13516,5654 5776,6454">
                <msink:destinationLink direction="with" ref="{FD994EF9-24AE-47BA-B912-FC190D7D26C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FE5E56F-5453-4B6A-910D-24CAD23E5E9C}" emma:medium="tactile" emma:mode="ink">
                <msink:context xmlns:msink="http://schemas.microsoft.com/ink/2010/main" type="inkWord" rotatedBoundingBox="5618,4932 13358,4132 13516,5654 5776,6454"/>
              </emma:interpretation>
              <emma:one-of disjunction-type="recognition" id="oneOf5">
                <emma:interpretation id="interp25" emma:lang="en-US" emma:confidence="0">
                  <emma:literal>school</emma:literal>
                </emma:interpretation>
                <emma:interpretation id="interp26" emma:lang="en-US" emma:confidence="0">
                  <emma:literal>isochore</emma:literal>
                </emma:interpretation>
                <emma:interpretation id="interp27" emma:lang="en-US" emma:confidence="0">
                  <emma:literal>idlehood</emma:literal>
                </emma:interpretation>
                <emma:interpretation id="interp28" emma:lang="en-US" emma:confidence="0">
                  <emma:literal>foehood</emma:literal>
                </emma:interpretation>
                <emma:interpretation id="interp29" emma:lang="en-US" emma:confidence="0">
                  <emma:literal>Dehook</emma:literal>
                </emma:interpretation>
              </emma:one-of>
            </emma:emma>
          </inkml:annotationXML>
          <inkml:trace contextRef="#ctx0" brushRef="#br0" timeOffset="-83385.0546">3594-3807 44,'0'0'135,"7"-10"-6,-7 10-13,0 0-9,0 0-3,0 0-2,0 0-8,0 0-10,-1-14-3,1 14-5,0 0-7,0 0 6,0 0-4,0 0-10,-6-15 0,6 15-10,0 0-3,0 0-5,-8-8-1,8 8-11,-6-11 0,6 11-8,-14-7 3,14 7-7,-18-5 6,18 5-9,-17-3 6,5 0-1,12 3-1,-20-1-9,7 1 9,13 0-2,-25 0-2,13 0-3,-1 1 5,-2 2-2,-2-2 3,3 5-5,-4-1 3,0-2-2,1 4 5,-1-1 0,1 1-5,0 2 1,0 2 3,3-5-2,-3-1-8,8 2 13,-4 2-4,2-7 1,2 5 0,1 2-4,2 0-4,-2-2 1,5 0 1,-3-2-1,0 6 2,1-2-1,5-9-2,-9 16-2,9-9 2,0-7-2,-4 18-1,3-8 0,1-10 1,0 14 3,0-14-5,-2 14 4,2-14 0,7 13 0,-7-13 2,3 12 4,1-5 1,-4-7 8,13 7-5,-2-2 8,1 2 0,-1-1 0,3 1 0,2 0-3,-2-3-1,3 2 0,0 0-6,-2-1-2,3 4-3,-4-2-1,3 1-1,0 0-2,-6-1-2,6 6 1,-5-5 0,1 3 3,-2 0-4,1 0 1,-1 0 2,0 1-2,0-2 7,-5 1-4,5 0-3,-5 0 5,-3 0-5,4-4 2,-3 2-1,2 3 0,-2-4 0,-1 0 1,-3-8-1,3 16 3,-3-16 4,-3 17 0,3-17 3,-5 16 4,0-7 1,2 0 0,-8 0 2,4 0-5,-7 0 1,-2 1 2,2-1-3,-3-2-1,0 0-2,-4-2-3,-5-1-11,3 1-1,-4 0-1,-1-3 3,8-2-2,0 0-1,-1 0 5,1-2-20,3-1 0,-3-6-13,6 7-14,-3-3-19,6-2-22,-5 0-25,4-1-39,1 2-30,6-1-31,0-2-207,5 9-446,-7-18 197</inkml:trace>
          <inkml:trace contextRef="#ctx0" brushRef="#br0" timeOffset="-80299.7388">3826-3584 39,'12'-8'212,"-12"8"-21,9-7-13,-9 7-19,11-10-9,-11 10-21,13-7-10,-5 2-13,-1-2-12,1 2-8,3 1-8,0-1-12,6-2-11,-5 2 0,2-1-14,2 1-1,-5 0-11,1-1-4,6 3-5,-11-1 0,7 3-2,-14 1-7,21-6 2,-12 4-2,2-3 2,-11 5-4,15 0 0,-15 0-1,0 0-6,19-2 6,-19 2-9,0 0-2,9 0 0,-9 0 1,0 0-2,0 0-1,0 0-3,0 0 4,0 0-1,14-5 3,-14 5-3,0 0 1,0 0 1,0 0 4,0 0-3,0 0 4,0 0 0,0 0 0,0 0-4,0 0 4,0 0-6,0 0 3,0 0 1,-31-16 2,31 16-7,-11-3 4,11 3-2,-18-4 5,7 1 0,11 3 9,-20-4-5,9 4 11,11 0-3,-21 0-3,21 0 8,-23 2-1,11-2 1,-2 5 2,4 0 1,-2 4 3,-4-5 1,4 7 0,1-3 6,-3 5 3,0 0 3,4 2 5,0-1 2,-1 4 0,3-3 0,-1 2 2,1 2 1,0-3 1,6 1 4,-4-1-3,2 0 4,2 2-2,0-3 1,-2 5-2,8-6 0,-4 2-4,2-1 0,0-2-5,2 1-1,2-3 0,4 0-6,-6 1-3,4-3 1,6-2-5,-1 4-3,2-8 3,4 5-5,-5-2 0,6-1-7,0-2-5,1-6-11,2 3-10,4 0-5,1-5-22,0 3-2,0-3-8,0-2-14,0 0-4,-2-3-4,-1 1-7,2-2 0,-1 1-7,-1-4-4,-2 1 1,-1 2 5,-2-6-5,-4 4 10,1-6 3,0 1 5,-3 3 1,-3 2 8,-2-3 3,2 1 1,-1 0 8,-4-2 8,2 0-9,-4 1 8,4-1 5,-6 5-9,2-4 19,-2 0-2,-1 1 6,3 1 0,-4 0 5,0-2 6,0 1-2,0 0 3,0 15 9,-4-22-8,3 6 8,-1 7 3,2-4 8,0 13-5,-6-21-3,5 8 4,-6 5 9,7 8-5,-4-23 1,-3 18-3,4-6 8,3 11-8,-7-16-2,2 9 5,5 7-7,-9-14-3,9 14 5,-10-12-4,10 12 1,-4-10 2,4 10 0,-8-7-1,8 7-1,0 0 1,-10-8-6,10 8 6,0 0 4,0 0 0,-6-7 8,6 7-14,0 0-1,0 0 0,0 0 7,0 0 4,0 0 3,0 0-1,0 0 8,-11 22-2,11-22 5,0 0 4,-3 14 2,3-14 7,0 14 6,0-14 4,3 16 2,0-5 5,0 5 2,1-2 0,2 0-1,-1-3 1,-2-1-2,3 4-1,0 0-4,0 0 5,1 3-2,0 1-1,1-2-6,-2 0 3,1 2-3,-3-3-3,2 1-6,4 2-2,-7-2-2,2 1 0,2 3-2,0-2 0,-4 1-10,5-1-1,-2-3-6,-2 2 3,3-1-1,-1-1-3,0 4 0,-3-2 0,5-3-2,-3-2-4,-2 2-4,1-1 0,-4-4-5,7 1-5,-7-10-7,3 14-7,-3-14-1,3 11-2,-3-11-2,3 9 7,-3-9-4,0 0 5,0 0 1,0 0 0,0 0 0,0 0 0,0 0-4,0 0 0,0 0 1,0 0 4,-20-25-1,20 25-2,-3-16 2,1 5 0,2 11-1,0-15 11,-3 1-5,3 14 0,0-17-4,0 17 4,6-18-1,-1 10 1,-4-3-3,-1 11-3,7-17-2,-4 9 3,-3 8-6,6-13 2,-3 6 1,-3 7 2,5-14 3,-5 14-3,6-10 2,-6 10 1,6-8-1,-6 8 4,5-11 2,-5 11-2,3-13 3,-3 13-1,6-6 0,-6 6 1,8-10 1,-8 10-2,6-7-4,-6 7 5,11-7 1,-11 7 0,11-4 1,-11 4 2,13-6 0,-13 6-4,12-4 1,-12 4 5,14 0-4,-14 0 0,12-1 3,-12 1-1,0 0 3,16 1 1,-8 6-4,-8-7 4,14 3 6,-14-3-1,14 7 2,-8 0 4,-6-7 0,14 7-2,-8 0 8,2-2-3,0 2-3,-3 1 6,1 2-6,2-3 2,-4-2-3,1 2 3,1 2 0,-6-9-5,11 12 2,-9-3 1,4 0-1,-3 0-3,2 0-1,1-1 4,-5 3-2,4-3 4,-2 2-3,3-2 4,-6-8-1,4 22 0,-3-14 0,1 0 0,-2-8-2,1 16 2,-1-16-6,5 11 2,-5-11 1,1 11-1,-1-11-2,5 11-1,-5-11 1,2 11 4,-2-11-10,4 8-2,-4-8-11,0 0-6,7 10-5,-7-10-4,4 7-3,-4-7-6,11 7 0,-11-7-7,14 1-2,-14-1-8,16 0 2,-4 0-6,4 0 3,1-1 2,0-5-4,0 4 9,-1-1 1,-1-4 7,2 1 2,-1 1 5,-2-2 0,0-4 6,0 4 6,-1-4-1,1 3 2,-5-4 9,-1 5-7,3-6 1,-5 2 2,-3 4 7,-3 7 0,8-14 6,-4 6-1,-4 8 8,7-17-7,-6 11 7,-1 6 4,2-16-3,-2 16 5,0 0 4,-2-22 1,2 22 6,0-8 4,0 8 2,0 0 6,-6-15 3,6 15 3,-3-10 3,3 10 0,0 0 6,-6-12-4,6 12 2,0 0-3,-8-7-4,8 7-1,0 0-4,-10-7-7,10 7-4,0 0-5,0 0 4,0 0 0,-18 18 6,13-11-1,-3 0 3,1 5 0,0-3 3,1 1-6,0 4 1,1-1-2,0 0-2,-1 4-1,2-6 3,2-1-10,2-10-1,-2 19-2,2-10-2,0-9 1,4 21-3,-3-14-4,-1-7-1,13 14-6,-7-8 0,6-1-5,-2 2-3,4-5-5,0 0-8,-2 1-7,7-6-6,-4-1-5,4 4-7,-3-3 3,-1-1-4,4-1-5,-5-1 5,0-2-5,0 1 2,-2-3 4,-4-2 5,0 4 3,0-1 1,-2-2 7,-1 0 7,-4 1 5,-1 10 4,2-22 5,-2 10 2,0 12 7,-2-17 8,2 17 0,-8-16 6,2 9 3,6 7 2,-11-12 8,11 12 1,-9-13 3,3 9 2,6 4-2,-10-7 3,10 7 1,-11-4-1,11 4 2,0 0 2,0 0-3,-9-8-1,9 8 2,0 0-7,0 0-4,0 0 5,0 0-9,0 0-3,0 0-3,0 0-4,0 0-6,-6-9-8,6 9-7,0 0-6,0 0-2,0 0 2,0 0-8,33-2 0,-24 0-12,5 1-5,5-3-1,-2 2 0,3-4-6,-1 6 0,-2-3-4,3 2 6,5-5 3,-5 2-1,2 4-4,-2-3 1,2 3 8,-3-4-8,-1 4 1,3-3-5,-3 3 5,1-3 0,-3 3-1,-4 0-4,-1 3 8,-11-3-2,20-3-4,-20 3 7,17 0 8,-17 0 0,10 6 5,-10-6-1,0 0 10,0 0-5,9 3 12,-9-3-3,0 0 9,0 0 9,0 0 6,0 0-6,0 0 8,0 0 16,0 0-8,0 0 10,0 0 5,0 0 10,0 0 3,0 0 4,0 0 1,0 0 4,-25 15 0,17-12-1,8-3 0,-14 12 1,8-7-4,-3 1 1,9-6-1,-16 14 0,10-7-4,-2 4 0,0-1-4,4 1 1,-1-4-5,-1 3-1,1 0 1,0-3-3,2 4-7,3-11-2,0 19-2,0-8-1,0-11-1,0 17-1,0-17-3,3 13 1,4-6-5,-7-7-1,12 9-1,-4-4 2,-8-5-5,19 3-7,-4 1-11,-2-4-7,-13 0-18,21-6 6,-8 4-10,1-3-2,-5-2-4,2 1-8,-1-2 0,0-3 4,-6 1 12,-4 10-2,6-18 3,-5 7 4,-1 11 2,-4-26-4,-3 10 12,0 2 16,-3-6 7,3 8 10,-1-2 9,0 3 16,0-4 8,3 7 3,5 8 1,-7-16 0,2 11 4,5 5-5,-3-11-7,3 11-1,0 0 0,-5-14-9,5 14-6,0 0-2,0 0-7,0 0 1,0 0-7,0 0-6,0 0 1,0 0-4,0 0 2,0 0-1,17-7 2,-17 7-2,0 0 1,22 3 7,-22-3-6,28 4-2,-11-4 0,4 0 4,-1-2-3,6 0 0,2-1 0,0 3-1,0-5-6,5-1-1,-3-1-4,2 3-4,0 1-8,0-6 1,1 1-9,-2 0-2,0-2-1,5-8 0,-8 13-4,-1-2 2,-10 3-4,1-1 1,-2-7 8,-2 6-2,-5-1 2,2-5 4,-5 5 4,1 1 0,-7 6 4,4-23 1,-2 12 0,-2 0 3,0 11 2,-5-31 1,2 18-2,-2-2 2,2-1 1,0 0-1,-3 4-2,6-4 4,-3 5-2,-2-4 1,-1 0 1,3 1 1,-2 4 2,2-6-3,-2 9-1,5 7 8,-6-22-7,0 14-1,-2 1 2,8 7 1,-12-13 2,7 4-5,-4 5 8,9 4-4,-14-10-1,6 7 3,8 3-3,-16-7 3,8 3-1,8 4 0,-17-5 4,17 5-2,0 0 0,-17-2 0,17 2 1,0 0-1,-17 0 0,17 0 5,0 0-1,-14 2 11,14-2-7,0 0 7,-9 4-3,9-4 0,0 0-5,-8 5 6,8-5-2,0 0-1,-6 9-2,6-9-1,0 0 4,-5 12 2,5-12-2,-3 13 0,3-13 2,1 15 0,-2-3 2,-4 1 3,4 1 2,1-14 6,1 27 0,-1-15 3,0 4 3,0-6 1,2 4-1,4 1 9,-3 2-11,0-1 1,2 0-1,-4 5-1,4-7-2,-3 6 2,-1-4-2,4 0-5,1 2 4,-4-4 3,-1 7 0,4-4-3,-2-1 2,2 1-1,-1 0 0,1 0 0,1 1-3,1 3 4,-3 2-6,2-3 1,1-2-3,-3 3 2,3 2-6,-3-2 0,-1-5 0,4 6-2,-1 5 1,-2-10-1,-2-2-4,0 3-1,2-4-1,-1 0 1,4 0-2,-3-5 4,3 0-1,-4 0 1,1-1-2,-4-8-3,10 13 3,-1-9 0,-9-4-2,14 8-1,-9-6 7,-5-2-11,17-2-12,-17 2-13,22-4-17,-13 1-20,3-2-28,-4-2-36,3 1-38,2-6-37,-4 0-226,0-4-462,1 4 205</inkml:trace>
          <inkml:trace contextRef="#ctx0" brushRef="#br0" timeOffset="-14810.3353">2768-2920 56,'0'0'76,"0"0"-6,0 0-7,0 0-13,0 0-2,0 0-10,0 0 1,0 0-11,0 0 2,0 0-2,0 0-5,0 0 6,0 0-9,0 0-7,0 0 6,0 0-10,0 0 4,0 0-5,0 0 8,0 0-11,0 0 2,24 20 1,-24-20 2,15 5-6,-10 1 11,4-3-7,-9-3-1,19 3-5,-11-1-1,-8-2 1,15 7-5,-5-3 4,-1-3 3,-9-1-3,14 7 2,-6-6 0,-8-1-2,17 5-1,-8-4-3,-9-1 9,17 4-4,-6-1 1,-1-3-2,0 4 0,3-1 4,-13-3-7,20 3 8,-6 1-6,2 0 8,-8-2-7,9 0 11,0 1-13,-3-1-1,1-1 0,-1-1 6,4 1 0,-4-1-7,1 2 7,-4-1-6,6 3 1,-17-4 0,27-4 3,-15 8-1,-3-4 7,-9 0-6,22 0-5,-11 0 6,-11 0 3,20-4-1,-9 8-5,-11-4 2,24 0 7,-13-4-6,-11 4 0,24 0 8,-16-1-11,-8 1-1,20 0 3,-20 0 0,21 0 1,-21 0-4,17 0-4,-6-2 4,-11 2-1,15 0-1,-15 0 11,17 0-8,-17 0 0,14 2 1,-14-2 2,16 1-3,-16-1-2,14 0 0,-14 0-1,14 4 2,-14-4-3,0 0 5,14 0 1,-14 0-7,0 0 2,13 2 0,-13-2 2,0 0 2,0 0-4,10 4 1,-10-4 2,0 0 2,0 0-2,13 0-3,-13 0 3,0 0 0,0 0 3,0 0-5,14 0 1,-14 0 4,0 0-1,0 0 12,0 0-8,17 0-8,-17 0 6,0 0 1,11-2-6,-11 2 7,0 0-4,14-4 1,-14 4-4,12-5 0,-12 5-2,0 0 5,18-2 0,-18 2 1,10-1-2,-10 1 5,0 0-9,13-1 6,-13 1-11,0 0 10,0 0-1,14-2 8,-14 2-10,0 0 12,0 0-7,0 0 4,0 0 3,0 0 0,0 0 0,0 0 2,8-7 2,-8 7-1,0 0-1,0 0 5,0 0-9,0 0 0,0 0 1,0 0-4,12-4 0,-12 4-6,0 0 0,0 0 3,9-6-1,-9 6 1,0 0 8,0 0-9,11-1-6,-11 1 5,0 0-2,0 0 5,0 0-5,0 0 9,14-7-5,-14 7-5,0 0 7,0 0 6,0 0 5,0 0-9,0 0-2,0 0 3,4-7 9,-4 7 0,0 0-3,0 0-2,0 0-1,0 0-2,0 0 4,0 0 5,6-8-7,-6 8-5,0 0 2,0 0 7,0 0-13,0 0 13,6-9-16,-6 9 7,0 0-2,0 0-7,0 0 6,0 0-2,0 0-3,0 0 3,8-5-1,-8 5 1,0 0-1,0 0 3,0 0-4,0 0 4,0 0 2,0 0 4,0 0 1,0 0 6,0 0-2,0 0-2,0 0-1,0 0 5,0 0-10,0 0 6,0 0 4,0 0-7,0 0-4,0 0 7,0 0-9,0 0 4,0 0-8,0 0 6,0 0-5,0 0 5,8-8-1,-8 8-2,0 0 6,0 0-5,0 0 3,0 0-1,0 0 0,7-7-2,-7 7 1,0 0 2,0 0-7,0 0 8,0 0 0,0 0 5,0 0-2,0 0 2,5-11-1,-5 11-1,0 0 0,0 0-1,0 0-2,5-11 2,-5 11-6,0 0 3,0 0 2,1-15-6,-1 15 0,0 0 0,5-10 1,-5 10 0,0 0 2,0 0-1,0-18-3,0 18 4,3-7-6,-3 7-1,0 0 2,3-12 7,-3 12-7,0 0 3,3-16 0,-3 16-2,-3-11 2,3 11-7,3-13 4,-3 13 0,0-15-3,0 15 3,0-21-4,0 12 5,0 9-6,0-25 5,5 15 1,-4-5-1,-1 1-4,0 2 4,2 2-3,-2-6 2,0 2 2,0 1 2,0-1-9,2-2 4,-2 2 1,3-1 3,-6-2-6,6 5 3,-2-7-3,-1 2 4,-1 2 0,1 0 5,0 0-3,0-2-2,-3 2-2,1-1 5,2 2-4,-2 1-1,1-1-2,1-2 5,1 2-3,-1 14 1,0-23 1,0 16 1,0 7-4,0-21-2,2 13 1,-2 8 4,0-18-6,0 18 6,2-15 1,-2 15-3,-2-18-3,2 18 3,2-14-1,-2 14 3,0-14-5,0 14 3,3-12 3,-3 12-4,0-14 0,0 14 4,-3-14 1,3 14-4,-4-11-1,4 11 6,0-14-4,0 14-1,0 0 0,0-17 4,0 17 2,-1-11-5,1 11 1,0 0 0,0-14 0,0 14 1,0 0-5,0-18 11,0 18-9,0 0 2,-5-12-1,5 12 0,0 0 3,-3-10-2,3 10 0,0 0 0,-5-13 0,5 13 2,0 0-6,-1-13 4,1 13-6,0 0 5,-6-14-3,6 14 9,-5-9-5,5 9 0,-6-10-2,6 10 3,-2-11-3,2 11 3,-6-13 4,6 13-11,-6-14 7,6 14 1,-2-12-7,2 12 6,-4-12-3,4 12 0,-2-11 1,2 11 4,-2-15-4,2 15 0,0-13 4,0 13-2,-3-11-6,3 11 4,0-15 1,0 15 1,0 0-1,-1-16 0,1 16-2,-3-11 6,3 11-6,0 0 5,0-17-1,0 17-4,0 0 0,0-14 1,0 14-2,0-13-3,0 13 6,0-13-2,0 13-1,0 0 5,0-14-4,0 14 3,0 0-4,3-14 3,-3 14-4,0 0 0,-3-14 1,3 14 3,0 0-4,0-16 4,0 16-3,0 0 1,0-14 2,0 14 3,0 0-2,-5-14 2,5 14 1,0 0-4,2-16 5,-2 16-6,0 0-4,-2-14 6,2 14-5,0 0 6,-6-14-3,6 14 0,0 0 2,-7-11-3,7 11 4,0 0-2,0 0 3,0 0 0,4-12-8,-4 12 10,0 0-5,0 0-3,0 0 3,-4-14-2,4 14 4,0 0-2,0 0-3,0 0 3,0 0-2,0 0 4,0 0-2,-3-12 0,3 12 3,0 0-4,0 0-1,0 0 0,0 0 0,0 0 4,0 0-4,0 0-2,0 0 2,0 0 7,0 0-7,0 0 5,0 0-4,0 0 3,0 0-1,0 0 0,0 0-2,0 0-1,0 0 1,0 0-2,0 0 0,0 0 6,0 0-7,0 0 0,0 0-1,0 0 7,-11-4-5,11 4 6,0 0-7,0 0 5,0 0-2,0 0 2,-17 0-4,17 0 0,0 0-1,-14 0 0,14 0 1,0 0 13,-23 1-13,23-1 3,-16 2-1,16-2 0,-20 1-1,20-1-2,-17 0 3,6 0 3,11 0-8,-20 1 6,20-1-2,-20 0 2,9 0 2,11 0 1,-24 0 2,9 0-4,15 0-7,-22 0 6,10 0-2,2 4 1,10-4-4,-31 0 6,22 0-2,-4 1 1,13-1 1,-23 2-5,10-2 4,13 0-5,-26 2 1,9 0 1,6-2-5,-5 0 3,-1 0-1,6 1 2,-9-1 1,3 2 0,0-2-7,1 2 7,-1 2-2,0-4 6,0 1-1,0-1-1,4 0-2,-2 4 3,1-4-7,-5 2 7,5-2-10,-2 2 4,-1-2-2,3 3 0,0-2 2,-3 2 3,0 1 0,0-3 0,3 1-2,-5-1 2,2 3-2,0-1 4,3-1-3,-2 2 2,-1-3-4,2 3 4,-4-4-3,2 0 0,3 0-1,3 2 3,-5 3 0,-1-5 6,6 0-2,-4 0 0,1 2-6,14-2 0,-25 0 6,15 0-1,10 0-1,-23 0 3,14 3-7,9-3 5,-17 2-7,3-2 12,14 0-4,-17 0-1,17 0 3,-18 5-5,18-5 3,-14 0-6,14 0 3,0 0-1,-18-1-1,18 1 1,-14 0 7,14 0 4,0 0-10,-21-4 10,21 4-16,0 0 16,0 0-11,-10 0 7,10 0-6,0 0-3,0 0 3,0 0-4,0 0 12,0 0-5,0 0-5,0 0-1,0 0 10,-13 0-5,13 0-6,0 0-2,0 0 11,0 0-9,0 0 1,0 0 2,0 0 0,0 0 3,0 0-1,0 0-4,0 0-2,-5 11 5,5-11 0,0 0 5,0 0-4,-6 17 0,6-17-2,-3 9 5,3-9-4,-2 13 1,2-13 0,-1 13-2,1-13 1,0 17 2,1-5 3,-1-12-3,0 21 4,2-6 1,1-4-8,-3-11 3,3 23-3,0-12 7,-3 3-8,7 2 4,-4-1 3,-2 0-3,2-7-4,1 6 4,-1-2 2,-2-2-1,1 3-1,-2-1-3,4 2 0,-4 1 4,-1-1 4,2-2-1,3 6-6,-4-10 4,0 8 0,0 0-3,3-1 2,-3-1 2,0 0-1,0-2 0,3 3-2,0-5 2,-2 2-1,4-5 4,-3 4-3,4 3-2,-6-3-2,6-3-1,0 6-1,-4-3 3,4 0-3,0-3 1,-3 1-2,-1 2 2,1 0 2,3-4 3,-6-7-4,0 23 4,3-15-9,-1 3 7,1 0-2,-3-11-3,0 15 4,2-6 0,-2-9 2,0 20-1,1-12 2,-1-8-5,3 15 0,-3-5 8,4 0-5,-4-10 7,0 17-7,3-8 0,-3-9-4,4 15 0,-4-6-2,0-9 9,5 16 0,-3-7-9,-2-9 2,0 14 5,3-4-3,-3-10-3,3 13 3,-3-13 3,0 16-9,0-16 5,0 14-1,0-14 1,0 14-4,0-14 1,0 15 6,0-15-3,0 15 1,0-15-4,-3 14 4,3-14 7,0 15-8,0-15 3,0 14-10,0-14 2,-3 12 1,3-12 8,0 12-11,0-12 4,6 11 3,-6-11 1,0 13 4,0-13-5,3 10-7,-3-10 6,3 11-1,-3-11 3,2 15-4,-2-15 5,-2 13-1,2-13 1,2 14 2,1-4-4,-3-10 1,0 0-2,3 13 6,-3-13-1,0 11-7,0-11 3,0 0 1,3 16 5,-3-16-6,0 0 1,3 7 0,-3-7 6,0 0-13,3 12 9,-3-12 1,0 0-2,0 0-1,0 0 3,5 9-5,-5-9 7,0 0-3,0 0-3,0 0 0,0 0 2,6 7-6,-6-7 4,0 0 4,0 0 0,0 0 2,6 9-1,-6-9-7,0 0 5,0 0-3,0 0-2,14 1 9,-14-1 1,0 0-11,0 0 11,0 0-3,0 0-6,19-5 6,-19 5-2,0 0 0,0 0-4,14 0 6,-14 0 0,0 0-6,0 0 3,0 0 6,22-2-4,-22 2 1,9-2-5,-9 2 1,17 0 2,-17 0-1,17-3 4,-3 3 0,-14 0 0,22 0-3,-11-4-3,3 3 0,-14 1 2,30-2-3,-16 2 1,0 2 1,3-4 3,-2-2 1,1 8-5,-4-4 2,-12 0-7,24 0 5,-13 0 1,-11 0-3,23 0 3,-12 0 2,1 0-5,-12 0 6,18 2 4,-6-2-6,-12 0-1,22 0-1,-11 0 3,-11 0-5,21 0 9,-13 0-9,-8 0 5,21-2-5,-21 2 13,20 0-8,-20 0-2,14 2-1,-14-2 1,15 0-3,-15 0 6,14 1 1,-14-1-2,13 0-3,-13 0 7,14 4-2,-14-4 0,14 0-1,-14 0 4,14 0-6,-14 0 5,17 2-4,-17-2-3,19 0 5,-8 0-3,-11 0-3,17-2 6,-17 2-6,14 0 5,-14 0-5,17 0 6,-17 0-6,15 3 5,-15-3 1,14-1-3,-14 1 2,11 1 1,-11-1-5,0 0 6,0 0-7,0 0 4,17 0-4,-17 0 2,0 0 3,0 0 5,0 0-8,0 0 1,0 0 2,0 0 5,0 0 0,0 0 0,13 0-7,-13 0 6,0 0 4,0 0-1,0 0-3,0 0 2,0 0-5,0 0 1,0 0-3,0 0 7,0 0-11,0 0 6,0 0-7,0 0 6,0 0 0,0 0 6,0 0-10,0 0 3,0 0-2,0 0 1,0 0-4,0 0-8,0 0-2,0 0-6,0 0-1,0 0-7,0 0-7,0 0-9,0 0-9,0 0-10,0 0-71,0 0-146,0 0 65</inkml:trace>
          <inkml:trace contextRef="#ctx0" brushRef="#br0" timeOffset="-11487.2143">2788-2920 67,'0'0'113,"-6"-10"-3,6 10-15,0 0 1,0 0-6,-4-13-5,4 13-12,0 0-4,0 0-3,0 0-9,0 0-1,0 0-9,0 0-7,0-10 2,0 10-8,0 0 7,0 0-20,0 0 2,0 0-8,0 0 3,0 0-6,0 0 1,0 0-3,0 0-3,0 0 1,17 23 0,-17-23-2,11 12-1,-5 0 5,0-3-4,0 2-4,-3 0 10,2-3-12,8 5 1,-9 0 3,6 1-1,-6 5-3,2-7 2,1 2 2,-3 0 0,3 4-6,-7-4 0,6 1 5,-3-7-1,-3-1-2,0-7 3,6 19-2,-4-11 2,-2-8-4,3 13 6,-3-13-2,3 10 3,-3-10-5,0 0 3,3 8 7,-3-8 10,0 0 7,0 0 5,8 7 9,-8-7 4,0 0-1,0 0-2,0 0-7,0 0-3,23-15-1,-17 8-3,7 1-4,-5-6-5,9 1-1,3-4-3,0 4-1,1-6 0,7 6-5,-2-6-5,1 1-6,10-3-1,-3 0-1,-3 6-3,7-6-4,1 5-1,-5-6-4,-5 8 5,7-6 2,-8 6 1,0-2 2,-3 2-7,0-1 3,0 1 4,-2 0 0,-9 4 1,4-2-1,-3 0 5,-1 0-7,-3 2 5,0 0-3,-2 3 5,2-4-1,-5 4 4,2-4-5,-8 9 2,11-10-2,-6 4-1,-5 6 5,15-8-1,-10 2-3,-5 6 2,0 0-4,11-5 1,-11 5 3,6-6-1,-6 6 2,0 0-2,11-4 1,-11 4-1,0 0 1,9-4 3,-9 4-5,0 0 8,0 0-1,11-7 2,-11 7 2,0 0 3,0 0-2,0 0-2,0 0 1,0 0 1,10-7-5,-10 7-2,0 0-2,0 0 4,0 0-1,0 0 1,0 0-2,0 0-2,0 0 1,0 0 1,0 0-3,0 0 0,0 0-3,0 0-1,0 0 0,0 0 4,0 0-2,0 0-5,0 0 0,0 0 1,0 0-3,0 0-3,0 0-4,0 0 5,0 0-4,0 0-8,0 0-10,0 0-9,0 0-13,17 10-11,-17-10-13,0 0-14,0 0-9,0 0-15,0 0-81,0 0-213,-27 21 94</inkml:trace>
          <inkml:trace contextRef="#ctx0" brushRef="#br0" timeOffset="-10722.263">2840-2958 6,'0'0'124,"0"0"-10,0 0-9,-8-6-4,8 6-11,0 0-8,0 0-9,0 0-11,0 0-5,0 0-10,0 0-1,0 0-9,0 0-2,0 0-1,0 0-6,0 0 1,0 0-10,0 0 1,0 0 0,0 0-6,14 37-3,-11-28 0,3-2 1,2 7 0,2-2-3,-7 1 1,4 3 0,0-9 1,4 8-2,-5-2-4,3 2 2,-1 1-2,-2-2 6,0 1-10,1 0-2,-4-5 6,1 1-4,0-3 5,-1 2-3,0-2 1,1 4-5,-4-12 3,4 13-2,-4-13 9,3 11-1,-3-11 18,0 0-4,6 8 13,-6-8 12,0 0 8,0 0 10,0 0 3,0 0 1,0 0-8,0 0-5,28-15-8,-14 5-4,-2 2-3,6-4-7,2-2 1,5 0-9,-4 0 0,3-1-4,1-1 5,3 3-12,0 1-4,0-2-6,1 3-7,3-3-4,-4 3-4,-2 0 0,4 1-3,-5 4-4,-2-2 0,5 2-2,-11 0-3,3 1 4,-1-2 1,-2 0 3,0 3 3,0-5-2,-3 4 9,0-2-4,-4 2 5,-1-1 0,-1 3 12,-8 3-1,14-9 11,-14 9 1,9-7-4,-9 7 0,8-7 1,-8 7-1,8-6 2,-8 6 4,0 0-4,0 0 3,8-10-5,-8 10-2,0 0-2,0 0 2,0 0-5,6-4-2,-6 4-1,0 0 1,0 0-2,0 0 2,0 0-1,0 0-2,0 0 0,0 0 8,0 0-6,0 0-3,0 0 0,0 0 0,0 0 0,0 0 0,0 0 2,0 0-10,0 0-14,0 0-17,0 0-19,0 0-21,0 0-23,0 0-31,0 0-18,0 0-14,0 0-98,0 0-279,0 0 123</inkml:trace>
          <inkml:trace contextRef="#ctx0" brushRef="#br0" timeOffset="-10247.5772">3539-2897 42,'0'0'194,"0"0"-8,0 0-6,0 0-8,-12-10-10,12 10-11,0 0-13,0 0-14,0 0-11,0 0-10,0 0-13,0 0-11,0 0-7,0 0-7,0 0-10,0 0-14,-4-11-13,4 11-21,0 0-14,0 0-16,0 0-30,0 0-18,0 0-29,0 0-24,0 0-28,0 0-94,0 0-266,0 0 118</inkml:trace>
          <inkml:trace contextRef="#ctx0" brushRef="#br0" timeOffset="136530.7023">-1262-2988 8,'0'0'96,"-4"-7"-9,4 7 4,0 0-5,0 0 0,0 0-4,0 0-9,0 0-1,0 0 1,0 0-3,0 0-2,0 0-14,0 0 0,0 0-3,0 0 4,0 0-6,0 0 5,-10-7-5,10 7-5,0 0 7,0 0-15,0 0-3,0 0 2,0 0-4,0 0-10,0 0 1,0 0 0,0 0-1,0 0-10,0 0 3,0 0 0,0 0-3,0 0-5,0 0-6,0 0-8,0 0-11,0 0 1,0 0-10,0 0-12,0 0-10,0 0-17,0 0-4,0 0-11,0 0-5,0 0-7,0 0-84,0 0-192,0 0 84</inkml:trace>
          <inkml:trace contextRef="#ctx0" brushRef="#br0" timeOffset="137540.8593">300-3884 3,'0'0'25,"0"0"-5,11 4-2,-11-4-1,0 0-2,0 0-5,0 0 10,0 0-8,0 0-2,0 0-3,0 0 3,0 0-2,0 0 2,0 0-4,0 0 4,0 0-5,0 0 0,0 0 5,0 0-2,0 0-1,0 0-2,0 0 1,0 0-3,0 0 1,0 0-2,0 0 3,0 0 2,0 0-3,0 0-1,0 0 3,0 0 5,0 0-9,0 0-1,0 0 0,0 0 1,0 0 0,0 0 1,6 8-2,-6-8 4,0 0-3,0 0-2,0 0 3,0 0 0,0 0 0,0 0-3,0 0 3,8 6 3,-8-6 5,0 0-4,0 0 5,0 0 1,0 0 13,0 0-14,0 0 2,0 0-5,0 0 4,0 0-2,0 0-3,0 0 2,0 0-4,0 0 2,0 0-2,0 0 3,0 0-3,0 0 3,0 0-7,0 0 3,0 0 2,0 0-6,0 0 1,0 0-1,0 0 4,0 0-5,0 0 1,0 0-3,0 0 3,0 0-3,0 0 2,0 0 0,0 0-4,0 0 8,0 0-6,0 0 3,0 0-6,0 0-4,0 0 0,0 0-6,0 0 1,0 0 0,0 0-10,0 0 1,0 0-10,0 0-33,0 0-71,0 0 32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9:03.0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DADE60-01B9-4B82-80D8-5A634425FF02}" emma:medium="tactile" emma:mode="ink">
          <msink:context xmlns:msink="http://schemas.microsoft.com/ink/2010/main" type="writingRegion" rotatedBoundingBox="20433,7681 28828,6520 29404,10686 21009,11847"/>
        </emma:interpretation>
      </emma:emma>
    </inkml:annotationXML>
    <inkml:traceGroup>
      <inkml:annotationXML>
        <emma:emma xmlns:emma="http://www.w3.org/2003/04/emma" version="1.0">
          <emma:interpretation id="{257157FD-7DDD-4E51-866A-39B6BFB3B1AC}" emma:medium="tactile" emma:mode="ink">
            <msink:context xmlns:msink="http://schemas.microsoft.com/ink/2010/main" type="paragraph" rotatedBoundingBox="20357,8555 21322,7380 22088,8010 21123,9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C10347-9488-4A14-88D5-48D4C8EFFB4C}" emma:medium="tactile" emma:mode="ink">
              <msink:context xmlns:msink="http://schemas.microsoft.com/ink/2010/main" type="line" rotatedBoundingBox="20357,8555 21322,7380 22088,8010 21123,9184"/>
            </emma:interpretation>
          </emma:emma>
        </inkml:annotationXML>
        <inkml:traceGroup>
          <inkml:annotationXML>
            <emma:emma xmlns:emma="http://www.w3.org/2003/04/emma" version="1.0">
              <emma:interpretation id="{D324F442-EAC5-4862-81D0-F4E905E4EC3E}" emma:medium="tactile" emma:mode="ink">
                <msink:context xmlns:msink="http://schemas.microsoft.com/ink/2010/main" type="inkWord" rotatedBoundingBox="20357,8555 21322,7380 22088,8010 21123,9184"/>
              </emma:interpretation>
              <emma:one-of disjunction-type="recognition" id="oneOf0">
                <emma:interpretation id="interp0" emma:lang="en-US" emma:confidence="0">
                  <emma:literal>$ets</emma:literal>
                </emma:interpretation>
                <emma:interpretation id="interp1" emma:lang="en-US" emma:confidence="0">
                  <emma:literal>$ete</emma:literal>
                </emma:interpretation>
                <emma:interpretation id="interp2" emma:lang="en-US" emma:confidence="0">
                  <emma:literal>$eth</emma:literal>
                </emma:interpretation>
                <emma:interpretation id="interp3" emma:lang="en-US" emma:confidence="0">
                  <emma:literal>$ety</emma:literal>
                </emma:interpretation>
                <emma:interpretation id="interp4" emma:lang="en-US" emma:confidence="0">
                  <emma:literal>$exhy</emma:literal>
                </emma:interpretation>
              </emma:one-of>
            </emma:emma>
          </inkml:annotationXML>
          <inkml:trace contextRef="#ctx0" brushRef="#br0">350 5833 36,'0'0'132,"0"0"6,0 0-2,0 0-1,0 0-6,0 0 3,0 0-4,0 0 1,0 0-5,0 0-8,0 0-6,0 0-10,0 0-10,0 0-8,0 0-9,0 0-8,0 0-9,0 0-3,0 0-5,0 0-2,0 0 5,0 0 10,-3 28-6,3-28-2,-1 23 6,-1-5 1,2-3 1,-3 3-3,1 0 0,1 7-4,1-1-3,-5 1-1,2-4-1,-2 5-8,4-4 2,-4-4-6,4 0-4,-4 0-3,3-3-2,-2 1-3,1-2-2,-2-1-1,3-1-1,2-12-4,-1 19 1,1-19 0,-3 14-2,3-14 0,0 11-3,0-11 1,0 0 0,3 13-1,-3-13 1,3 7-1,-3-7 3,0 0-4,11 8 4,-2-4-4,2-3-1,0 0 2,1 4-3,1-4 4,-13-1-8,26 1-6,-9-1-6,-3 0-9,4-1-7,-1 0-9,-3-2-6,3-1-3,0 0-7,2 1-7,-4-1-5,1-3 2,1 0-4,3 0-1,-3-1-6,2 0 1,1 1-1,2-7 2,-3 7 2,3-8 4,-7 5 4,7-2 3,-5 0 6,-3 2 10,2-1 2,-2 1 5,-2 2 2,-1-3 5,1 2 2,-5-1 9,-1 4 1,-6 6-1,9-12 6,-4 6-3,-5 6 3,5-15 1,-5 15-4,1-11 4,-1 11-1,0 0 3,-1-18-3,1 18 2,-7-12-1,7 12 3,-4-14 6,4 14-2,-6-18 2,4 11 2,2 7 5,-6-12 3,6 12 5,-5-13 2,5 13 1,0 0 0,-8-12 3,8 12 1,0 0 2,-8-8 8,8 8 0,0 0-3,0 0 1,0 0 5,-3-10 3,3 10-2,0 0 2,0 0-2,0 0-1,0 0-3,0 0-6,0 0 1,0 0-4,5-18 2,-5 18 3,0 0-3,0 0 3,0 0 0,3-11 3,-3 11-2,0 0 1,0 0-4,0 0 0,0 0-7,0 0-3,0 0-5,0 0-3,0 0-1,0 0 0,0 0-2,0 0 4,0 0 2,0 0 6,-12 40 5,12-21 6,0-1 4,-2 1 3,2 5 7,0 1 4,0 1-1,0 0 3,2 1-3,-1 8-1,2-5-2,0-2 4,2 4-3,-2 4-4,0-8 4,0-1-3,2 3-1,-2-4-2,4 2-3,-1-3 2,-5-1-7,4-6-3,-3 0 5,1 3-13,0-7-2,3 1 3,-4 2 2,1-7-11,-3 1-3,0-11-14,1 18-16,-1-18-16,3 10-15,-3-10-11,0 15-12,0-15-15,5 7-18,-5-7-25,0 0-24,0 0-20,0 0-40,0 0-44,0 0-229,0 0-529,0 0 235</inkml:trace>
          <inkml:trace contextRef="#ctx0" brushRef="#br0" timeOffset="690.888">291 5924 62,'0'0'203,"0"0"-18,0 0-19,0 0-8,0 0-4,0 0-1,0 0 7,0 0-16,6 40-1,-1-26-1,-3 4-10,-1 1-3,4 4-7,-2 0-11,2 1-6,-5-2-7,0 3-10,1-1-6,-1-2-9,2 2-10,1-4-2,-2-4-5,1-1-8,1-4-3,-1-2-3,-1 2-3,4-3-10,-5-8 4,3 15-8,-3-15-2,6 11-3,0-7-6,-6-4 1,13 6-13,-13-6-4,15 0-9,-15 0-10,28-13-8,-9 10-10,-2-4-5,7-2-4,4-2-3,0 0-5,0 1 0,9-6-4,-6 7 6,-1 1 0,-4-1 1,1 0 3,-2-2 4,0 3 7,-5 1-3,-5 1 3,4-4-1,-5 3 4,0 0-1,-5 1 8,2 1-3,-3-1 4,0-2 1,-2 1 3,2-1 5,-3-2 4,-5 10 2,4-14 6,-4 14 0,3-15 6,-1 7 9,-2 8 4,0-18 7,0 18 8,-5-16 10,5 16 3,-3-14 3,3 14 6,-4-10 9,4 10 3,0 0-1,-2-11 0,2 11 3,0 0-1,0 0-5,-5-12-2,5 12-4,0 0-3,0 0-2,0 0-7,0 0 3,0 0-14,0 0 3,0 0 4,0 0 6,0 0 2,0 0 6,3 49 4,-3-31 3,4 5 6,-1 3 0,0-3-5,-3 3 3,1 4-9,4 6-3,0 3-6,-2-9-3,1-1-5,-2-1-16,3 3-13,-4-1-27,2-3-23,0 3-30,-3-4-41,2-3-42,0 2-41,-2-4-44,-2 0-45,0-5-150,-4-2-473,-2-1 211</inkml:trace>
          <inkml:trace contextRef="#ctx0" brushRef="#br0" timeOffset="-2207.7236">255 5882 48,'0'0'272,"0"0"-18,0 0-18,0 0-16,0 0-17,0 0-15,0 0-16,0 0-16,0 0-15,0 0-14,0 0-16,0 0-8,0 0-17,0 0-2,0 0-2,0 0 0,10 17 7,-7-2 2,-2 2 0,6 5 12,-4 3-3,1 0-3,-2-1-13,3 3-2,-2-2-3,1 1-3,-4 1-4,2-2-7,4-1 4,-6 0-18,5-2-2,-5-4-8,1-1 2,1 1-8,3-1-1,-4-3-2,4 3-6,-4-6 5,4 1-16,-2-4-4,-3-8-15,5 14-20,-5-14-13,6 14-15,-3-10-19,-3-4-16,0 0-24,5 12-35,-5-12-45,0 0-46,0 0-50,0 0-177,0 0-503,0 0 222</inkml:trace>
          <inkml:trace contextRef="#ctx0" brushRef="#br0" timeOffset="-1698.0153">562 5931 250,'-1'-14'301,"1"14"-18,0 0-17,0 0-17,0 0-18,0 0-14,1-11-26,-1 11-15,0 0-21,0 0-19,0 0-12,0 0-14,0 0-8,14 24-4,-9-10-8,1 0-7,2 7-4,-2-4-15,3 7 2,5 1-8,-6 1-4,5 1-8,-1 0-9,8 4-1,-10-4-5,1-5-3,-5-5-5,2 2-10,-1-4-4,0 0-5,0-2 4,0-5-7,-4 0 1,1-1-2,-4-7 4,7 12 3,-7-12 4,6 9 3,-6-9 1,0 0 0,0 0-3,23-13 5,-15 8 1,-2-8-1,2-2 0,3 3 0,-2-10-2,2-3 5,3 0-4,-4 3 4,0-7-4,0 3 0,2 1-2,1 0-5,-2-1-1,1 1-1,0 1 3,-4 7-4,0 2 5,0 1-8,-3 3 6,1 2-7,-3-1-8,-3 10-3,8-16-12,-5 11-11,-3 5-12,3-11-3,-3 11-10,0 0-5,0 0-10,3-12-3,-3 12-11,0 0-11,0 0-14,-5-17-11,5 17-14,0 0-8,-6-11-22,6 11-16,0 0-22,0 0-18,-8-11-124,8 11-374,-7-9 166</inkml:trace>
          <inkml:trace contextRef="#ctx0" brushRef="#br0" timeOffset="5074.9869">847 5173 136,'0'0'265,"0"0"-22,-14-7-23,14 7-15,0 0-19,0 0-16,0 0-16,0 0-22,0 0-7,0 0-14,0 0 0,0 0 0,9 27-8,-9-27-1,8 22-8,-5-8-4,4-1-2,-1 11-10,0-7-4,2-1-6,-2 2-2,0 0-8,0 3-10,1-3-1,-3-3-4,3 3-4,-3 0-8,2 0-2,-2-1 0,2 1-15,-2-4-17,0 3-21,0-2-29,1-3-29,-4-3-34,3 6-45,0-5-27,3-1-30,-6 0-187,-1-9-437,6 13 193</inkml:trace>
          <inkml:trace contextRef="#ctx0" brushRef="#br0" timeOffset="5920.5039">621 5483 126,'0'0'228,"0"0"-19,0 0-18,0 0-15,0 0-21,0 0-10,0 0-19,0 0-14,42-14-12,-26 13-11,3-5-9,1 2-10,5 0-5,1 1-12,2-4-6,0 2-9,-1 0-5,1 0-6,0 1-7,-2-1-5,1-4-4,-2 7-4,-5-3-7,0 1-6,0-1 0,-1-1 2,1 0-11,-4 4 3,3-5-2,-5 2 0,-4 3 6,1-3 0,-1-1 2,-10 6-3,14-8-1,-6 5 3,-8 3-2,12-10 2,-6 6 1,-6 4-3,8-12-2,-3 5-5,-5 7-8,6-18 0,-3 11 1,-3 7-4,3-14-5,-3 14 4,2-19 5,-1 8 3,-1 11 5,0-15 2,0 15 9,2-17 13,-2 17 0,-2-12 11,2 12 1,-3-13 9,3 13 6,-3-10 3,3 10-1,0 0 3,-6-10-2,6 10-4,0 0-4,-5-8 2,5 8-2,0 0 0,0 0-6,0 0 1,0 0 0,0 0 4,-9-7-8,9 7-4,0 0-1,0 0-3,0 0 1,0 0 3,0 0 8,0 0 7,0 0 7,0 34 4,3-18-2,-3 0-1,3 1 5,0-1-2,0 3 10,-1-1-7,2 7-5,3-7-5,-1 4-1,0-4-7,-3-2 2,3 5-5,-1-3 6,0-2-10,-1 3-3,1-1-2,-3-2-2,2 0 3,0-2-9,-3-2-7,4-3-3,-4 2-9,-1-11-4,5 12-6,-5-12-4,3 9 2,-3-9 0,0 0 6,3 11 3,-3-11 3,0 0 0,0 0 1,0 0-5,0 0-3,0 0 0,0 0-1,0 0-7,17-25 3,-12 18-1,-2-4-2,-3 11 2,5-18 3,1 10 1,-4-1 1,4-3 3,-2 2 5,0 2 0,0-4-4,2 4 5,-6 8 1,10-16 0,-4 9 0,2 2 0,-2-2 2,0 0 2,2 0-2,-8 7-2,14-9 6,-6 3-2,3 3 3,-11 3-2,14-8-1,-14 8 1,14-4 1,-14 4-1,12-3 3,-12 3 5,0 0 3,17 4-3,-17-4 1,13 4 3,-5 3 0,-4 0 2,4 0 3,-2 0 3,1 1-2,-7-8-4,10 14-2,-5-6 0,-2 2 0,3-2 2,1-1-2,-7-7 0,6 18-1,-6-18-14,6 12-14,-3-6-11,-3-6-25,6 12-11,-6-12-29,5 10-15,-5-10-29,6 8-21,-6-8-25,0 0-127,7 7-337,-7-7 150</inkml:trace>
        </inkml:traceGroup>
      </inkml:traceGroup>
    </inkml:traceGroup>
    <inkml:traceGroup>
      <inkml:annotationXML>
        <emma:emma xmlns:emma="http://www.w3.org/2003/04/emma" version="1.0">
          <emma:interpretation id="{75FDED4C-CB9C-4B26-AC99-F36843B887BB}" emma:medium="tactile" emma:mode="ink">
            <msink:context xmlns:msink="http://schemas.microsoft.com/ink/2010/main" type="paragraph" rotatedBoundingBox="23331,8239 28958,7461 29104,8517 23477,92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D24F41-8593-4C2B-A438-B09F219E6321}" emma:medium="tactile" emma:mode="ink">
              <msink:context xmlns:msink="http://schemas.microsoft.com/ink/2010/main" type="line" rotatedBoundingBox="23331,8239 28958,7461 29104,8517 23477,9295"/>
            </emma:interpretation>
          </emma:emma>
        </inkml:annotationXML>
        <inkml:traceGroup>
          <inkml:annotationXML>
            <emma:emma xmlns:emma="http://www.w3.org/2003/04/emma" version="1.0">
              <emma:interpretation id="{4B357CBE-7245-4ADE-A5D7-80C88D65AC51}" emma:medium="tactile" emma:mode="ink">
                <msink:context xmlns:msink="http://schemas.microsoft.com/ink/2010/main" type="inkWord" rotatedBoundingBox="23331,8239 28958,7461 29104,8517 23477,9295"/>
              </emma:interpretation>
              <emma:one-of disjunction-type="recognition" id="oneOf1">
                <emma:interpretation id="interp5" emma:lang="en-US" emma:confidence="0">
                  <emma:literal>Quadrant</emma:literal>
                </emma:interpretation>
                <emma:interpretation id="interp6" emma:lang="en-US" emma:confidence="0">
                  <emma:literal>Quadrants</emma:literal>
                </emma:interpretation>
                <emma:interpretation id="interp7" emma:lang="en-US" emma:confidence="0">
                  <emma:literal>Quadrat</emma:literal>
                </emma:interpretation>
                <emma:interpretation id="interp8" emma:lang="en-US" emma:confidence="0">
                  <emma:literal>Quadrans</emma:literal>
                </emma:interpretation>
                <emma:interpretation id="interp9" emma:lang="en-US" emma:confidence="0">
                  <emma:literal>Quadrangle</emma:literal>
                </emma:interpretation>
              </emma:one-of>
            </emma:emma>
          </inkml:annotationXML>
          <inkml:trace contextRef="#ctx0" brushRef="#br0" timeOffset="9307.6713">3927 6081 101,'0'0'200,"0"0"-12,0 0-13,0 0-14,0 0-12,0 0-3,0 0-1,-8 17 1,8-17-3,3 16-4,-3-16 1,8 29-14,-6-15-5,1 1-6,0 3-11,2 0-4,1 3-10,-1-2-4,1 0-9,-3-2-10,2 2-5,1-4-2,-3-1-8,3 0-6,0 3-2,1-4-3,-3-1-6,1-5-5,1 3-6,0-2-3,2-1-7,-2-3-7,-6-4-6,16 10 0,-5-9-17,1-1-11,-12 0-7,22-1-17,-8-6-14,2 1-11,2-1-8,-3-4-3,0 3-6,-1-6-3,0 2 0,0 1 6,-1-3 12,-4 1 8,2 0 5,-3-2 6,1 1 7,-4-1 6,1 1 10,-1 0 10,-1 2 9,-1-2 5,0-2 6,-3 2 6,0 14 8,0-21 9,4 10 6,-4 11 10,-4-18 4,4 18 5,-1-12 9,1 12 4,-2-14 5,2 14 0,0 0 4,2-11-13,-2 11-6,0 0 0,0 0-13,0 0-5,0 0-6,0 0-1,0 0 3,0 0 5,0 0 8,0 0 0,-9 32 4,5-17 2,3 0 0,-1 4 1,2-2-5,0 2-2,2-5 1,-2 5-6,0-2-4,1-2-1,4 3 0,-2-6-3,0 4-5,4-3-1,0-1-6,1 1-6,-2-1-6,8-5-7,-6 0-8,1 0-11,4-4-8,-1 1-5,6-3-9,2 2-9,3-3-5,0-6-8,4-3-5,-1 2-5,-8 0-6,0-1 3,4-3 1,-3 0 1,-4-4 5,6 1 1,-6 0 6,5-1 12,-12 1 6,5-1 13,-6 3 4,4-2 7,-3 0 6,0 0 12,-2-2 3,-3 3 11,8-1 7,-11 2 7,3 4 8,3-9 0,-6 7 4,5-1 3,-2 2 0,3-2 1,-6 11-1,7-18 6,-1 10-1,-6 8-6,8-12-2,-2 6-4,-6 6-6,12-7 3,-5 2-4,-7 5-1,12-3-5,-12 3-1,0 0-4,22 3-8,-22-3-5,19 4-3,-19-4-9,14 4-1,-10-1 0,-4-3-8,13 5-3,-13-5-3,12 4-1,-12-4 5,8 5-5,-8-5 4,0 0-1,0 0 4,9 3 2,-9-3 3,0 0 4,0 0 3,0 0-2,0 0 0,0 0-1,0 0 7,0 0-1,0 0 1,0 0 2,2-23 3,-2 23-4,0 0 3,-8-15 3,8 15 6,-8-14 0,5 5 1,3 9 1,-6-9 4,6 9 4,-13-15-6,7 11 5,6 4 1,-12-11-8,6 8 1,6 3 1,-16-4-2,16 4 8,-16 0-2,16 0 1,-18 8 6,7-1 1,-2 3 3,1 2 3,-1-2 1,3 5 5,-3-4-5,5 4 4,-1 3-2,0-2 0,1-6 0,2 8 5,-1-2-1,4 0-1,0 1 0,2-8-3,1-9 0,1 22-5,-1-12-1,0-10 4,8 16-4,0-9-5,-2 2 3,5-4-11,1 2-1,-1-7-15,0 5-6,5-3-11,2-2-8,-4 0-7,5-3-4,-2-1-12,-4-3 0,4 2-4,-3-4-6,3-2-8,-6 0 3,3 1 5,-2-1 7,1-2 11,-5 3 8,-1-4 16,-2 4 6,3 1 9,-8 0 9,4 0 19,0-1 5,-4 10 18,1-14 6,-1 14 5,5-16 2,-5 16 4,0-11 1,0 11 1,0 0-1,6-12-6,-6 12-4,0 0-9,0 0-5,0 0-6,0 0-6,0 0-1,0 0-3,0 0 1,0 0 6,0 0 6,0 0-1,0 0 1,-14 38 6,12-24-8,2-3 0,0-11 0,-3 25-3,6-14-2,-3 0-1,2 3-1,0-2-5,2-4-4,1 3-2,0 2-2,1-5-8,0 3-9,3-4-6,1-3-7,5 3-7,-2-4-5,4-3-7,-3 0-10,5 0-8,2-2-5,0-3-6,2-2-5,3 0-5,-1-4-4,-1 0 1,1 1-4,-2-2 7,2-2 4,0 1 10,-5-3 5,0 4 7,1 1 2,-7 1 10,1-4 6,-1 5 12,3-3 3,-3-2 11,-1 4 4,-2 0 4,0 1 1,-2-1 6,-1 4 0,4 1 1,-12 5 2,11-12-2,-5 6-5,-6 6 0,11-3 0,-11 3 1,13-4-6,-13 4 2,14-1-4,-14 1 4,9 7-2,-9-7 1,14 8-3,-9-3-7,-5-5 2,9 11-1,-3-8 0,-6-3-2,8 7 3,-8-7-2,6 6 0,-6-6 2,0 0-4,10 7 4,-10-7 0,0 0 4,0 0 7,0 0 5,7 5-2,-7-5 0,0 0 1,0 0 1,0 0-1,0 0 8,0 0-3,0 0 4,0 0-5,-10-38 0,10 38-4,-13-14 5,8 8-2,-4-1 0,9 7 1,-17-12 2,6 5 3,5 1 0,-8 0 3,4 4 4,10 2 3,-20-4 0,8 3 1,12 1-6,-22 1 4,8 4-1,0 2 1,-2 0 0,2 6-1,0 3 0,2-7 2,-2 4-3,4 4-5,0-3 0,2 0-1,0 3 0,3-2-3,2 1 0,0-1 2,3 0-6,3-3 3,0 2-5,5-1 1,1-1-3,1-1 0,4-7-5,0 6-4,1-5-4,3-2-10,3 1-4,0-2 0,-1-2-3,0-2-6,3-2 3,-7 1 0,6-5-4,-7 0-1,4-1 1,-2-1 6,-1-3 4,-2-1-2,0 0 6,0-6-7,3 3 3,-8-5 9,-3-2-2,-2 0-3,-4-3 7,3 0-1,-6 1 3,3-6 7,-4-7 18,4 11-9,0-4 1,-3-5 5,0 8 6,2 3 5,1 0 0,-3 2-1,6 0 3,-6 0-2,1 6 2,-1 1 9,1 2 3,-1-1 5,0 2 2,0 1 1,3 13 5,-8-19-6,7 11 0,1 8 3,-5-17-5,-1 10-3,6 7-2,-6-9-5,6 9-3,0 0-4,-5-14 0,5 14-5,0 0-9,0 0-3,-9-7-5,9 7 6,0 0-5,0 0 6,0 0-2,-11 30 9,8-17 4,3 1 7,6 10 9,-6-8 4,0 9 3,1 5 8,2-4 1,1 3 1,5-3-3,-4 11 2,-1-9-3,9 15-11,-4-6-2,-3 0-2,2-1-3,-3-5-4,2-3-3,1 9-8,-1-9-11,-4 1-16,6-2-12,-6 1-19,5-2-18,-2-1-15,-1 4-22,-4-7-30,1 3-27,4-2-32,2-2-26,-3-3-23,2-6-36,-4 4-133,-1-7-432,4 2 191</inkml:trace>
          <inkml:trace contextRef="#ctx0" brushRef="#br0" timeOffset="9914.3249">5958 5924 130,'0'0'241,"6"-13"-15,-6 13-10,5-8-16,-5 8-13,9-14-20,-6 9-17,-3 5-13,14-12-15,-5 8-12,2-1-12,5 3-16,1 0-8,2 1-10,-1 4-12,1 2-8,6 6-13,-3 1-3,1 5-6,-6-5-5,-1 5-9,1 1-5,-3 4-7,0-1-4,-5 2-5,-1-2-8,1 2-5,-5-5 1,3 1-6,-7-5-6,0 7 0,0-5 0,0 2-8,0-3 3,0-4 1,-3-1 0,3-10-1,-4 22 6,2-15-4,2-7 12,-5 14 8,5-14 6,-6 8 15,6-8 6,-9 3 8,9-3 16,0 0 1,0 0 9,-17-25 2,15 14 3,-1-3-4,0-1-1,3-2-7,-3-2-3,0-4-3,6 0 1,0-1-2,0-1-1,0 2-2,2-2-2,-2-1-1,6-1-6,-1 2 0,1-1-3,2 3-1,-1 7 0,-3-1-4,3 2 0,-1 1-3,-1 2-2,1-1-9,-4 1-11,1 5-8,2 0-19,-8 7-10,15-12-17,-10 6-23,-5 6-14,16-5-21,-16 5-20,14-3-16,-14 3-97,14-3-284,-14 3 126</inkml:trace>
          <inkml:trace contextRef="#ctx0" brushRef="#br0" timeOffset="11253.1938">6725 5907 194,'0'0'233,"-12"-4"-17,12 4-19,0 0-15,-14-4-21,14 4-14,0 0-13,-20 5-13,12 1-11,-1 1-8,1 0-7,-5 4-11,6-1-5,-6 2-10,5 0-5,2 1-8,0 0-4,-2 1 1,5 0-10,0-4-8,0 1-13,0-1-9,3 0-10,0-10-9,0 20-4,3-12-5,0 2-1,-3-10-5,14 8 3,-5-4-8,2-4-5,-11 0 1,27 0-1,-17 0-3,6-7 2,1 2 0,-6-5 8,3 2-1,-1-4-1,4-1 3,-6 1 9,1-1 11,-1-1 8,-2 2 7,2-2 14,-2-1 8,-1 4 9,2-2 9,-6 3 8,3 2 8,-7 8 11,6-13 5,-2 6 4,-4 7 1,4-14-4,-4 14-5,9-12-1,-9 12-7,0 0-12,3-7-7,-3 7-6,0 0-7,0 0-6,0 0-3,0 0-3,0 0-4,0 0-2,0 0 1,8 26-1,-5-18-6,-3-8 1,3 19-1,0-12-1,-3-7-3,6 18-4,-1-8 0,-5 0-6,6-2-5,0-1-12,-4 4-6,4-4-11,4 0-6,-6-2 2,6 1-9,1-3-2,4 1-2,-4-4-1,6-2-1,3 0 5,1-1 5,-1-3 0,-6 1 2,1-4 5,6-1 3,-7 2 5,0 1 2,-2-5 7,2 4 6,0-3 3,-1-1 14,-6 2 7,0 2 9,4-6 9,-2 3 10,2-3 9,-5 3 4,0 4 7,5-1 4,-8 1 0,4 0 2,-7 7-3,7-10-5,-7 10-5,3-8-7,-3 8-1,0 0-13,8-9-8,-8 9-5,0 0 1,0 0 0,0 0-8,0 0 3,13 19-5,-10-11-1,-3-8-4,3 18-7,-3-8-2,5-2-8,-5-8-3,6 19 1,0-12 1,-6 1-4,5 2 1,1-3 1,0 1-3,-6-8-4,11 10 1,-5-6 2,4 0-1,-10-4-7,21 1-5,-8 1-4,-13-2-2,20-3 2,-9-3-5,1 1 2,-1 0 4,0-3 2,2 3 0,1-3 5,-5-3 6,5 0 2,-3-3 2,1 2 3,-1-2 8,-1 6 9,1-2 5,-2-1 12,-4 4 3,4-5 4,-3 5 2,2 0 10,-8 7 0,6-13-2,2 4-3,-8 9 1,6-9 0,-6 9-4,6-7-5,-6 7-2,0 0-6,8-10-9,-8 10-8,0 0-6,0 0 0,0 0 1,0 0 4,0 0-2,17 19-7,-10-12-9,-4 4-8,3-3-10,-3 2-1,5-2-4,1 5 0,-1-3 2,-2 0 3,8-3 3,-1 4 3,4-5 0,-3 3-1,3-2-3,0-2-2,0 1 1,2-6-3,0 0 0,-4 3 2,2-3-4,0-5 3,-3-1 4,4 3 5,-9-3 0,5-2-1,-5 2 6,8-4-2,-6 0 3,2 0-3,-5 0 3,-2-3-2,5-1 1,-2-1 2,-1-1 3,-2-2 0,0-7 5,2 2 9,4-3-4,-4 3 5,-2 4 3,-2 2 4,-1-1 10,-3-2 1,0 3 1,0-2 6,0 5-3,0-4-1,-3 4 8,-1-2-1,-2 1 1,6 0-4,-8 1 3,5 0 1,0 0 4,0 7 2,-2-4 0,-1 1 0,6 10 0,-6-15 1,3 3 4,3 12-1,-5-12 1,5 12-1,-6-9-2,6 9 0,0 0-3,0 0-6,0 0 0,-3-12-3,3 12-7,0 0 2,0 0-5,0 0-3,0 0-3,0 0 0,0 0 2,0 0-3,0 0 1,0 0 7,0 0 7,3 46 7,-3-32 8,0 7 2,0 0 4,0 4-1,0 0 5,3-1 2,0 3-10,-1-1 6,-2-1 5,0 0-9,6 1-3,0-1 3,-6 0-1,6-1-5,-1-1-2,1 1-2,-3-9-3,5 4-4,-2-1-3,1-5-1,-3 3-7,6-1-12,-4-2 0,5-3-21,-2 1-9,-1-4-10,4 2-16,2-2-16,-3-3-10,5-3-24,-5 2-19,3-2-32,-2-1-27,5-5-35,1 1-26,-1-7-203,-3 1-484,6-8 215</inkml:trace>
          <inkml:trace contextRef="#ctx0" brushRef="#br0" timeOffset="11517.0436">8139 5538 45,'0'0'224,"-9"-7"-5,9 7-9,0 0-8,0 0-16,23-11-11,-6 8-14,1-5-14,8-2-12,2-1-12,2 4-17,10-7-9,1 5-13,-10 1-10,9-3-10,-9 4-12,2 0-2,-2 0-5,-1 0-6,-5 2-1,-8 3-6,0 0-1,-8-1-10,-9 3 6,21-3 8,-12 0 5,-9 3 7,11-1 3,-11 1-5,0 0-3,14-7-6,-14 7-4,0 0-13,6-3-18,-6 3-31,0 0-27,0 0-40,0 0-41,0-15-47,0 15-50,-14-12-131,2 6-396,-2 1 176</inkml:trace>
          <inkml:trace contextRef="#ctx0" brushRef="#br0" timeOffset="6812.8108">3463 6077 56,'0'0'164,"-14"-16"-5,9 9-4,1 0-3,-6-2 1,3 1-4,-1 0-11,8 8-6,-14-13-6,6 7-11,-3-1-6,3 1-6,8 6-10,-17-2-8,6-3-3,11 5-5,-23 0 0,9 6-9,-3 0-2,0 1 3,0 6-2,-1 1-7,-6 4-1,6-1 5,1 7 2,-1 0-4,0 1-2,4 1 0,-3 9-5,6-6-1,4-4-4,0 1-3,1 0-5,5-2-1,-1-1 0,4-4-8,2-1 2,1 1-4,7 1 2,-4-2-8,9 1-2,0-1-3,2-1 0,-3-5-3,2-1-1,4 0-3,2-3-1,0 2-8,3-3-5,1-3-2,-5-1-5,4-2 4,-7 3-3,2-8-1,-3 4 1,-4-1 5,1-2-4,-2-2 6,3-1 7,-8-2-6,5-1 5,-3 1 3,-2-7 6,2 1-3,-3-3-2,0-6-2,-5 0 3,2-2-3,1-3-2,-5 0 4,-1-1-3,0-8-4,-1 9 0,1-11-2,-2 13 0,2-4 1,-4 3 2,-1 2-2,2 9 0,-2-2-2,2 1 1,-2 4-11,-1-1-16,0 0-13,1 7-19,-1-3-22,-3 3-23,-2-1-25,0 2-21,11 6-21,-23-4-19,10 4-24,-2 0-18,-3 1-124,4 7-383,5-6 170</inkml:trace>
          <inkml:trace contextRef="#ctx0" brushRef="#br0" timeOffset="7136.6228">3360 6271 265,'0'0'264,"0"0"-29,0 0-23,0 0-26,0 0-14,0 0-18,0 0-3,-3 14-2,6-2 0,0 3-10,1 9-9,2 5-15,0-4-8,-3 2-10,6 2-6,-1-2-8,-2 0-13,4 9-6,-4-8-6,2-1-6,-2-1-10,2-1-13,3 4-19,-3-8-18,1 3-24,3-3-22,-4-4-30,5-4-31,-7 2-44,5-5-25,0 4-49,-2-3-127,0-6-389,-1-3 173</inkml:trace>
        </inkml:traceGroup>
      </inkml:traceGroup>
    </inkml:traceGroup>
    <inkml:traceGroup>
      <inkml:annotationXML>
        <emma:emma xmlns:emma="http://www.w3.org/2003/04/emma" version="1.0">
          <emma:interpretation id="{53574ACD-506B-4415-B1E8-8E85DF0A029A}" emma:medium="tactile" emma:mode="ink">
            <msink:context xmlns:msink="http://schemas.microsoft.com/ink/2010/main" type="paragraph" rotatedBoundingBox="20858,10238 24934,10157 24960,11439 20883,11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0F417E-1072-41A7-BFA4-A3B2299D00DA}" emma:medium="tactile" emma:mode="ink">
              <msink:context xmlns:msink="http://schemas.microsoft.com/ink/2010/main" type="line" rotatedBoundingBox="20858,10238 24934,10157 24960,11439 20883,11520"/>
            </emma:interpretation>
          </emma:emma>
        </inkml:annotationXML>
        <inkml:traceGroup>
          <inkml:annotationXML>
            <emma:emma xmlns:emma="http://www.w3.org/2003/04/emma" version="1.0">
              <emma:interpretation id="{87F72FD9-E1B7-44FD-99D2-5CCCD782C548}" emma:medium="tactile" emma:mode="ink">
                <msink:context xmlns:msink="http://schemas.microsoft.com/ink/2010/main" type="inkWord" rotatedBoundingBox="20858,10238 24934,10157 24960,11439 20883,11520"/>
              </emma:interpretation>
              <emma:one-of disjunction-type="recognition" id="oneOf2">
                <emma:interpretation id="interp10" emma:lang="en-US" emma:confidence="1">
                  <emma:literal>college</emma:literal>
                </emma:interpretation>
                <emma:interpretation id="interp11" emma:lang="en-US" emma:confidence="0">
                  <emma:literal>College</emma:literal>
                </emma:interpretation>
                <emma:interpretation id="interp12" emma:lang="en-US" emma:confidence="0">
                  <emma:literal>collage</emma:literal>
                </emma:interpretation>
                <emma:interpretation id="interp13" emma:lang="en-US" emma:confidence="0">
                  <emma:literal>colleges</emma:literal>
                </emma:interpretation>
                <emma:interpretation id="interp14" emma:lang="en-US" emma:confidence="0">
                  <emma:literal>Collage</emma:literal>
                </emma:interpretation>
              </emma:one-of>
            </emma:emma>
          </inkml:annotationXML>
          <inkml:trace contextRef="#ctx0" brushRef="#br0" timeOffset="42678.9112">782 8105 22,'0'0'162,"0"0"-7,0-15-9,0 15 0,6-12-11,-6 12-10,8-16-13,-2 9 0,0 0-11,-6 7-9,14-14-7,-6 7-4,1 2-8,-1-2-5,3 3-7,1-2-6,-2 3-8,5-2-2,-4 3-4,-11 2-7,28-1-2,-15 1-6,1 0-4,-14 0 0,28 3-1,-14-2-1,-2 2-7,-2-2 0,2 2 1,-1 1-4,0-2 0,1 2 2,-12-4-1,16 5-1,-16-5-2,14 0-3,-14 0 4,0 0-3,12 0 1,-12 0 0,0 0 1,0 0 0,10 3 5,-10-3 5,0 0 6,0 0 4,0 0-2,0 0-5,0 0-2,0 0-4,0 0-1,0 0 0,0 0-2,-27-21-1,27 21-1,-15-5 1,7 2-1,8 3 1,-16-7-4,4 4 1,-1 2 0,1-4-3,12 5 1,-31 1 0,12-1 0,2 4 4,-2 0 1,1-1 2,-3 2 4,3 1 1,-3 1 0,3 0 2,-1 0-2,-4 5 3,-2-1 4,1 0 0,-1 4 2,7 4 3,-2 2 1,1-1 6,-1-4-4,6 9 5,-4-2 0,3 3 2,4-2 1,0-2 0,3 4 0,1-1 2,5-2 2,-4 0-1,0 0 4,4-4-2,2-1 6,3 0-5,2 3-1,-2-5-6,3 3 4,5-5-4,-5 3-3,8-5-2,-3 6-2,8-4-6,-4-2-1,3 1-3,3-1 0,6 0 0,-4-3-7,4 3-8,-1-6-13,2 1-7,0-2-8,2 1-9,-1-1-9,-2-9-9,4 4-17,-1-1-1,-2 0-4,-2-8-7,2 6 3,-1-4-1,1-1-3,-7-3 0,3-2-5,1 1 4,-2-3-7,-4-2-1,-2 1 0,3-2-7,-3 0 7,-1-1 8,-4 5 3,-1-5 8,0 1 5,-5 4 11,2-1 10,-2-2 17,0 3 13,-4-2 18,0 7 8,1-1 9,-3 10 7,1-20 7,-1 20 12,-1-14-3,1 14 3,-3-14-5,3 14-9,-8-9 1,8 9-3,0 0-1,-13-8-5,13 8 1,-14 1-2,14-1 4,-17 9-3,5-4 6,-1 4-5,2 2 5,-1-1-4,1 4-4,2 2 3,1 0 1,0 0-4,-1 2-3,4-4 0,2 4-2,0-4-2,0 1-4,3 0-1,0-15 0,3 21-3,0-13-3,2 2-6,2 0-8,1-3-3,6-1 0,0-1-9,3-3-11,-1-4-8,0 0-5,2-1-7,2-3-6,-4-1-4,3-3 6,-4 0-2,-1 2 5,-1-4 4,-5 1 1,-1-2 11,0-1 4,-6 2 7,4-2 5,-8-1 5,3 15 5,-3-24 13,1 10 7,-3 4 13,4-3 9,1 13 8,-6-14 9,1 7-9,5 7 0,-3-9-2,3 9-10,0 0-4,0 0-1,0 0-8,-5-14-5,5 14-1,0 0-3,0 0-1,0 0 0,0 0 2,0 0-2,0 0-3,39 14 3,-30-14-4,-9 0 2,25 2-1,-9 0 0,-1-4 0,3 2 1,0-2-3,-1-1-1,-1-1-1,0-3 0,2 3 2,1-3-1,-2-1-4,0-2 4,-3 2 6,2-6-8,-2 2 0,0-1 2,0 2-2,-5-1 8,2-6-8,-2 4 0,-1 2-2,3-2-3,-5-4-4,-3 3 0,1 0-1,-4-5-1,1 3-4,-1-3-1,-5-4-2,4 6-2,-5-5-1,2 5 5,-2-1 1,-2 1 3,-1-1 1,4 7-2,-4-2 3,1 3 2,2 0 9,-3-1 2,3 5 1,-1-2 5,1 1 2,6 8 0,-11-8-4,11 8-1,-12-6-2,12 6 1,-14-6-3,14 6 5,-13-1-3,13 1 1,0 0-2,-18 7 1,18-7 2,-11 10 0,11-10-1,-11 12 8,9-3 0,-2 0 0,2 3 4,2 4 7,-2-4-1,2 4 6,0 0-2,0 2 4,0 0-2,4 2-2,0-2 0,1 7 2,-2 0-2,3-3 2,-4-2 0,6 1 0,-2 3 1,2 0 1,-2-8-7,-2 2 1,4 1-4,0-4 0,-2 3-2,2-1-3,0-1 0,1 1-3,-1-1 0,1 0-2,-1 0-1,3-1 2,-2 0-2,2-3 1,-1 1-1,2-5-1,-3 3-3,2 3-4,-3-7-4,-2-2-2,7 1-1,-4 1-2,0-2-2,7 1 1,-2-3-1,2 1-2,-1-4-1,4 1-3,-5-2-7,3 1 3,2-4-7,-4-2 0,2-1-2,-1 2-4,0-4-1,1 1 4,-3-3-3,3 0 4,1-7-3,-3 6 3,0-3-3,2-3-4,0-3 3,2 1 5,-3 3-6,-2-7 2,-2 1-3,2 2 2,-1-2 3,-4 1-2,2-2 6,-2 1 4,-3 5-4,-3 0 7,2 2 8,-3-4 2,2 2 5,-2 1 6,-4-1 5,2 2-1,0 0 5,-1 0 3,-2 0-2,-4 2 2,4 0-5,-3 0 0,0 1 1,3 2-1,-2 0-3,-1 2 5,6 9 4,-9-14 2,4 5-4,5 9 4,-9-12-7,9 12 4,-10-11 7,10 11-12,-4-6-6,4 6 5,0 0-4,-11-8-1,11 8 1,0 0 0,0 0-1,-7-11-2,7 11-1,0 0-3,0 0 1,0 0 2,0 0-2,0 0 0,0 0 0,0 0 4,-23 12-3,23-12 0,-12 8 0,12-8 1,-10 13-2,6-6 3,-3 0 1,4 3 3,-3-1-2,6-9 5,-6 18-2,1-8 6,5-10 2,-3 19 4,3-8-2,0 0 6,0-11-5,0 25 5,0-14 1,3 5 0,-3 1-3,3-6 2,0 6-4,-1-1 3,3 1-5,-4-2-4,4 0 5,-4 3-1,4-3-7,-2 3 6,2-3-4,-2 3-1,0-7-2,3 4-1,0 0 3,-1-2-6,1 1 2,1-2 3,-3 1-4,2-2-2,-1-2 0,5-1 4,-1 3-3,-3-2 1,0-4-4,4 2 7,2 2-11,-3-4 0,2 2-9,2-5 3,-4 0-3,4 5 4,-1-6-7,2-1-1,2 0 0,-2-4-15,4 0-7,-4-2-4,4-1-6,-1 2 0,-2-6-6,1 1 2,-1-1 0,4 3 7,-3-7 5,-4 1 4,1 0 3,-1 2 3,-3-2 6,2-2 5,-3 3 10,1 2 6,-4 1 3,1 1-2,-3-6 10,-3 15 1,7-17-1,-3 7 5,-4 10-1,0-15-4,0 15-1,0-14 4,0 14-2,2-10-1,-2 10-5,0 0 3,0 0-6,0 0 0,-6-16 4,6 16-4,0 0-5,-16 0 5,16 0-1,0 0 2,0 0 2,-22 13-4,22-13 4,-11 12 3,5-7-4,6-5 2,-8 17 5,7-9-2,1-8 2,-6 19 2,4-11-3,2 5 4,0-13-2,2 24 1,1-16 1,1 3-6,3-3 2,-1-1-1,0 3-2,5 0 1,0-2 0,4-4-7,-1 2 4,4-1 0,0-3-7,2 2-3,1-3 1,0 3-3,0-8-3,-1 8 2,6-8-3,1 3 0,-7-1-1,0-2 0,-2 3-2,-3-5 1,5 2-2,-3-3 0,-1 2 0,-2-2 3,-5 1 0,4-2 3,-1-4 3,1 3 1,-2-3 2,0-1 3,-2 1-1,-3-1 11,2 4-2,1 1-2,2-5-1,-6 5 1,3-1-1,-2 0 1,2-3-3,-2 2 1,2 2-2,-1-3 0,1 4-2,2 0 2,-3 0-5,4 0-1,-1-2-2,-3 2-4,1 0 2,0 4 2,-8 3 1,16-10 1,-10 5 1,-6 5 3,12-7-4,-12 7 0,14-3-6,-14 3 4,6-6-3,-6 6-3,0 0-3,19-5-1,-19 5-2,11-1-1,-11 1 2,11-4 1,-11 4-2,0 0 0,0 0 4,17-2-7,-17 2 9,0 0-3,13 0 1,-13 0-1,0 0-2,0 0-14,0 0 6,0 0 0,15 2-5,-15-2 1,0 0 0,0 0 5,0 0 0,11 4-1,-11-4 8,0 0 1,0 0 7,0 0 2,0 0-5,0 0 2,0 0 10,12-7-3,-12 7 6,0 0 5,0 0 1,0 0 7,0 0-3,0-15 3,0 15-2,0 0 4,0 0 3,0 0-1,0 0-2,0 0-2,-10-21-5,10 21 6,0 0-11,-10-4 0,10 4 3,0 0-3,0 0 1,-25 4-1,25-4-1,-15 11-1,7-6 5,0 2 0,-1 2 3,1-2 0,-1 5-1,-2 0 1,1 1 1,4 1 3,-2-3-6,2-3 2,0 5-1,6-3 1,0-10 0,5 16 3,-4-7-4,5-2 8,2 0-4,0-2-1,6 3-1,-3-3 1,0-4-7,6 0-4,0-1-2,0 0-5,0-2-2,2-3-11,-3-1 4,1 1-4,-3 0 6,0-3-1,-5 4 7,5-4-2,-1-2 5,-6 3 6,1-4 9,-2 4 5,-6 7 7,13-12 3,-10 5 3,-3 7 9,6-17 1,-6 17 1,0-15 2,0 15 11,2-13-1,-2 13-5,0 0-2,0-13-3,0 13-6,0 0-1,0 0-5,0 0-7,0 0 2,0 0-5,0-13-1,0 13-3,0 0-6,0 0 0,0 0 2,0 0-2,0 0-3,0 0-3,0 0-1,0 0 2,0 0-3,0 0 0,0 0 3,0 0 1,0 0 12,0 0-5,0 0 9,6 33 4,-6-33 5,3 21 6,-3-11 2,2 5 5,-1 0 4,-1 0 2,3 2 6,2 4-4,-5 2 2,5 2 1,-1 4-9,-1 0 2,2 9-9,1-9-1,-3 1-2,4-2-6,-1 14 1,0-4-4,-3-2-10,3 4 4,1-3-2,-1 1 10,-1 0-10,-2 0-4,1-7 0,-2-3-7,-2 10-2,0-6 6,-5-3-4,2-1-2,2 3-2,-4-2-3,0-5 2,-3-2 1,2-3-1,-3 3-4,-4-9 1,6 4 1,-1-5 2,-3 0-3,2-3-3,1-2 3,-3 0-1,-3-2-5,3 1 4,-6-2-1,1-3 3,16-1 1,-21-5 4,2 1-2,3-3-5,-1-7-3,3 5-2,-1-11 2,-3 1-6,1-2-7,2-2-2,-1-2 2,-1 3 4,3-3-4,5-1 4,1 4 5,2-4 0,-1 1 1,7 0 8,-1 0-7,1 1 3,0 0-1,1 2-1,3 4 2,2-8-4,5 4-4,-4-1-11,3 2-8,2 0-8,4-2-2,-2 3-4,3 1 0,3 0-6,-6 5 4,6-4 1,2-1 4,2 4 6,1-2-6,-4 6 5,1-3 2,3 3 3,0-3 1,-5 9 0,5-8 5,-8 7 4,7-1 3,-6 1 1,3 1 4,-1-1 0,2-2 2,-4 1 0,-2 0 2,3 1 1,-1 6 4,-2-9 2,2 2 3,1 0 4,-5-1-2,3 1-1,-1 0 6,-1-1-3,4 1 0,-2-2 5,-4 0-6,1 4 0,4-5 4,-5 3-3,1 0 1,0 0-5,0-3 4,-2 4-5,-1-4 4,-1 6 0,-1-4 2,0-1-6,1 2 4,-6-1-2,7 1-3,-5-4 2,1 2-4,-3 0 4,3 2-7,-3-1-6,-4 8 0,10-22-4,-7 14 3,-2-3-3,1 0 4,1 1 0,-3 10 1,2-18 2,-2 18 0,-2-14 6,2 14 4,-5-12-4,5 12 6,0 0-2,-4-15-1,4 15 1,0 0-1,-10-7-3,10 7 1,0 0 0,-20 2 2,20-2-2,-16 11 1,6-5 0,-1 0 0,0 2-2,-2 3 1,5-2 3,-4 0 0,4 5 3,0-3 7,-1 1 4,3 1 6,1 4 5,2-1 3,-2 0 4,4-2 6,1-2 4,3 2 1,0 3-3,5 0 1,-2 0 1,3 1 4,2-3-5,-1 0 0,2 2-1,4-6-10,4 6-1,-8-5 9,12 0-14,-6-3-1,9-1-6,1-1-2,-8-6 1,8 3-3,3-6-2,2-1-8,-5 0-2,13-7 2,-12 1-2,1 0 1,10-3-2,-15 1 5,-8 3 6,2-2-9,-2 0 1,-4 1 1,-1 0 3,-3 3-3,1-1 10,-4-1-11,-1-1-11,-5 9-23,9-12-20,-9 12-34,0-14-38,0 14-53,-3-16-48,3 16-66,-3-13-156,3 13-481,-11-12 214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56.34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1B0D85-B08B-4A0D-8D9D-14AA3260D914}" emma:medium="tactile" emma:mode="ink">
          <msink:context xmlns:msink="http://schemas.microsoft.com/ink/2010/main" type="inkDrawing" rotatedBoundingBox="26512,13051 28669,12495 28674,12515 26517,13070" semanticType="strikethrough" shapeName="Other">
            <msink:sourceLink direction="with" ref="{790FE197-2A67-4617-BA37-0917996BBB1B}"/>
          </msink:context>
        </emma:interpretation>
      </emma:emma>
    </inkml:annotationXML>
    <inkml:trace contextRef="#ctx0" brushRef="#br0">0 550 77,'0'0'167,"0"0"-14,0 0-1,0 0-6,0 0-8,0 0-1,37 0-9,-6-8-3,24-5-8,18-3-14,6 2-12,12-8-6,4-4-7,40-11-10,0 0-6,-40 10-6,41-6-8,-38 8-3,34-6-6,-44 6-8,3 0-2,0 3 1,-9 3-7,-4-2-3,0 2-3,-22 2 3,-4 7-4,2-2 3,-10-3-2,4 1 2,-8 2 2,-7 3 8,-8 2-1,-5 2 2,-3 0 5,-1-1 4,-2 5 0,-8-1-4,-6 2 6,14-7-7,-14 7-3,11-4-3,-11 4-6,0 0-4,0 0-13,9-4-9,-9 4-19,0 0-19,0 0-15,0 0-28,0 0-13,0 0-29,0 0-11,0 0-31,0 0-156,0 0-352,0 0 156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55.7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132BDE-5440-47B7-9803-EBCE63772C4C}" emma:medium="tactile" emma:mode="ink">
          <msink:context xmlns:msink="http://schemas.microsoft.com/ink/2010/main" type="inkDrawing" rotatedBoundingBox="26396,14677 29050,14067 29060,14109 26406,14719" semanticType="callout" shapeName="Other">
            <msink:sourceLink direction="with" ref="{F14E3D67-D7D9-4D49-AAA0-604F0A5BA45A}"/>
            <msink:sourceLink direction="with" ref="{1683E32A-4E0E-4848-9FA2-642A977CF250}"/>
          </msink:context>
        </emma:interpretation>
      </emma:emma>
    </inkml:annotationXML>
    <inkml:trace contextRef="#ctx0" brushRef="#br0">0 616 73,'37'-6'171,"-13"0"-11,19-1-10,-2-4-12,13 3-8,1-5-10,26-6-15,0 1-3,0-1-17,1-2-6,2 5-4,8-5-12,2-1 0,-2 0-6,3 0-9,-8 1-5,5-1-7,0 8-2,-1-7-4,0 2 1,-3 1-6,0-1 0,-4 1-6,-6 3 2,-1-1-5,-2 1-1,0-6 1,-3 7-5,-15 1 1,18-7 1,-25 6-3,1-3-1,-4 5 2,0-6-6,-5 8 4,-13-1 1,1 6-2,-5-4 2,-8 6 0,-2-4 1,-4 4-3,-1-1-2,-10 4-3,11 0-16,-11 0-11,9-6-12,-9 6-26,0 0-27,0 0-28,0 0-37,0 0-110,0 0-285,-50-1 126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0:55.6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70626E-D883-4942-83BA-0768B96F3FD9}" emma:medium="tactile" emma:mode="ink">
          <msink:context xmlns:msink="http://schemas.microsoft.com/ink/2010/main" type="writingRegion" rotatedBoundingBox="1698,1180 3825,1180 3825,2239 1698,2239">
            <msink:destinationLink direction="with" ref="{9731D183-11CA-43E1-88C1-9C7B37FF3A6E}"/>
            <msink:destinationLink direction="with" ref="{2E8A2A22-C1D2-4207-ACAF-D5335123E353}"/>
          </msink:context>
        </emma:interpretation>
      </emma:emma>
    </inkml:annotationXML>
    <inkml:traceGroup>
      <inkml:annotationXML>
        <emma:emma xmlns:emma="http://www.w3.org/2003/04/emma" version="1.0">
          <emma:interpretation id="{9C1DDF3D-8359-49CB-804D-87B877868156}" emma:medium="tactile" emma:mode="ink">
            <msink:context xmlns:msink="http://schemas.microsoft.com/ink/2010/main" type="paragraph" rotatedBoundingBox="1698,1180 3825,1180 3825,2239 1698,22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1B2E53-FFB9-4A22-AA83-E113CA7D16D5}" emma:medium="tactile" emma:mode="ink">
              <msink:context xmlns:msink="http://schemas.microsoft.com/ink/2010/main" type="line" rotatedBoundingBox="1698,1180 3825,1180 3825,2239 1698,2239"/>
            </emma:interpretation>
          </emma:emma>
        </inkml:annotationXML>
        <inkml:traceGroup>
          <inkml:annotationXML>
            <emma:emma xmlns:emma="http://www.w3.org/2003/04/emma" version="1.0">
              <emma:interpretation id="{9E2FFE07-8119-4328-8231-834D63F4DC0C}" emma:medium="tactile" emma:mode="ink">
                <msink:context xmlns:msink="http://schemas.microsoft.com/ink/2010/main" type="inkWord" rotatedBoundingBox="1698,1180 3825,1180 3825,2239 1698,2239"/>
              </emma:interpretation>
              <emma:one-of disjunction-type="recognition" id="oneOf0">
                <emma:interpretation id="interp0" emma:lang="en-US" emma:confidence="1">
                  <emma:literal>Sino</emma:literal>
                </emma:interpretation>
                <emma:interpretation id="interp1" emma:lang="en-US" emma:confidence="0">
                  <emma:literal>Sin O</emma:literal>
                </emma:interpretation>
                <emma:interpretation id="interp2" emma:lang="en-US" emma:confidence="0">
                  <emma:literal>Sin o</emma:literal>
                </emma:interpretation>
                <emma:interpretation id="interp3" emma:lang="en-US" emma:confidence="0">
                  <emma:literal>Sin °</emma:literal>
                </emma:interpretation>
                <emma:interpretation id="interp4" emma:lang="en-US" emma:confidence="0">
                  <emma:literal>Sin 0</emma:literal>
                </emma:interpretation>
              </emma:one-of>
            </emma:emma>
          </inkml:annotationXML>
          <inkml:trace contextRef="#ctx0" brushRef="#br0">-7355-1965 33,'0'0'80,"0"0"-8,-6-7 3,6 7-9,0 0-5,0 0 8,0 0 0,-7-8-8,7 8-8,0 0 0,0 0-5,0 0 6,-9-6-16,9 6 2,0 0-3,-8-8-10,8 8-3,0 0 4,-14-4-4,14 4 8,-12-3-15,12 3-3,-19-2 0,19 2-1,-20-2 7,20 2-2,-22 0 6,11 0 3,11 0 0,-29 0-2,13 4-2,2-4 2,-2 3-2,2 1-8,-3-4 5,6 3-4,-1 1 3,-1-3-1,-1 5 2,2 1 1,1-4-9,-1 2 5,2 1-6,-2-1-7,-1 2 18,6 2-9,-7 1 4,1-2 15,4 2-13,-2-1-10,2 5 7,-2-3 0,1 3 4,-1 0-5,4-1-2,-1-1-1,0 0 1,3-3 5,-1-1-4,3 2 3,3-10-2,-6 16-3,1-8 4,5-8-5,-1 14 5,1-14-4,0 17 2,0-17-2,4 12 3,-4-12-4,3 11-1,-3-11 4,5 12-3,-5-12-7,3 13-2,-3-13 5,9 11-2,-2-8-3,-7-3 6,9 12-3,-3-7 5,-6-5-7,14 7 0,-6-4 5,0 3-7,3-2 4,-2-1-3,-9-3 4,22 5 1,-10-1-1,4-1-4,-4 1 0,2 3-2,-1 0 2,2-3 3,-2-1-5,1 2-2,0 2 3,0-1-1,-5-3 3,2 2 1,-1 1-4,-3 1-1,9 2 3,-8 0-3,1-2-9,2 2 12,-2 2-4,1-1 3,-4-2-1,0 2 2,0-2-5,-1 1 3,-4 2-7,1-1 11,1 1 10,-3-11-3,2 21 6,-4-10 0,2-11 1,-5 25 1,-1-12 0,3 1-2,-8-1 4,3-2 0,1 1 3,-1 2-1,-3-5 1,2 1 1,-4 0 3,2 0 1,0-1-6,0-4 6,1 4 3,-3-5-1,2 1 3,2-3-1,-2 3 2,11-5 1,-22 3-6,11 0-6,-1-3 1,12 0-3,-19 1-1,19-1-2,-20-1 0,20 1-5,-20-3-3,10 2-4,10 1-2,-18-2-13,18 2-13,-17 0-10,17 0-12,-22 0-14,5 2-15,7-1-17,10-1-14,-18 3-18,18-3-28,-16 1-24,16-1-147,-14 2-347,14-2 153</inkml:trace>
          <inkml:trace contextRef="#ctx0" brushRef="#br0" timeOffset="338.8062">-7265-1597 163,'0'0'178,"0"0"-18,0 0-19,0 0-18,0 0-8,0 0 1,0 0 1,0 0-3,0 0-1,2 37-8,1-24-11,-2 0-3,1 1-4,1-3-9,-1 5-11,-1-1-3,1-2-4,2 4-8,1 2-5,-3-5-4,1 0-1,0 2-5,-3-2-4,1-2-1,4 2-7,-3-4-2,-1-2-28,-1-8-24,3 18-28,-1-11-35,-2-7-25,3 9-44,-3-9-150,0 0-334,9 5 147</inkml:trace>
          <inkml:trace contextRef="#ctx0" brushRef="#br0" timeOffset="556.6812">-7287-1866 70,'-4'-7'187,"4"7"-20,-7-8-17,7 8-15,0 0-11,0 0-23,0 0-29,0 0-28,-3-12-38,3 12-27,0 0-33,0 0-15,0 0-83,0 0-165,0 0 72</inkml:trace>
          <inkml:trace contextRef="#ctx0" brushRef="#br0" timeOffset="1314.459">-7064-1661 19,'0'0'162,"0"0"-17,0 0-13,-17-30-16,17 30-6,0 0-17,5-23-3,-1 15-13,2 1-9,1-3-7,-1 3-8,3 0 0,-2-1-5,0 1-10,1-2-8,0 3 4,-8 6-9,14-8 0,-5 2 5,-9 6-5,14-4-4,-14 4-1,17-1-11,-17 1 1,19 4-1,-10-3 4,4 5-2,-4-2-2,7 3 0,-5 0-1,1 5 4,1-3-6,-3 4-6,1 0 2,2 1 5,-5-1-2,-2-1 0,2 1 0,-1 1 3,0 1 2,-1 0-3,-3-3-3,2 2 3,-4-3 1,4 3 2,-5-6 0,0-8-3,3 20 1,-3-13-4,0-7-2,3 16 6,-3-16-4,0 0 3,-3 12-3,3-12 0,0 0 5,0 0-1,-2 13 4,2-13 3,0 0-3,0 0 4,0 0-1,0 0-2,0 0 5,0 0-8,0 0-2,0 0 0,-4-41 2,4 41-5,3-20-3,-3 8-5,1 2-3,-1-6 0,2 2 0,3 3-2,-5-3 1,0 0-1,1-1 3,4 7-10,-2-6 17,2 3-3,-1-3-9,-1 3-4,2 1 2,1 1 5,-3-2-10,2 1 0,1 1-1,4-1-3,-4 2-1,0-1 0,0 2 1,4-1 5,-2 0-2,-1 1 7,4 4-12,-11 3 8,13-11 0,-4 6 13,-1 2-9,-8 3 1,17-7 5,-9 4 4,-8 3 0,14-5-8,-14 5 3,11-3 6,-11 3-1,11-2-1,-11 2 1,0 0-1,15 0-2,-15 0 11,13 3-2,-13-3-5,0 0 2,12 11-1,-12-11 6,9 7 3,-9-7 1,11 11 7,-4-4 1,-4 0 1,3 0 3,-6-7 2,12 12-3,-5-3 3,-3-1-1,1 2-5,1-1-4,0 0 15,1 4 0,-4 1-6,1-3 4,-2 0 0,3 3 0,-4 0-3,1 1-7,-2-2 4,0 1 0,0-3-8,3-1 3,-3-10-5,0 22 1,1-15-13,-1-7-19,2 19-21,-2-19-23,5 13-24,-5-13-21,6 8-14,-1-2-24,-5-6-96,12 4-262,-12-4 116</inkml:trace>
          <inkml:trace contextRef="#ctx0" brushRef="#br0" timeOffset="1966.6389">-6044-2127 11,'-16'0'104,"16"0"0,0 0 0,-14 20-2,8-13-10,0 4 2,-2-1-3,0 7-2,2 1-9,0-1 0,-5 7-3,2 2 4,4-3 3,-4 3-5,4-2 3,0-1 0,1-1-8,1 0-2,3-4-2,-4-1-4,4 1-11,4 0-4,-3 2-3,1-3-1,4-2-8,-1 0-2,1-1-2,3 1-4,2-4-6,0 1 5,1-2-4,2-2-3,2-2-9,3-2-9,-4-3-7,4-2-4,1-2-2,0-4-9,-2 2-3,0-2 2,6-7 5,-6 3-8,2-4-2,-1-2-3,-3 3 3,-1-2-3,-1-6 1,-1 6 6,-4-1 0,0-1 5,-1 1-4,-2-2 7,1-6-2,-4 1 7,-2 6-1,4-7-4,-5 0 3,0 0 2,-1 1-1,-3-1 4,1 0-4,2 9 4,-4-3 8,0 3 7,2 0 2,-3-1-2,1 1 5,-1 3-1,-2 3-2,2-1 1,-2 0 2,1 4 0,-1-8-6,-5 5 8,1 3-11,-4-1 1,2 3 0,-4 2-1,4-1-4,-2 1 1,4 0-2,-2-1 1,-2 4-6,2 3 5,-2-2-3,4 1 3,-4 3-1,2 1-5,2 1 6,-1 1-8,4 3 8,-3 1 0,5-2 1,1 7 0,5-3 0,-1 3 6,2-3-4,0 1-1,2 3-2,-1-4 7,5 1 1,1 0-1,2-5 1,2 5 1,1-5-7,2 1 4,0 1-1,-3-5-12,3 0-9,3-2-17,-1 1-24,0-5-20,2-1-28,-4-1-23,2-3-24,-2-3-117,-3 4-287,-2-1 128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7T11:14:57.0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B74E76-7CE3-4044-A416-15501CB8CD41}" emma:medium="tactile" emma:mode="ink">
          <msink:context xmlns:msink="http://schemas.microsoft.com/ink/2010/main" type="inkDrawing" rotatedBoundingBox="20684,6818 27340,6664 27342,6723 20686,6877" shapeName="Other"/>
        </emma:interpretation>
      </emma:emma>
    </inkml:annotationXML>
    <inkml:trace contextRef="#ctx0" brushRef="#br0">0 124 70,'0'0'93,"0"0"-5,0 0-4,0 0 0,0 0-10,0 0-8,0 0 8,0 0-4,0 0 1,0 0-1,0 0-2,0 0-1,0 0 1,0 0-9,0 0-3,0 0-2,0 0-5,0 0 2,0 0-3,0 0-3,35 3-2,-35-3-4,18 1-2,-18-1-1,17 4 0,-6-4-6,-2 2-2,3-1-1,-1 3-1,8-2 4,-3-2-6,1 1 8,-2 3-10,1-4 1,4 0 0,-1 5-4,-4-5-4,-1 2 2,4-2 0,-1 0-5,-2 4 3,2-4-2,-4 0 7,2-4-1,1 8 1,-2-4 4,3 1 1,-3-2-1,-14 1 1,28 0 1,-17 0-3,1 0-1,-12 0 4,25-4-1,-14 4 1,2-2-1,-13 2-3,22 0 1,-10-3-2,-12 3 0,23 0 4,-10 0-8,-13 0-1,22-2 0,-11 2 0,1 0-2,-12 0-2,22-4 1,-13 3-2,-9 1 1,22 0-1,-10-2-1,-12 2 3,21 0-3,-9-4-3,-12 4 1,27 0-1,-18 0 0,-9 0 0,22-1 0,-10 1-1,-12 0 0,19 1-1,-8-2 0,-11 1-2,18 0 1,-18 0 1,19 0-2,-19 0 0,16-2 2,-16 2-4,15 0-1,-4 0 3,-11 0-2,20 0 1,-10 0 0,-10 0 1,20 2-1,-11-2-3,-9 0 3,21-2-1,-7 2 0,-14 0 1,25 0-2,-11 2 4,0-4 0,-2 4-5,-12-2 2,23-2-1,-10 2-1,-13 0 0,22 0 2,-10 0 0,-1 0 0,-11 0-1,23 0-1,-12 0 3,2-4 0,-13 4-2,26 0 2,-13 0 0,-13 0 0,21 0 0,-8 0-1,-13 0-2,25-1 2,-14-1-1,4 2 0,-15 0 1,22-1 1,-9 1 0,-13 0-2,24-3-1,-14 2 0,-10 1 3,22 0-4,-10 0 2,-12 0-3,22-3 6,-8 2-1,1 1 1,-2 0-5,6-2 3,-19 2-4,26 0 2,-10 0-1,-2 0 3,-5-1-1,-9 1 0,26-3 1,-15 3-1,-11 0-1,22 0 3,-13 0-3,-9 0-1,21-1 3,-21 1 0,20 0 0,-11 0-2,-9 0 1,14-2-2,-14 2 5,16-1-1,-16 1-2,15 0 0,-15 0-2,16-3 4,-16 3-2,14 0 0,-14 0-1,17 3 0,-17-3 0,17 0 1,-4 0 0,-13 0 0,22 0-2,-12 0 1,0 1-1,-10-1 3,23 0 0,-10 0-1,-1 0-1,-12 0 2,27 0-2,-17 2-2,4-4 3,-14 2 3,25 0-5,-12 2 2,-2-2 1,3 1 0,4-1 0,-5 0-4,2 3 4,1-6 1,1 6-1,-1-2-1,2-1-1,-2 2 4,4-1-3,-4-1 0,3 0 2,-2 3-1,0-3-5,0 0 7,3 1-3,-6-2 6,3 1-9,-1-3 6,-4 3-1,4 0-3,-2 0 2,0 0-3,-2-1 0,-12 1 3,24 0-3,-12 0 2,-12 0 0,28 0 0,-15 0 0,2-2 0,-2 2-1,-13 0 6,20-1-5,-20 1 1,22 0-1,-13 0 1,4-3-1,-13 3 2,20 0-4,-8 0 5,-12 0-3,22-1 2,-13 1-4,-9 0 1,27-2-1,-15 1 2,2-2 0,-1 2 0,-13 1-1,28-2 2,-19 0-1,5 4-1,3-4 0,-17 2-2,24 0 2,-9-2 4,-1 2-4,3-1 1,-3 1-1,0-4 0,0 4 3,-14 0-4,21-1 0,-21 1 1,20 0 1,-11-1-2,-9 1 0,25 0 1,-15 0-1,2-1 0,-12 1 2,22 1 0,-8-2 0,-2-3 0,-12 4 1,22 0-2,-10 0 1,-12 0 1,29 0-1,-14-1 0,1 1 1,1-1 1,-6 2-2,6-2 0,-6-1-2,4-1 4,-15 3-3,28 0 4,-12 0-5,-1-1 2,-1 0 1,4 1-4,-4-2 1,1 2 4,-2-3-2,2 3 0,-15 0 0,27-2 1,-16 2-2,6-2 0,-8-1 0,8 3 1,-17 0-2,22 0 2,-10-1-5,2 1-4,-14 0 3,24-3-3,-12 2 5,-12 1 0,22-2 2,-13 2-1,4-2 4,-13 2-2,22 0 0,-10 0-4,1-2 2,-13 2-1,21 0 2,-5 0-1,-4-1 4,4 1-2,-16 0-1,28 1-1,-11-2 1,-4 2 2,-2-1-1,6-1-1,-2 1 2,-1 1 1,2-1-2,1 0-2,-1 0 1,-1 2-1,2-2 4,0 2-3,-1 0 2,1-2 1,0 1 0,0-1-4,0 0 5,-6 3-2,6-3 3,-3 1-1,5-1-3,-2 0-1,-4 0 1,4 0 2,-3 0 0,3 0 4,0 0-3,0 3-1,0-3-2,-3 2-1,2-4 4,0 2-5,-1 0 4,1-3-4,2 3 6,0-1-3,-4 2 2,1-1-3,2-1 0,-1 1 0,-1-3 1,-2 6 3,4-6-2,-6 2-1,-11 1 0,29 0 0,-16 0 0,1 0-2,2-2 5,-1 0-5,-15 2 3,22 2-1,-7-4 0,-15 2-1,22 0 2,-6-2 0,-4 1-2,-12 1 1,25-2 1,-14 2-1,-11 0 0,25-2-1,-9 2 1,1 0-4,-5-3 4,1 1 0,-13 2 3,28-2-3,-16 2-2,2 0 2,2 0 1,2-4-4,-4 1 2,-14 3 1,25 0 3,-14 0-6,3 0-1,3 0 3,-3 0-3,3 0 6,-2 0-1,2 0-1,-3-2 0,-14 2-3,28-2 4,-17-1 1,-1 6-1,6-3-2,-16 0 0,28-3 2,-17 3-1,5-2-3,-2 0 6,-2 6-3,-12-4 2,28-4-3,-14 1 0,-5 3 1,-9 0 1,24-2-2,-13 2 2,-11 0 0,21-2-4,-8-2 2,-13 4 2,20-1-3,-14-2 0,-6 3 2,21 0-1,-21 0-1,20 0-1,-9-2 6,-11 2-7,17 0 0,-17 0-2,20 0-5,-7-1 3,-2 2-4,-11-1 4,20-1 2,-20 1-3,23-1 1,-12 1-1,3 0 1,2-5-4,-16 5 0,23 0 4,-12 0-3,-11 0 3,20-1-2,-7 2 0,-1-1 2,-12 0-2,22 0 1,-11 0 6,0 2-4,-11-2 3,18 0-2,-18 0 0,21 0 3,-14 3 0,-7-3-4,21 0 4,-21 0-1,17 0-1,-11 1 0,-6-1 1,17 0-1,-17 0-4,14 0 7,-14 0-5,17 1 2,-17-1-1,14 0 3,-14 0 1,13 0-1,-13 0-2,14 0 7,-14 0-6,14 0-1,-14 0 3,12 2-1,-12-2-2,17 4 3,-17-4-1,21 0-1,-21 0 1,14 0 6,-2 3-6,-12-3 1,19 1 1,-19-1 0,18 2 0,-7 0 1,-11-2-3,21 0 0,-9 0 3,-1 2-2,3-1-2,-2-1 1,-12 0 2,25 2 0,-11 0 2,2-2-5,-5 0 2,1 3-1,-1-1 2,2 0 4,-13-2-1,17 0-3,-6 0 2,-11 0-2,17 3 2,-17-3-3,17 0 2,-17 0 1,12 0 1,-12 0-2,0 0 6,14 4-6,-14-4 2,0 0-2,14 0 3,-14 0 5,0 0-10,0 0-1,0 0 3,17-4 2,-17 4-1,0 0-3,0 0-1,13-3 5,-13 3-1,0 0-6,14-2 8,-14 2 1,14 0 4,-14 0-7,12-2 1,-12 2-7,0 0 5,18 2 2,-18-2-2,0 0-3,20-2 4,-20 2-2,11-3 0,-11 3 1,14 5 3,-14-5-2,12 0-1,-12 0 0,14 0 1,-14 0 1,0 0-4,20 0 9,-20 0-9,14-2 2,-14 2-1,0 0 5,16 0-1,-16 0 0,0 0-1,17-3 0,-17 3 3,0 0-1,14 0-1,-14 0 0,0 0 2,0 0-1,14 0-4,-14 0 0,0 0 4,11-2-2,-11 2 0,0 0 1,0 0 1,16 0-3,-16 0 0,0 0 0,17-2-1,-17 2-1,14 0 0,-14 0-3,0 0 6,12 0-1,-12 0-2,0 0-1,17 2 1,-17-2 3,0 0-1,11 2-3,-11-2 3,0 0-2,17-2 3,-17 2-2,0 0 0,0 0 1,14 0-2,-14 0-4,0 0 10,0 0-3,16 2-3,-16-2 3,0 0-3,0 0 1,0 0 3,0 0-3,0 0 0,11 0-1,-11 0 4,0 0-5,0 0 3,0 0 0,0 0-4,0 0 1,14 0 0,-14 0 2,0 0 0,0 0-1,15 0 2,-15 0-3,0 0 5,0 0-4,14 0 3,-14 0 0,0 0-2,0 0 0,15 3-2,-15-3-3,0 0 5,12-3-2,-12 3 1,0 0 3,0 0 3,0 0-4,0 0-2,17-2 5,-17 2-3,0 0 4,0 0-5,17-2-9,-17 2 12,0 0-3,0 0-3,0 0 0,0 0 4,14-1-3,-14 1 4,0 0-2,0 0 0,0 0 0,0 0 0,0 0 4,0 0-3,0 0-5,11-2 5,-11 2 1,0 0-2,0 0 3,0 0-3,0 0-1,0 0-1,0 0 0,0 0 2,0 0-2,0 0-2,0 0 3,0 0 3,0 0 2,0 0-4,0 0 2,0 0-5,0 0 1,0 0 2,0 0-1,0 0-1,0 0 4,0 0-2,0 0 3,0 0-6,0 0 2,0 0 1,0 0-1,13-4 1,-13 4 0,0 0 2,0 0-2,0 0 3,0 0-2,0 0 0,0 0-3,0 0-1,0 0 3,0 0-1,0 0-1,0 0 3,0 0-3,0 0 1,0 0 2,0 0-2,0 0 0,0 0-6,0 0 10,0 0-2,0 0-2,0 0 0,0 0 3,0 0-2,0 0 0,0 0 1,0 0 0,0 0-7,0 0 6,0 0 4,0 0-4,0 0-3,0 0 4,0 0-1,0 0-1,0 0 0,0 0-1,0 0-1,0 0 1,0 0 4,0 0-2,0 0 2,0 0 0,0 0-2,0 0 0,0 0-4,0 0-2,0 0 7,0 0-1,0 0 6,0 0-1,0 0-2,0 0 3,0 0-3,0 0 0,0 0 2,0 0 1,0 0 0,0 0-5,0 0 3,0 0 0,0 0-2,0 0-1,0 0-1,0 0 0,0 0 2,0 0 0,0 0-1,0 0-2,0 0 4,0 0-3,0 0 2,0 0 1,0 0-5,0 0-4,0 0-5,0 0-5,0 0-4,0 0-1,0 0-9,0 0-6,0 0-4,0 0-2,0 0-2,0 0-8,0 0 3,0 0-3,0 0-2,0 0-11,0 0-14,0 0-3,-35-8-22,35 8-25,0 0-114,-20-2-264,20 2 117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53.69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550438-3192-465F-B56A-BE6CA155C2EA}" emma:medium="tactile" emma:mode="ink">
          <msink:context xmlns:msink="http://schemas.microsoft.com/ink/2010/main" type="writingRegion" rotatedBoundingBox="27833,10971 29218,13292 27502,14316 26117,11994"/>
        </emma:interpretation>
      </emma:emma>
    </inkml:annotationXML>
    <inkml:traceGroup>
      <inkml:annotationXML>
        <emma:emma xmlns:emma="http://www.w3.org/2003/04/emma" version="1.0">
          <emma:interpretation id="{D5D14CFB-C12B-4790-9BC6-8610AC95FD9D}" emma:medium="tactile" emma:mode="ink">
            <msink:context xmlns:msink="http://schemas.microsoft.com/ink/2010/main" type="paragraph" rotatedBoundingBox="28203,11510 28982,13478 28471,13680 27692,11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F85DD6-CD30-4021-9621-2ECC360ED724}" emma:medium="tactile" emma:mode="ink">
              <msink:context xmlns:msink="http://schemas.microsoft.com/ink/2010/main" type="inkBullet" rotatedBoundingBox="28195,11513 28412,12062 27909,12260 27692,11712"/>
            </emma:interpretation>
            <emma:one-of disjunction-type="recognition" id="oneOf0">
              <emma:interpretation id="interp0" emma:lang="en-US" emma:confidence="0">
                <emma:literal>o</emma:literal>
              </emma:interpretation>
              <emma:interpretation id="interp1" emma:lang="en-US" emma:confidence="0">
                <emma:literal>.</emma:literal>
              </emma:interpretation>
              <emma:interpretation id="interp2" emma:lang="en-US" emma:confidence="0">
                <emma:literal>O</emma:literal>
              </emma:interpretation>
              <emma:interpretation id="interp3" emma:lang="en-US" emma:confidence="0">
                <emma:literal>°</emma:literal>
              </emma:interpretation>
              <emma:interpretation id="interp4" emma:lang="en-US" emma:confidence="0">
                <emma:literal>9</emma:literal>
              </emma:interpretation>
            </emma:one-of>
          </emma:emma>
        </inkml:annotationXML>
        <inkml:trace contextRef="#ctx0" brushRef="#br0">7689 9179 118,'0'0'116,"-12"-4"0,12 4-16,0 0 2,0 0-12,0 0 0,0 0-12,0 0-2,0 0 0,0 0-5,0 0 0,0 0-6,0 0-12,0 0-7,0 0 1,0 0 0,0 0 3,-20 9-12,20-9-1,-11 5-1,11-5 3,-13 13 1,5-4 0,-1 2-3,4-1 1,-7 0 1,4 4-2,2-1 2,-3 3 0,-2 0-4,4 1 2,4 0 2,-4 1-4,0 6 0,4 0-1,-5 1 0,5-2-1,3-4-6,-6 1 0,6 3-1,0-6-5,-6 1 0,6 1-5,0-1 4,0 0-5,0-4-1,-2 1 0,2-7-5,0 8 4,2-6-4,-2-10 1,6 21 1,0-13-3,2-1 0,-2 0 6,8 3-3,-4-2 0,4-5 0,3 4 0,0-2-2,9-1-2,4-2 0,-2-2-7,2 0-2,-5-2-5,4 1-4,-2-2 5,-2 0 6,-5-1-6,-3-1 1,3-2 5,-3 3-1,-1-1-2,-2-5 1,-3 4-2,-2-1 3,-1 2 1,4-4 1,-4-3-2,-2 1-2,-2-4 4,2 1-2,-2-5-2,-4 4-1,0-3 0,0 0 1,0-3 3,-4 0-2,-2-2 4,2-4-5,1 8 5,0 3 2,-2-2 10,-1 0-6,3-1 4,-3 0-1,-2 2 2,8 0-4,-9 1-1,1 2 1,2-1 2,-2-2-5,-1 3-1,-1 1 0,-1-1-1,1 6 2,-3-3-1,2 3-3,-1-1 0,-2 1-1,-3 1 0,6 6 0,-5-2-2,2 2 1,-3 1-2,0 1-1,4 5 0,-1-1 0,-3 1 0,3 1 1,5 0 1,-2 2-4,-2-2 5,9 1 0,-2 3-4,-1-2 0,4 4 6,3 1-5,-1 0 6,1-14-2,1 19-1,2-8 2,7-4 1,-3 5-2,3-2 1,1-2-2,1 1-9,5-2-11,0 2-10,1-2-15,-1-4-22,3 1-18,0-3-20,0-6-16,1 3-28,5-5-4,-6-1-142,1-3-321,2-5 142</inkml:trace>
      </inkml:traceGroup>
      <inkml:traceGroup>
        <inkml:annotationXML>
          <emma:emma xmlns:emma="http://www.w3.org/2003/04/emma" version="1.0">
            <emma:interpretation id="{790FE197-2A67-4617-BA37-0917996BBB1B}" emma:medium="tactile" emma:mode="ink">
              <msink:context xmlns:msink="http://schemas.microsoft.com/ink/2010/main" type="line" rotatedBoundingBox="28819,13065 28982,13478 28531,13656 28368,13243">
                <msink:destinationLink direction="with" ref="{081B0D85-B08B-4A0D-8D9D-14AA3260D91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14E3D67-D7D9-4D49-AAA0-604F0A5BA45A}" emma:medium="tactile" emma:mode="ink">
                <msink:context xmlns:msink="http://schemas.microsoft.com/ink/2010/main" type="inkWord" rotatedBoundingBox="28392,13511 28679,13021 29012,13216 28726,13706">
                  <msink:destinationLink direction="with" ref="{D1132BDE-5440-47B7-9803-EBCE63772C4C}"/>
                </msink:context>
              </emma:interpretation>
              <emma:one-of disjunction-type="recognition" id="oneOf1">
                <emma:interpretation id="interp5" emma:lang="en-US" emma:confidence="0">
                  <emma:literal>.</emma:literal>
                </emma:interpretation>
                <emma:interpretation id="interp6" emma:lang="en-US" emma:confidence="0">
                  <emma:literal>9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°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-1288.2625">8208 10892 10,'0'0'93,"0"-11"1,0 11-7,0 0 1,0 0-1,3-12 3,-3 12-3,0 0-5,0 0-11,0 0 5,0 0-2,0 0-7,0 0 2,0 0-10,0 0-11,0 0-1,0 0 4,0 0 3,0 0-4,0 0-3,0 0-3,-27 29 5,24-21 0,-4 5-1,0-1 5,1 2-6,1 4 2,2-2-3,-3 1 1,6-1-4,0-2-1,0 3-3,0 0-1,0-1-8,3 0-1,0-6-1,4 5-1,-6-5-4,5 1 0,7 1-3,-9-5-1,6 2-4,-2 0-8,4-7-4,2 4-4,0 0-6,-1-5-7,1-1-6,6 0-3,0-4-6,3 2-3,-5-4 4,2 4-1,0-5 0,-3-1 2,0 0 3,4 0-1,-4-2 7,-3 0-2,1 2 0,-4-3 5,0-3-7,2-1 11,-6 3 12,3-4-4,-4 2 5,-1-3 2,1 3-2,-3-9 2,-3-2 5,0 0-5,0 0-1,-3 1 4,3-4 6,-6 3-1,2 2 6,0 3 4,-2 2 0,2 6 2,-3-3 3,0 1 1,-2 1-4,1 0-4,-1 3-1,-2 2-1,5 5-2,6 3-2,-20-5-4,2 6 1,4 3-4,-1-1 2,1 5-4,-3 1 1,3-3-3,3 4 2,1 0-3,-2 1-1,1-1-1,5 1 4,1-1-4,-1 0 0,6-10 2,0 15 2,0-15-4,0 18 10,6-11-6,-6-7-1,14 7-8,-6 0-17,4-3-17,-2-1-9,1-1-26,9-4-24,-6 2-31,6-3-33,-6 3-117,3-7-303,-1 1 134</inkml:trace>
        </inkml:traceGroup>
      </inkml:traceGroup>
    </inkml:traceGroup>
    <inkml:traceGroup>
      <inkml:annotationXML>
        <emma:emma xmlns:emma="http://www.w3.org/2003/04/emma" version="1.0">
          <emma:interpretation id="{62988E66-B76B-4014-B631-CB4920A10FEC}" emma:medium="tactile" emma:mode="ink">
            <msink:context xmlns:msink="http://schemas.microsoft.com/ink/2010/main" type="paragraph" rotatedBoundingBox="27534,11149 28841,13339 27423,14185 26117,119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A27B72-9372-410C-B67E-3F1BB2C5A719}" emma:medium="tactile" emma:mode="ink">
              <msink:context xmlns:msink="http://schemas.microsoft.com/ink/2010/main" type="line" rotatedBoundingBox="27534,11149 28841,13339 27423,14185 26117,11994"/>
            </emma:interpretation>
          </emma:emma>
        </inkml:annotationXML>
        <inkml:traceGroup>
          <inkml:annotationXML>
            <emma:emma xmlns:emma="http://www.w3.org/2003/04/emma" version="1.0">
              <emma:interpretation id="{89ADEF43-998A-4687-8EE2-73D40F14C178}" emma:medium="tactile" emma:mode="ink">
                <msink:context xmlns:msink="http://schemas.microsoft.com/ink/2010/main" type="inkWord" rotatedBoundingBox="27534,11149 28841,13339 27423,14185 26117,11994"/>
              </emma:interpretation>
              <emma:one-of disjunction-type="recognition" id="oneOf2">
                <emma:interpretation id="interp10" emma:lang="en-US" emma:confidence="0">
                  <emma:literal>color</emma:literal>
                </emma:interpretation>
                <emma:interpretation id="interp11" emma:lang="en-US" emma:confidence="0">
                  <emma:literal>iolo</emma:literal>
                </emma:interpretation>
                <emma:interpretation id="interp12" emma:lang="en-US" emma:confidence="0">
                  <emma:literal>oho</emma:literal>
                </emma:interpretation>
                <emma:interpretation id="interp13" emma:lang="en-US" emma:confidence="0">
                  <emma:literal>toto</emma:literal>
                </emma:interpretation>
                <emma:interpretation id="interp14" emma:lang="en-US" emma:confidence="0">
                  <emma:literal>Colo</emma:literal>
                </emma:interpretation>
              </emma:one-of>
            </emma:emma>
          </inkml:annotationXML>
          <inkml:trace contextRef="#ctx0" brushRef="#br0" timeOffset="-3949.2321">6397 9284 10,'0'0'160,"-10"-10"-12,10 10-12,0 0 2,0 0-18,-7-7-8,7 7-13,0 0-7,0 0-10,0 0-8,0 0-11,0 0-7,-13-5-7,13 5-4,0 0-6,0 0-2,-17 3-7,17-3 1,-17 5-6,6-2-4,2 0-1,-4 2 2,2-1-2,0 3-4,2 0 2,-2-4-7,-1 6-4,1 0 2,-3-1 1,5-2-1,-2 3-1,-5-2-1,8 2 1,-7 2-1,2 1 5,4-1 2,-4 1 9,3 0-1,-4 1 2,-2-1-2,5 4 2,-3-4 3,3 4 0,2 0 1,-1-1-1,3 0-1,-9 6 5,11-3-7,-7-4 6,9 4 3,-2 2 0,-1-6 2,0 3-1,3 0 8,-2 1-5,2 3-1,0 2 4,3 1-6,0-5 0,3-4-2,0 2 0,-3 2-6,3-3 0,-1 1-4,4-3-1,3 1 3,-7-3-6,4 2-2,3-3 1,-1 2-3,5-1-6,1-4-13,-2 2-19,2-3-29,3 0-21,3-4-38,1-1-28,7-2-39,-2 2-31,1-4-110,-1-2-346,2-1 153</inkml:trace>
          <inkml:trace contextRef="#ctx0" brushRef="#br0" timeOffset="-3933.2411">7027 9331 150,'0'0'149,"0"0"-18,-14-4-7,14 4-1,0 0-15,0 0-12,-17 7-7,17-7-10,-14 9-6,8-2-3,-3 2-7,1 1-6,2 3-4,-5 1-2,5 0-7,-2 2 6,6-2-7,1 0 4,1 1-2,0 0-7,1 1-3,6-2 6,-1 3-2,2-3-6,1 2 0,-3 1-14,8 0 7,-3-3 2,5 0-10,4 4 3,-6-3-6,0-3-2,-2-1 5,2 2-2,0-2 1,-4 0 0,-3 0 1,0-3-2,-1-1 2,2 0 3,-5 0 2,3 2 3,-6-9 1,3 16 1,-3-16 6,-6 16 1,6-16 3,-6 18-1,-5-9-1,-2 3 1,2-8-7,-3 3-1,8 0-3,-8-3-2,-1 3-3,4-3 1,0-1-5,11-3 3,-20 1-10,20-1-17,-13 3-20,13-3-37,-17-5-44,17 5-31,-6-16-52,6 4-165,3-6-383,-3 0 169</inkml:trace>
          <inkml:trace contextRef="#ctx0" brushRef="#br0" timeOffset="-3940.2375">6635 9627 28,'0'0'178,"0"0"-11,0 0-13,0 0-15,-14-4-14,14 4-9,0 0-2,-20 10-12,12-5-9,-4 8-2,1-5-5,-5 8-7,5 1-2,-3 1-2,2 4-2,1 0-1,1-4-3,6 1-4,1-1-6,-4 0-5,3-4-5,4 4-3,4-3-8,-4-2 0,7 1-4,-4-4-3,3 1-2,8-1-3,-3-4 1,-5 1-8,11-1 1,-9-4-6,11 3-4,1-4-3,-6-2-6,0-3-1,3 2-1,-1-3 4,-5 2-1,-5-3 2,5 0 5,-5-1 10,2 0 2,-8 7 3,9-17 3,-6 6 4,0-1-2,-6-3 2,3 15-3,-9-22 0,3 8-1,4 0 1,-4 2 2,0 2 0,-2 2-1,2-5 8,-1 1-13,0 5-1,4-1-5,3 8 1,-7-15-5,1 8-11,6 7-17,-11-9-13,3 4-22,8 5-22,-6-11-20,6 11-32,0 0-20,-9-10-18,9 10-33,-8-7-152,8 7-373,0 0 166</inkml:trace>
          <inkml:trace contextRef="#ctx0" brushRef="#br0" timeOffset="-1884.9213">7493 9209 166,'0'0'165,"0"0"-7,-19 23-8,15-11-9,-2 4-4,2-2-5,0 4-10,1-4-7,-4 11-3,4-7-12,0 4-7,3 3-8,3 1-9,0-8-4,4 5-9,0 2-3,3-10-11,-2 3-2,1-2-4,-1-2-3,4-1-4,2-2-3,0 1-4,-1-3 0,-443 1657-2105,430-1666 2181,0 0 5,0 0-7,0 0-4,0 0-18,0 0-8,8 8-8,-8-8-5,0 0 1,0 0-7,26-8 0,-26 8-4,14-3 2,-14 3-7,16-8-5,-9 6-1,-7 2 6,14-1-10,-14 1 7,10-4-3,-10 4-1,11-4 4,-11 4-4,0 0 3,12-3-2,-12 3 2,0 0-4,14-4 0,-14 4-7,10-7 5,-10 7-2,7-7 4,-7 7-6,11-5-8,-11 5-2,10-7 0,-10 7-1,9-13 0,-9 13-1,5-8-10,-5 8 0,0-11-3,0 11-4,6-16-6,-6 16-8,0-14-3,0 14-6,0-14-2,0 14-2,-6-18 4,-2 11 1,5-4 3,3 11 4,-10-15 4,6 9-3,-3-3 1,7 9 0,-10-14 1,3 11 6,7 3 1,-9-11-8,9 11 4,-14-5 2,14 5 3,-11-7 0,11 7-2,-12-2-2,12 2 3,-14-1 1,14 1 1,-18 3 5,18-3-5,-17 8-1,8-5 2,1 3-1,-4 2 2,1-2 6,1 7-3,-4-5 10,5 7-6,1-6 8,-4 3-6,4 2 4,-1-2 1,1 2 0,2-1 5,-1 3 0,3-4 3,-2 2-1,-1 0-2,7 1 0,-3-4-5,3-11 6,0 20-1,0-11-3,3 3-3,-3-12 0,0 17-3,3-9 5,1-1 1,2 3-6,2-3 2,-2 0-1,2 1 1,-2-1-1,6 0-6,-1-2 7,0 2 0,2-4-4,1 4-4,0-6 7,-5 4-6,8 1 2,0-4 3,-3-1-5,6 4 3,-4-4-4,-2 1 0,3-5 3,0 2-2,-3-4 1,7-1-2,-1-1-2,-8 0-1,9 2-3,-4-5-3,3-1-4,0-1-9,-6-1-7,6-1-6,-6 3 6,4-1-2,2-6-12,-5 7 1,-1-4 4,0 1-10,0 1 11,-4 3 8,4-3 3,-5 1 3,2-1-4,-5 5 10,2-1 0,1-4-3,-6 5 5,5-2 0,-2 2 2,-2-3-1,2 3 4,-2 1 0,-4 7 0,10-18-2,-7 11 8,0-2-2,-3 9-4,8-17-1,-5 10 6,0-3 0,-3 10 0,11-11 2,-8 3-4,-3 8 6,6-11 1,-6 11 2,7-7-6,-7 7 1,0 0-1,0 0 1,4-10 0,-4 10 1,0 0-4,0 0 1,0 0 4,10-8-5,-10 8 3,0 0-5,0 0 0,0 0 5,0 0 1,0 0-6,14 2-1,-14-2 6,0 0-4,0 0 1,0 0 7,14 6-10,-14-6 3,0 0 0,12 2-7,-12-2-4,0 0 2,0 0 4,0 0-6,0 0 0,14 1-12,-14-1 9,0 0 1,0 0 2,0 0 0,0 0 0,0 0 4,0 0 5,0 0-3,0 0-1,0 0 8,0 0 2,0 0 0,0 0 1,0 0 0,0 0 5,0 0 1,0 0 0,0 0 1,0 0 2,0 0-2,0 0-3,0 0 4,0 0-7,0 0-3,0 0 4,0 0-4,-30-22 1,30 22 7,0 0-12,0 0 2,-18 3 0,18-3-5,0 0 5,-19 4 3,8 0-1,11-4-5,-14 11 9,8-4 1,-8 4 1,5 1-4,-2-2 5,4 4 0,0-1-4,-6 1 6,7-1 3,4-1 2,-4 1 4,3-1-2,3 0 5,0 2-5,0-14-3,3 22 5,-3-12-2,6 1-3,-4 0 2,4-3 1,4-1-4,-3 0 3,3-3-3,1 3 2,-2 0-7,8-5 3,-3 3 2,3-1-3,0-3-5,4 2-2,-1-2-2,0-1-3,0 0-3,1 0-9,-4 2-5,0-2-7,2-2-2,-2 1-13,-3-2-7,0 2 0,0-1-19,-14 2-10,26-4-6,-12-1-15,-1 2-8,4-3-12,-6-3-17,1 2-85,-1 0-236,-2-4 105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9:56.8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5F0DA0-DFDA-4276-8CEC-5509C4718503}" emma:medium="tactile" emma:mode="ink">
          <msink:context xmlns:msink="http://schemas.microsoft.com/ink/2010/main" type="writingRegion" rotatedBoundingBox="1737,13080 14622,12934 14668,16946 1783,17092"/>
        </emma:interpretation>
      </emma:emma>
    </inkml:annotationXML>
    <inkml:traceGroup>
      <inkml:annotationXML>
        <emma:emma xmlns:emma="http://www.w3.org/2003/04/emma" version="1.0">
          <emma:interpretation id="{A099CD19-6212-4BA0-81D4-0E92D78D7B63}" emma:medium="tactile" emma:mode="ink">
            <msink:context xmlns:msink="http://schemas.microsoft.com/ink/2010/main" type="paragraph" rotatedBoundingBox="1737,13080 14622,12934 14638,14345 1753,14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E84B75-7A10-4482-9D30-1C3D1F005209}" emma:medium="tactile" emma:mode="ink">
              <msink:context xmlns:msink="http://schemas.microsoft.com/ink/2010/main" type="line" rotatedBoundingBox="1737,13080 14622,12934 14638,14345 1753,14491"/>
            </emma:interpretation>
          </emma:emma>
        </inkml:annotationXML>
        <inkml:traceGroup>
          <inkml:annotationXML>
            <emma:emma xmlns:emma="http://www.w3.org/2003/04/emma" version="1.0">
              <emma:interpretation id="{5C0C2885-9EF5-435C-BBC4-83B282237283}" emma:medium="tactile" emma:mode="ink">
                <msink:context xmlns:msink="http://schemas.microsoft.com/ink/2010/main" type="inkWord" rotatedBoundingBox="1737,13080 4695,13047 4711,14458 1753,14491"/>
              </emma:interpretation>
              <emma:one-of disjunction-type="recognition" id="oneOf0">
                <emma:interpretation id="interp0" emma:lang="en-US" emma:confidence="0">
                  <emma:literal>Sino</emma:literal>
                </emma:interpretation>
                <emma:interpretation id="interp1" emma:lang="en-US" emma:confidence="0">
                  <emma:literal>Tino</emma:literal>
                </emma:interpretation>
                <emma:interpretation id="interp2" emma:lang="en-US" emma:confidence="0">
                  <emma:literal>fino</emma:literal>
                </emma:interpretation>
                <emma:interpretation id="interp3" emma:lang="en-US" emma:confidence="0">
                  <emma:literal>Simo</emma:literal>
                </emma:interpretation>
                <emma:interpretation id="interp4" emma:lang="en-US" emma:confidence="0">
                  <emma:literal>Timo</emma:literal>
                </emma:interpretation>
              </emma:one-of>
            </emma:emma>
          </inkml:annotationXML>
          <inkml:trace contextRef="#ctx0" brushRef="#br0">-4206 5168 26,'0'0'151,"0"0"-11,0 0-2,0 0-13,0 0-4,0 0-2,0 0-7,0 0-4,0 0-5,0 0-10,0 0-5,0 0-8,0 0-6,0 0-4,0 0-6,0 0-4,0 0-1,0 0-5,0 0-4,12-6-2,-12 6-3,0 0 1,0 0-2,0 0 0,0 0 9,0 0-17,0 0 0,0 0 2,0 0-9,0 0 1,0 0 0,0 0 2,8-7-2,-8 7-2,0 0 1,0 0-4,0 0 1,0 0 1,3-8-5,-3 8 2,6-8-5,-6 8-2,0 0-2,0 0-1,0-15 1,0 15-4,0 0 4,5-11-7,-5 11 1,0 0 0,0 0-4,0-15 2,0 15-1,0 0-1,0 0 0,1-18-2,-1 18 2,0 0-2,-6-11 2,6 11-3,0 0 5,-1-11-6,1 11 3,0 0-1,0 0 0,-5-13-6,5 13 11,0 0-4,-3-11-1,3 11 2,0 0 0,0 0-3,-6-12 2,6 12-6,0 0 4,-8-3-2,8 3 2,0 0-1,-8-11-2,8 11 2,-9-5 0,9 5-2,-8-9 1,8 9-3,-9-7-2,9 7 1,-11-9-1,11 9 5,-11-7-6,11 7-3,-11-7-1,11 7 0,-8-4-3,8 4 2,0 0-3,-12-3-1,12 3 2,0 0 0,0 0 4,-13-5-3,13 5 4,0 0 1,0 0 0,-15-6-7,15 6-6,0 0 5,-18 2-1,18-2-4,-17 0 2,17 0-2,-15 2 1,15-2 0,-19 7 2,10-4-6,1 1 13,-4-1-5,1 1-1,3 3 1,8-7 1,-22 7 3,13-2-3,-2 1-1,1 1 7,3-3-6,-4 0 4,3 4 1,-1-5 0,-1 6 3,-1 1 1,4-4 1,-4 1-3,3 2 4,-3-2 1,3 0-3,-3 6 1,-1-5 4,1-1-6,2 1-2,1 2 5,0 1 5,-1-3 3,1-1 2,2 4-4,1-6 0,-1 5 5,6-10-6,-11 14 1,8-8-2,3-6 3,-6 11 0,6-11-1,-5 10-2,5-10 3,-3 10-3,3-10-1,0 0 4,0 0-1,1 15-5,-1-15 7,0 0-4,2 16-4,-2-16 3,0 13 3,0-13-3,5 10 3,-5-10-3,1 11 1,-1-11-2,5 11 2,-5-11 0,1 12-1,-1-12 1,8 8-9,-8-8 9,6 10 0,-6-10-1,7 7 3,-7-7-1,7 8 1,-7-8 0,8 9 1,-8-9-2,8 5 5,-8-5-6,12 4 3,-12-4 0,10 11-6,-10-11-1,15 3 6,-10 4-3,1-3 0,-6-4 3,14 3-1,-14-3-2,11 11 4,-3-10-5,-8-1 5,14 4-5,-14-4 0,14 5 4,-6-3-2,-8-2-1,18 6 2,-10 1 1,0-4-3,-8-3 6,16 5-1,-6 0-4,-2-2 3,-8-3-4,16 7 5,-8-3-1,1-1 3,-9-3 2,14 4 1,-14-4-1,16-3 0,-7 9 1,-9-6 3,14 4-1,-14-4 0,17 4 0,-9-1 0,0 4-1,-8-7-2,15 5-3,-15-5 2,17 1-3,-7 5 2,-4-4-3,-6-2 3,15 6-4,-8 0 0,0-1 2,-7-5 2,14 10 3,-7-6-5,-1 3 0,-6-7 5,12 11-3,-9-4-2,7 0 3,-10-7 0,6 12 1,-3-5 0,-3-7 2,5 16-2,-4-8-5,-1-8 6,0 15 0,0-15-2,-1 19 4,-2-11 4,3-8-1,-8 19 2,6-10 1,-5 2-1,0 0 2,3-1 2,-4 0 0,-1-1 1,-2 3 1,3-5-1,-1 0-2,1 0 5,-3-3-2,-2 7-1,4-8 2,-3 1 1,2 3-3,10-7 0,-18 7 3,8-2 1,-1-5 0,11 0 2,-17 6 0,5-5 1,12-1-4,-19 3 5,19-3-2,-17 4 3,17-4-5,-14 0 1,14 0-6,-19 0 1,19 0-4,-15-1-1,15 1-1,-21-4-5,11 1 5,10 3-4,-16-6 1,16 6-5,-16-5 6,7 3-7,9 2-1,-16-5 0,16 5-6,-14-7-2,14 7-4,-14-4-6,14 4-8,-14-5-5,14 5-8,-14-5-12,14 5-12,-6-7-15,6 7-20,0 0-10,-14-5-42,14 5-27,-8-6-32,8 6-33,0 0-157,-6-8-424,6 8 187</inkml:trace>
          <inkml:trace contextRef="#ctx0" brushRef="#br0" timeOffset="664.8329">-3951 5169 168,'0'0'243,"0"0"-21,-3-14-19,3 14-23,0 0-18,0 0-23,0 0-28,0 0-31,0 0-39,-9-6-27,9 6-34,0 0-33,0 0-39,0 0-28,0 0-93,0 0-231,0 0 102</inkml:trace>
          <inkml:trace contextRef="#ctx0" brushRef="#br0" timeOffset="461.9458">-3889 5388 115,'0'0'259,"0"0"-17,0 0-17,0 0-19,0 0-23,0 0-11,0 0-14,0 0 3,0 0 4,0 0-2,0 0-8,2 31-11,-1-16-5,-1 0-2,0 2-8,4 1-5,-3-4-9,-1 3-7,2 3-5,-2-3-8,1-1-10,-1 3-8,5-4-6,-4 0-12,-1-2-1,0-4-9,5 3-2,-5-12-15,0 16-12,0-16-19,0 12-28,0-12-21,0 0-30,0 16-28,0-16-37,0 0-45,0 0-58,0 0-248,0 0-535,0 0 237</inkml:trace>
          <inkml:trace contextRef="#ctx0" brushRef="#br0" timeOffset="1461.5148">-3649 5452 104,'0'0'251,"0"0"-15,0 0-19,0 0-18,0 0-14,0 0-16,0 0-15,0 0-16,-1-33-13,1 33-12,0-11-6,0 11-11,1-20-8,4 11-11,-1 2-6,0-5-7,0 1 1,-4 11-4,13-14-4,-10 3-2,-3 11-2,12-10-3,-6 2-9,-6 8-3,14-7-5,-6 3-7,-8 4-1,13-6-3,-4 5-2,-9 1-3,19 3-4,-8 1 4,3 0-6,3 3-1,-3 3 2,-2 2-3,2-3 5,0 4-5,-3 2-2,0-1 0,2 4 7,1 0-3,-4 4 0,-2-7-5,-1-1 5,0 4-3,-4-4 0,1 3-4,-1-3 2,0 4 0,0-7-1,-3 4 0,0-2 1,0-13-3,-3 19 3,1-8-4,2-11 0,-4 12-1,0-6-1,4-6-5,-6 8 1,6-8-1,0 0 2,0 0-4,-8 9-3,8-9-10,0 0 1,0 0-3,0 0-4,-17-17-2,17 17-1,-4-15-1,4 15-5,0-15 2,0 15 1,0-18 0,0 18 1,1-18 3,1 5 2,-1-2-3,4 3 1,-4-1-5,6-3 4,1 2-1,-2 3-6,2-4 4,-2 5 1,2-4-2,1 0 4,0 2 1,-1 1-1,3-1 0,-2 2 11,-1 2-3,0 5 0,3-8 1,-5 6 3,-6 5 5,16-13 1,-10 9-3,2-5 5,-8 9 1,14-8 3,-7 3-3,-7 5 2,17-7 11,-9 6-8,-8 1 3,16-3 4,-8-1 0,-8 4-1,18 0 1,-18 0 3,17 0 7,-17 0 0,18 0 0,-11 4 2,-7-4 0,16 3 2,-10 1 0,2 0-3,-8-4 0,12 12 1,-4-5 1,0 0 6,-2 0-1,2 3 4,-2-3-4,0 5 9,2-5 2,-2 0 2,-1 5 0,3 2-3,-5-5 4,3 4 0,0 1 4,-1 1-1,-3-1-4,4 0-1,-5-1 2,-1 4-2,4-6-5,-3 5 5,-1-3-9,2 1 0,-1-3-4,-1-11 0,-1 19-3,5-12-5,-4-7-10,0 19-11,2-11-23,-2-8-26,0 14-27,0-14-27,5 10-32,-5-10-40,9 4-45,-9-4-152,9 4-412,-9-4 182</inkml:trace>
          <inkml:trace contextRef="#ctx0" brushRef="#br0" timeOffset="2121.9818">-2523 5117 128,'0'0'207,"0"0"-3,0 0-1,0 0-4,0 0-2,0 0-5,-16 32-7,13-20-5,-3 1-5,4 3-10,-4 2-10,3 0-3,5-3-14,-9 10-7,3-6-10,4 10-10,-5-7-12,2 3-5,3-5-11,-2 7-8,4-5-13,4 4 11,-4-4-23,2-3-1,1-2-3,1 0-9,-1 0-4,1-2-6,0 1-8,1-4-1,-1-1-8,2-2-1,0-3-1,-1 1-6,4-3 4,-1-1-6,-10-3-6,21 0 1,-8-1-4,1-2-6,3-5-1,-6 0-1,3-1-3,0-3-2,3 2-1,-1-2 1,-7-1 1,3-2-5,-1 0 4,-3 0-2,1 1 5,-1-4-4,-2 3 2,-1 0 5,1-8 2,-3 6 0,-3-1 3,0-7 2,0 7 1,-3-1 4,0 1 3,0-1 2,-2 1 0,-1-7 0,-2 10-3,1-9 6,2 8 1,-4-2 9,1 3-6,-3-3 5,2 4-2,2 2 4,-2-2-4,4 3 9,-9 3-7,8 1-3,6 7 2,-14-13-7,8 8 0,6 5-2,-22-6 3,13 6-7,9 0 6,-24 6-2,10-1-1,5 4-1,-7-2-1,4 4 2,3 1-1,-4 2 2,5-2 10,-1 6-9,1-7 3,2 4-1,3-1 1,0-4 5,6 5 4,-3 3-3,0-6 5,1-1-1,6-1 2,-3 1-4,1-4 1,9 2 0,-2-3 1,-1-2-8,0-1-11,8-2-22,-5 1-12,5-2-18,-4 1-15,1 2-26,1-7-22,0-2-23,-4 6-21,2-10-22,2 5-20,-4-1-25,-7-1-159,3 2-419,-9 5 185</inkml:trace>
          <inkml:trace contextRef="#ctx0" brushRef="#br0" timeOffset="54951.1648">-5217 4802 81,'0'0'171,"-5"-8"-10,5 8-10,0 0-9,-7-12-9,7 12-4,0 0-8,0 0 0,0 0-14,0-12 0,0 12-8,0 0-9,0 0-6,0 0-8,0 0 1,0 0-10,0 0-5,0 0-12,0 0-2,0 0-6,0 0-5,0 0-5,0 0-4,0 0-6,0 0 0,0 0-3,0 0-6,0 0 0,0 0-3,0 0 0,0 0 3,0 0-11,0 0 0,21 24 0,-14-11 1,-1-1 0,2 6-2,-5-4-1,5 0 1,-2 0 3,-3 2-3,3 0 1,0 1 4,1 1-6,-4-4-1,3 1-1,-3-1 2,2-3 1,-1 0-5,3-2 4,-4-2 2,-3-7-3,6 17 3,-6-17 2,6 10-3,-6-10 0,6 9-1,-6-9 4,0 0 2,0 0 7,7 7 2,-7-7 5,0 0 1,0 0 2,0 0 0,0 0-4,29-16 1,-16 6-2,1-3-3,4-5-4,3-2-3,0-2 1,11-6-1,0-1-5,1-5-4,1 1-4,0 4-6,-1-4 0,0 2-6,1 4-2,-1 1 2,3 1-6,-13 7 0,2 0 1,-2 4 0,-3-1-4,2-4-2,-5 9 2,4-5 2,-6 2-2,1 3 13,-2 0-8,0-1 2,-2 1 7,1 4-2,-5-1 2,-2-1 3,2 2-1,-1 2-1,0-3 3,-7 7 7,12-14 6,-4 7 3,0 3 5,-8 4 6,12-12 0,-9 5 5,-3 7-5,11-10-2,-11 10 1,6-4-5,-6 4 5,0 0 3,8-7-7,-8 7 4,0 0-2,0 0-4,0 0-1,9-10 1,-9 10 1,0 0-5,0 0 3,0 0 2,0 0-6,0 0 0,0 0-4,0 0 5,0 0-4,0 0 0,0 0-4,0 0 5,0 0-15,0 0 14,0 0-3,0 0 2,0 0-4,0 0 2,0 0-3,0 0 1,0 0 0,0 0 2,0 0-3,0 0 1,0 0 1,0 0-2,0 0 1,0 0 1,0 0 0,0 0-2,0 0 2,0 0 3,0 0-6,0 0-1,0 0 3,0 0 0,0 0-2,7 20-3,-7-20 9,0 0-1,0 0-5,0 0 4,0 0-1,0 0 1,3 11-2,-3-11 1,0 0 2,0 0-2,0 0-1,0 0 3,0 0-4,0 0-3,0 0-5,0 0-3,0 0-13,0 0-11,0 0-11,0 0-19,0 0-9,0 0-24,0 0-14,1 12-30,-1-12-25,0 0-115,0 0-306,0 0 135</inkml:trace>
        </inkml:traceGroup>
        <inkml:traceGroup>
          <inkml:annotationXML>
            <emma:emma xmlns:emma="http://www.w3.org/2003/04/emma" version="1.0">
              <emma:interpretation id="{63D2642E-004C-4512-97D0-A9B331B233A8}" emma:medium="tactile" emma:mode="ink">
                <msink:context xmlns:msink="http://schemas.microsoft.com/ink/2010/main" type="inkWord" rotatedBoundingBox="7193,13519 9329,13494 9336,14107 7200,14131"/>
              </emma:interpretation>
              <emma:one-of disjunction-type="recognition" id="oneOf1">
                <emma:interpretation id="interp5" emma:lang="en-US" emma:confidence="0">
                  <emma:literal>coso</emma:literal>
                </emma:interpretation>
                <emma:interpretation id="interp6" emma:lang="en-US" emma:confidence="0">
                  <emma:literal>Coso</emma:literal>
                </emma:interpretation>
                <emma:interpretation id="interp7" emma:lang="en-US" emma:confidence="0">
                  <emma:literal>Co50</emma:literal>
                </emma:interpretation>
                <emma:interpretation id="interp8" emma:lang="en-US" emma:confidence="0">
                  <emma:literal>aso</emma:literal>
                </emma:interpretation>
                <emma:interpretation id="interp9" emma:lang="en-US" emma:confidence="0">
                  <emma:literal>cos0</emma:literal>
                </emma:interpretation>
              </emma:one-of>
            </emma:emma>
          </inkml:annotationXML>
          <inkml:trace contextRef="#ctx0" brushRef="#br0" timeOffset="3287.8623">311 4958 104,'0'0'200,"3"-13"-20,-3 13-21,3-12-11,-3 12-10,5-13-5,-2 5-14,-3 8-13,12-15-13,-8 7-9,6 2-7,0 1-6,1-1-11,-2 3-4,5-2-3,3 2-8,0-1-9,4 0 3,-7 3-3,1-1-8,2-2 0,0 4-4,1 4-1,-1-4-5,-3 0-1,0 2-2,-2 3-2,2-5-4,-4 4-1,0-3-2,3 1-1,-13-2 7,17 7-6,-17-7 0,14 4 0,-14-4-2,6 3 0,-6-3-5,8 4 2,-8-4 0,0 0-3,0 0 7,0 0-5,9 4 0,-9-4 0,0 0 8,0 0-4,0 0-1,0 0 5,0 0 0,0 0 1,0 0 4,-43-1 0,43 1 3,-17-6 3,17 6-1,-17 0 0,17 0-2,-21 0-1,21 0-2,-23 3 1,14-2-2,-5 1 5,3 2-2,-6 3 5,1-2-2,-1 1 5,0 2 3,-7 5 1,7-4 1,0 3 6,-3 2-1,3 2 4,-4-2 1,7 0 0,-3 6-2,2-4 4,4-1 1,-6 5-4,4-3 6,2 3-6,5-4 2,-2 1 2,2 2 2,6-1 1,-3 0 1,3 0 2,-3 0 4,9-1-1,0 4 3,2-7 2,-2 3-11,4-3 1,1 0-6,3 2-1,0-4-9,1-1-3,-1 1-1,3-2-8,1 0 2,2-2-14,-3-2-12,9 2-11,1-4-18,-7-1-20,8 1-20,-8-8-28,1 2-31,5-1-43,2-2-38,2 0-39,-7 2-186,5-2-477,-8 0 211</inkml:trace>
          <inkml:trace contextRef="#ctx0" brushRef="#br0" timeOffset="3711.4377">1065 5102 81,'0'0'205,"-13"6"-4,13-6-12,-8 8-9,8-8-3,-9 13-5,6-6-5,-5 3-10,5 4-5,0 0-9,-3 0-11,6 3-8,-3 0-8,1 0-11,-1 0-6,3-3-11,3 0-6,-1 0-9,1 1-9,3-6-9,0 4 0,2-3-8,-2-3 0,2 0-6,4-2-6,2 2-7,-4-3 1,7-4-9,0 3-1,0-6-1,-3-1-2,3 0-2,-1 1-2,-5-6-2,1-1 3,-4 1-3,3 1-2,-5 1-2,4-5 2,-3 1 0,-4 0 2,-3-4 5,0 1-3,0 0 0,0 14 3,-3-22-7,-1 8 6,1 2 0,-1 4-3,-2-2-1,6 10 5,-8-17-7,2 12 0,6 5-10,-9-11-14,7 2-21,2 9-17,-12-7-22,12 7-27,-11-6-30,11 6-36,-16-3-30,16 3-37,-14-4-154,14 4-421,-14 0 188</inkml:trace>
          <inkml:trace contextRef="#ctx0" brushRef="#br0" timeOffset="4207.3994">1594 4897 139,'-17'4'158,"17"-4"-25,-20 7-2,9-3-3,2-1-14,-2 3-2,-3 3-6,4-2-7,4-2-7,-2 7-4,2-3 5,1 5-8,2-3 0,0 0-2,3-11 2,3 27-10,-3-13 1,3 0 0,2 3-4,1-1-8,2-6-2,1 8-1,2-4 5,2-2-1,1 3-8,0-3 13,-2 2-11,-1-1-2,6 0-4,-1 1-6,-8-3-2,6 2-4,-2 2-6,-6-6-3,2 4-2,-2-5 1,-3 3-2,2 3 1,-5 1-1,0-4-1,-3 4 8,-2-1-2,2-7-3,-3 2 4,-5 3-3,5-4 0,-5 0-6,2 1-1,-2 0 2,-2-6 0,5 2-6,8-5-1,-20 4-3,11-4-4,9 0-17,-17 0-16,17 0-25,-21-4-30,15-3-40,-2 2-44,8 5-47,-12-16-46,10 3-169,-1 2-454,3 11 201</inkml:trace>
          <inkml:trace contextRef="#ctx0" brushRef="#br0" timeOffset="4755.0856">2085 5032 82,'-8'7'237,"2"1"-14,-1 6-11,-4-3-9,2 6-11,1-1-12,-1 1-11,4-1-17,-1 5-12,0 0-10,3 4-14,-2-1-13,2 3-9,3-4-10,3 0-8,-1-3-6,4-6-8,0 2-6,0-1-4,2 3 1,-2-11-11,8 8-3,-7-9-5,7 2-5,0 2-3,-2-7-3,2-3 0,0 6-6,6-10-5,-4 8-2,0-10-1,-1 3 0,2 0 1,0-7-6,0 3 3,-3-4-6,-1 0 5,4-7-1,0 0 1,-3 3-4,-1-7 5,-6 1-4,0 5-1,4-7-2,-5-1 5,-6-3-1,0 3 1,0-4-1,0 2 4,0 1-1,-3-1 3,0 8 4,-5-1 5,5 1 1,-5 4 2,5-1-2,-7 2-1,4 0-7,-8 1 0,5 5 1,-2-3-4,0 6-1,2 1 3,-8 1-5,-1 2-3,4 2-3,-4 3 0,2 2-1,1 3 5,-3 1-7,4 0 0,5-1 4,3-2-1,-2 2-3,2-5 0,0 6 0,6-11 0,-5 17 2,5-17-1,3 15-9,3-8-9,2 0-9,0-2-18,4-2-20,5 3-23,1-5-21,-1-1-25,3 0-22,-1-1-24,2-2-34,-5-1-145,4-2-389,-1 2 173</inkml:trace>
        </inkml:traceGroup>
        <inkml:traceGroup>
          <inkml:annotationXML>
            <emma:emma xmlns:emma="http://www.w3.org/2003/04/emma" version="1.0">
              <emma:interpretation id="{8803F79F-C015-45D3-905B-A5DA179F8299}" emma:medium="tactile" emma:mode="ink">
                <msink:context xmlns:msink="http://schemas.microsoft.com/ink/2010/main" type="inkWord" rotatedBoundingBox="11537,13524 14629,13489 14636,14096 11544,14131"/>
              </emma:interpretation>
              <emma:one-of disjunction-type="recognition" id="oneOf2">
                <emma:interpretation id="interp10" emma:lang="en-US" emma:confidence="0">
                  <emma:literal>Tarro</emma:literal>
                </emma:interpretation>
                <emma:interpretation id="interp11" emma:lang="en-US" emma:confidence="0">
                  <emma:literal>tano</emma:literal>
                </emma:interpretation>
                <emma:interpretation id="interp12" emma:lang="en-US" emma:confidence="0">
                  <emma:literal>taro</emma:literal>
                </emma:interpretation>
                <emma:interpretation id="interp13" emma:lang="en-US" emma:confidence="0">
                  <emma:literal>Fano</emma:literal>
                </emma:interpretation>
                <emma:interpretation id="interp14" emma:lang="en-US" emma:confidence="0">
                  <emma:literal>Tane</emma:literal>
                </emma:interpretation>
              </emma:one-of>
            </emma:emma>
          </inkml:annotationXML>
          <inkml:trace contextRef="#ctx0" brushRef="#br0" timeOffset="5672.562">4945 4857 10,'0'0'281,"0"0"-22,0 0-19,-19-7-23,19 7-17,0 0-17,0 0-23,0 0-10,0 0-22,0 0 0,5 22 13,-5-11-8,3 6-3,0 2-10,-1 4-2,4 1-6,2 3-8,0-1-6,0 1-4,1-1-9,-1 4-6,-2-1-5,2-1-9,-2 1-13,2-7-5,-1 4-11,1 3-17,-2-6-28,1 3-24,1-9-33,-7 4-37,5 2-36,-4-8-42,4 2-45,-1 2-225,-5-4-490,0 0 217</inkml:trace>
          <inkml:trace contextRef="#ctx0" brushRef="#br0" timeOffset="7415.6602">4571 5265 14,'10'-7'157,"1"2"-17,4-1-10,4 3-17,4-9-6,4 5-8,2 3-11,4 1-8,9-7-8,3 4-12,5-1-3,0 4-7,-3-1-4,2-2-8,0 5 1,-1-2-9,0-1 0,-4-2-2,3 2-1,-4 1 9,2 1-12,-13-4-1,0 1-8,-2 3-9,1 2-1,-3-5-7,-3 2 4,-5 1-2,-1-3 3,-4 5 0,3-4 1,-8 3-2,-10 1-3,18-3 0,-18 3 1,10-4 8,-10 4-3,0 0 0,0 0-2,14-3 0,-14 3-4,0 0 3,0 0 3,0 0-4,0 0 6,0 0-12,0 0 2,-23-27 2,23 27 4,-12-7 1,4 3 9,8 4-1,-9-7-1,9 7 3,-14-3 2,14 3-1,-15-6 2,15 6 4,-12-4 3,12 4 8,-16 0 3,16 0 3,-20 4 3,9-1 5,-3 4 3,-1 4 1,2 0 3,-1-1 5,2 5-2,-2-3-1,3 3 6,0-1-2,5 3-4,-2-5-2,0 2 4,7 1-10,-2-1-5,-1 0-2,4-2-3,0-12-2,7 19-5,-4-8-3,5-1 0,-1 1-3,3 1-10,-1-5-5,2-1-21,3 2-7,0-1-20,1-1-19,0-2-9,0 1-9,2-5-9,-1 0-5,-2 0-3,4-4 6,-2-3 2,-2 0 14,0-1 2,0-2 9,0-3 11,-1 2 5,1-3 10,-5 3-4,2-3 20,0 2 14,1-2 12,-4-3 14,0 3 1,3 0 12,-4 0 6,4-2 9,-3 4 4,0 1 5,0 1 11,-4 2 0,1 0 2,-5 8 3,6-11-7,-6 11-6,5-7-10,-5 7-8,0 0-3,0 0-9,0 0-2,0 0 1,0 0-2,0 0 2,12 22-2,-10-8 3,0-6-6,-2 10 5,3-3 0,-2 0-6,-2 3-2,2-4-1,1 1 1,-1 0-8,2-8 3,4 7-3,-6-7-1,2 5 1,7-2-5,-7-3-2,-3-7-2,12 12-5,-6-10-6,-6-2-2,16 6-5,-4-6-4,1 3-9,-13-3 2,28-9-1,-11 2-5,-3 1 3,3-1-1,-6 0-2,3 0 0,5-2 7,-7 0 2,4 0 3,-4-1 0,-2-2 10,1 5 0,-4-4 4,6-2 2,-5 1 10,-1 5 9,3-2 4,-4 0 7,6-2 14,-5 4-7,-7 7 2,12-14 8,-7 9 0,1-2-5,-6 7 4,12-7-5,-12 7-9,11-11-6,-11 11 2,0 0-9,0 0 1,16 3 4,-16-3-3,6 11 1,-6-11-5,10 13 1,-9-3-1,-1-10 7,6 17-12,-3-9 0,1 2 3,0 3-6,-2-2-4,4-2 0,0-1-8,0 2-5,-2-2-7,2 3 0,5-4-4,-2 4-2,-1-8-6,0 2-1,6 2-7,-3-4-3,1-3-5,-12 0 2,22 0-4,-7-3-2,-15 3-1,21-5 6,-6-2 3,-7 4-1,4-8 8,-1 6 7,-1-2-2,1 1 7,-4-2 2,0-2 7,2 0-2,0 1 7,1 0 0,-1-4 7,-1 0 0,3 1-1,-4 1 5,6-1 2,-4 1 0,1 0 1,0 1-1,0-2 8,-1 1 1,-1 2 0,-2 2-3,3-4 2,1 4-2,-1 2 1,-9 5 1,14-12 0,-8 10-2,-6 2-5,10-7-3,-10 7 4,14-5-4,-14 5 0,0 0-2,15-1 4,-15 1-7,14 6 1,-14-6 3,10 9-3,-6-1 0,1 1 4,0 1 0,-2 0 4,2 1 2,-2 3-1,0-2-1,-2-1-1,2 4 4,-3 3-2,5-4 0,-3-2 0,2 2 1,-1 3-4,1-9 2,2 4 2,0 2-5,-1-4 0,6 2 4,-4-5-11,1-2-9,8 2-12,1-1-15,-2-1-19,6-2-24,-1 1-20,8-4-18,-2-1-27,1-2-4,1-1-8,1-7-3,0 5-3,3-6 2,-7 5 15,2-5 12,-2 2 3,-4-5 22,-4 4 15,1 0 20,-4 0 10,0-2 27,-5-1 11,2 1 22,-8 5 18,3-6 19,-4 3-3,1-3 13,-2-2 11,-2 2 16,-2 0 3,1-1 6,-1 0 6,0 2 8,1 2 1,2 11 1,-6-19 11,3 8-4,0 3-8,3 8-4,-3-16-2,3 16-10,-5-9-6,5 9-15,0 0-5,0 0-6,0 0-4,0 0 0,0 0 0,0 0 2,-22 19 3,16-8-4,0 7 2,0-3-4,3 2-1,-2 0-5,-1 0 2,3 1-9,-2 4-2,3-4-3,1 0 0,-2 7-6,3 0-6,3-10-12,-2 0-1,6 0-3,0-1 3,3-2-3,2 2 4,4-7-2,1 5-2,0-5-1,0-3-2,5-1-3,4-3-1,-1 0 1,2-1-2,-1-1-4,-6-3 0,7-6 5,-10 8 4,3-8-3,-1 4 3,-2-4 1,3-4 2,-2-3 1,-8 3 4,1 0-4,0-8 3,-6 5-2,1-6 6,0 1 0,-4-2 6,-4 1 3,2-2 5,-4 0 9,2 1 2,-3 3-2,-1 3 6,5 4-3,-6 1 3,1 3-4,3 0 9,-2 2-9,5 9-10,-14-12-2,7 8-2,7 4 0,-24 0-3,7 4-4,2 3 0,1 0-2,-2 7 0,2-6-2,-3 6-1,3-1-5,6 1 1,-6-3-11,5 2-6,-1-1-2,6-5-1,4 5 3,-5-1-5,5-11-6,0 17-2,0-17-1,8 16-14,-4-10-10,4 1-15,-8-7-15,20 7-14,-12-3-8,8-7-22,-4 3-11,4-3-18,-4 2-19,-12 1-121,28-6-325,-15 2 144</inkml:trace>
        </inkml:traceGroup>
      </inkml:traceGroup>
    </inkml:traceGroup>
    <inkml:traceGroup>
      <inkml:annotationXML>
        <emma:emma xmlns:emma="http://www.w3.org/2003/04/emma" version="1.0">
          <emma:interpretation id="{BC7D2846-FB61-4320-933C-ACAE0DBA45CA}" emma:medium="tactile" emma:mode="ink">
            <msink:context xmlns:msink="http://schemas.microsoft.com/ink/2010/main" type="paragraph" rotatedBoundingBox="2230,16318 14530,15791 14567,16643 2266,17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D578A8-FFB1-4E8F-89F6-F2F2C9681C98}" emma:medium="tactile" emma:mode="ink">
              <msink:context xmlns:msink="http://schemas.microsoft.com/ink/2010/main" type="line" rotatedBoundingBox="2230,16318 14530,15791 14567,16643 2266,17169"/>
            </emma:interpretation>
          </emma:emma>
        </inkml:annotationXML>
        <inkml:traceGroup>
          <inkml:annotationXML>
            <emma:emma xmlns:emma="http://www.w3.org/2003/04/emma" version="1.0">
              <emma:interpretation id="{EE0C48F9-1BAC-4975-A6B7-06C68A156D92}" emma:medium="tactile" emma:mode="ink">
                <msink:context xmlns:msink="http://schemas.microsoft.com/ink/2010/main" type="inkWord" rotatedBoundingBox="2230,16318 5081,16196 5114,16971 2263,17093"/>
              </emma:interpretation>
              <emma:one-of disjunction-type="recognition" id="oneOf3">
                <emma:interpretation id="interp15" emma:lang="en-US" emma:confidence="0">
                  <emma:literal>Coreco</emma:literal>
                </emma:interpretation>
                <emma:interpretation id="interp16" emma:lang="en-US" emma:confidence="0">
                  <emma:literal>Corio</emma:literal>
                </emma:interpretation>
                <emma:interpretation id="interp17" emma:lang="en-US" emma:confidence="0">
                  <emma:literal>Corecon</emma:literal>
                </emma:interpretation>
                <emma:interpretation id="interp18" emma:lang="en-US" emma:confidence="0">
                  <emma:literal>Corece</emma:literal>
                </emma:interpretation>
                <emma:interpretation id="interp19" emma:lang="en-US" emma:confidence="0">
                  <emma:literal>Cosine</emma:literal>
                </emma:interpretation>
              </emma:one-of>
            </emma:emma>
          </inkml:annotationXML>
          <inkml:trace contextRef="#ctx0" brushRef="#br0" timeOffset="14443.3769">-4404 7691 101,'0'0'176,"0"0"-3,-3-12-15,3 12-3,0 0-9,-6-8-8,6 8-4,0 0-7,-8-10-4,8 10-7,-8-5-7,8 5 12,-11-9-5,11 9-11,-12-4-9,12 4-9,-11-5-7,11 5-9,-14-1-6,14 1-9,-19 1-3,19-1-8,-22 12-2,8-2-5,0 5-1,2-1-2,-4 6 0,-1 4-4,1-2 0,2 4-4,-4 10 4,2-10-23,2 8 5,5-10 4,-2 6 0,3-2-2,0-1 1,4 0 1,-3-1 2,6 4-2,-2-3-3,3 0 1,1 1-1,2-5-2,2 2-2,3 1-1,-2-4-1,0-5 0,8 6 0,-4-2-4,-1-5-1,7 5-5,-7-9-7,5 2-9,0-4-5,3 2-10,-1-7-5,4 0-14,6 2-20,-2-5-19,4 0-25,0-6-19,5-3-12,9-5-26,-14-1-5,7-8-6,-7 9-122,7-13-331,-10 7 147</inkml:trace>
          <inkml:trace contextRef="#ctx0" brushRef="#br0" timeOffset="16286.0303">-4115 8195 629,'8'-16'-35,"-1"0"21,-3 4 19,-4 12 11,6-25 13,-6 25 10,2-19 12,-2 19 11,0-20 10,0 20 6,-8-16 10,8 16 2,-8-10 0,8 10-11,0 0-4,0 0-1,-14-11-5,14 11 1,0 0 4,0 0 6,-25 18-2,18-7-2,-4 0 0,-3 11-3,3-3-1,0 2 0,0 4-4,0 1-6,2-4-7,3-4-2,1 4-7,-1-4-6,3 1-4,-1-2-5,4-2 5,5-2-14,0 0-5,-2-3 2,3-2-9,2-1-2,3-1-6,6-2-2,-3-3-8,3-1-9,-17 0-10,34-5-1,-20-1-3,5-1-3,0 0 3,-4-4-8,-1 0 2,0 0 3,-3 0-2,-1 0 3,-1 0 7,-4-4-3,4 1 10,-7 0 8,1-1 3,-3 15 8,-2-24 5,2 24 6,-3-27 6,-2 15 7,-1 2 4,6 10 10,-8-22 3,2 15 8,6 7-6,-6-18 4,6 18-6,0-15 2,0 15-8,0 0-2,1-26-9,-1 26 2,13-14-7,-5 6-4,-8 8-2,20-20 0,-6 14-6,5-2-3,-4-4-2,2 2-1,0 4-12,4-2-6,0-9-5,4 6-4,-1-2-6,-2-1 1,-5 3-4,-2 2 1,1 0 0,1-4-4,-3 5 3,-3-6-2,1 5 1,-1-1-1,-11 10 2,16-21 2,-10 14 9,-6 7 0,8-16 2,-8 16 2,4-13-4,-4 13 4,0 0 2,-4-21 4,4 21 1,0 0-3,-10-12 5,10 12-2,0 0-5,0 0 9,0 0 0,-28 3-2,28-3 4,0 0-4,-23 11 5,23-11 0,-11 14-2,11-14 2,-6 19 1,6-4 4,0-15-5,3 22-5,-3-22 5,8 25 8,-2-7 3,2-1-1,1-2 1,2 1 2,0-1 5,5 3 9,-2 5 0,0-10 2,3 8 5,-6-8-3,1 4 2,4 2-6,-9-3 4,4 0-2,-4-2 5,-4 0-4,1 2-1,-4-2 3,2-2 4,-4 2 7,-2 1-2,-1-1-4,-6 0 0,2 1-3,-4-4-8,-1 4 3,0-5-1,0-3-1,0 4 2,0-4-1,3-3 1,4 1 7,7-5 5,-18 2-10,18-2-2,-15 1-3,15-1-3,0 0-8,-17-5-2,17 5-7,0 0-14,-11-9-15,11 9-3,0 0-5,-3-8-10,3 8 0,0 0-5,0 0 5,0 0 1,0 0 3,0 0 7,26-10 0,-26 10 3,17 0 1,-17 0 1,22 2 6,-8-2 2,0 0 1,3 4 3,0-4 1,2 0 5,1-4-2,1 1 3,5-1-1,-1 1 1,3-3-6,0 1 2,3-6-10,-1 3-18,6-10 9,-5 6-5,-5-1 3,-1-1 0,2 2 3,-1-4 0,-4 0 0,0 0 12,-8 4-9,0-1 10,-3-1 2,-1 0 21,-3 2 15,-7 12 4,7-23 9,-2 15 3,-5 8 5,-1-16 2,1 16 6,0 0-4,-8-21 2,8 21-1,-10-7-2,10 7 4,0 0-4,-17-1 4,17 1 4,-18 3-6,10 3-6,8-6 0,-19 17 1,10-5-7,1-3 3,0 9-2,0-7-5,-1 7 1,4 1-1,-1-4-4,2 2-5,-3-2 2,6 3-2,2-3-5,1 0-1,1-1-2,0-2-4,6 2-8,-5-6-4,3-1-4,4-4-2,0 1-7,3-2-8,5-2-13,0 0-5,-19 0-5,38-6-6,-13-2-3,-6 1-1,4-3-7,2 2 7,-8-1-2,2-1 3,-3 2 3,-1-2 9,4-4-7,0 3 11,-8 0 4,6 1-3,-6 1 4,1-3 8,2 3 0,-6 2 10,-8 7 5,14-16 8,-3 7-2,-11 9 11,14-8 8,-14 8-3,12-10 2,-12 10-6,10-11-3,-10 11 4,10-7 4,-10 7-5,0 0-4,22-10-1,-22 10 4,17-3 3,-17 3 4,13-6-12,-13 6 0,15-2 2,-15 2-3,19-6-2,-19 6 1,14-6 1,-14 6-3,14-5 0,-14 5 1,16-7-3,-16 7 4,12-7-7,-12 7-2,11-12 5,-11 12 6,0 0-9,11-11 0,-11 11 2,0 0 1,0 0 7,0 0-5,11-6 5,-11 6 2,0 0-1,0 0 6,0 0-7,0 0 1,0 0-10,0 0 16,0 0 5,0 0 10,0 0 3,0 0 5,0 0 9,0 0 4,0 0 8,-34 29 4,34-29-3,-18 14 4,9-3-2,1-3 1,1 4 4,-4 6-2,3-7 1,2 9-2,-1-6-3,0 5-2,4 0-3,-2-3-4,0 0-7,2 2-2,5 0 2,-2-18 0,6 31-2,0-17-11,3 0 0,1 2-11,1-7-6,3 2-10,3-4-9,3-2-9,5-3-10,1 2-12,1-8-9,3 1-9,2-3-11,10-5 2,-1 3-7,-4-5 10,-7 1-16,-4 0 0,5-1 7,-6-4 3,0 3 14,-3-4 5,-3 0 8,-5 4 6,3-4 11,-8 0 19,-1 4 12,-2-5 5,-3 0 15,-3 5 5,0 14 7,-3-40 6,3 25 8,-6-4 5,0 4 10,1-2 7,5 17 17,-3-25-7,0 14 5,3 11 1,-3-15 0,3 15-7,0 0-2,-7-15-9,7 15-8,0 0-9,0 0-3,0 0-4,-21 0-1,21 0-9,-17 21-1,7-6-2,1 1-1,-4 3-2,2 2-3,4 4 0,-6-1-1,9-3-3,0-4-1,-2 5-2,5-5-4,1-1-1,1 1-1,5-6-1,-1 5-5,1-6-2,5-3 1,5 1-11,-1-5-1,3-2-8,2-2-6,8-3-7,-2-3-4,2 0-8,3-7 1,-1 7 6,-7-8 0,2 1 2,-1-1 0,-4-3 4,0 3 2,-4-3 3,-1-5 5,-10 5 5,6 0 8,-11-3 4,1 6 5,-2-10 1,-5 2 5,-1 3 2,1 4 1,-2 0 7,-1 0 1,-2 4-2,-3 3 0,5-1-4,-5 3-2,0 1-4,14 6 3,-33-4 0,33 4-4,-26 8 3,12-1-7,0-4 1,6 8-2,8-11-6,-16 12 3,10-5-3,6-7-10,-5 13-8,5-13-1,0 0-13,0 0-3,7 26-15,-7-26-22,14 8-17,-14-8-37,20 4-4,-20-4-49,25-4-148,-25 4-358,23-8 159</inkml:trace>
        </inkml:traceGroup>
        <inkml:traceGroup>
          <inkml:annotationXML>
            <emma:emma xmlns:emma="http://www.w3.org/2003/04/emma" version="1.0">
              <emma:interpretation id="{AC15431A-03E1-48C4-8C1B-3C9F67DC0BF3}" emma:medium="tactile" emma:mode="ink">
                <msink:context xmlns:msink="http://schemas.microsoft.com/ink/2010/main" type="inkWord" rotatedBoundingBox="7431,16114 9416,16029 9451,16841 7466,16926"/>
              </emma:interpretation>
              <emma:one-of disjunction-type="recognition" id="oneOf4">
                <emma:interpretation id="interp20" emma:lang="en-US" emma:confidence="0">
                  <emma:literal>Seco</emma:literal>
                </emma:interpretation>
                <emma:interpretation id="interp21" emma:lang="en-US" emma:confidence="0">
                  <emma:literal>Sueco</emma:literal>
                </emma:interpretation>
                <emma:interpretation id="interp22" emma:lang="en-US" emma:confidence="0">
                  <emma:literal>Saco</emma:literal>
                </emma:interpretation>
                <emma:interpretation id="interp23" emma:lang="en-US" emma:confidence="0">
                  <emma:literal>{eco</emma:literal>
                </emma:interpretation>
                <emma:interpretation id="interp24" emma:lang="en-US" emma:confidence="0">
                  <emma:literal>seco</emma:literal>
                </emma:interpretation>
              </emma:one-of>
            </emma:emma>
          </inkml:annotationXML>
          <inkml:trace contextRef="#ctx0" brushRef="#br0" timeOffset="12680.1164">926 7518 149,'0'0'141,"-6"-15"-3,6 15-8,-6-8-10,6 8-7,-3-12-9,3 12-7,-8-12-5,8 12-1,-10-11-3,10 11-1,-7-9-3,7 9-10,-13-9-3,5 5-4,8 4 4,-12-4-6,12 4-7,-20-3-4,20 3-10,-21-1-4,21 1-5,-28 1 1,11 3-7,0 0 0,0 3-3,-3-4-4,4 4-3,-9 4 3,5-7-3,3 4 7,-2 1-6,5-1 3,-6-1-4,9-3 7,2 4-3,-5-6 0,4 6-2,3-1-3,0 4 0,-4-6-2,5 6-2,-3-4-2,4 7 1,-1-7 0,6-7-4,-9 16 0,7-7-2,-1 2-4,3-11 9,-3 19-5,3-5-2,0-14 2,6 19-3,-3-9 0,5-3 2,-2 6-2,2-6 1,1 1 0,5-2 4,-1 4 2,1-3-3,3-2 1,0 0 4,0-3 0,3 5-3,1-2 4,-1-3-4,-3 2 3,3-1-2,1 1-4,-7-3 0,3 3-2,-2 1-1,2-1 1,1 3-2,-8-2 3,3 6-3,-2-4 0,-2 0 2,-1 1-2,-2-1 1,0 4-2,-1-2 2,-2 2-1,0 1 1,-3-1 4,-3 7-2,3-5 2,-3 1 2,-5 0-2,-1 0-18,-2 1-2,-3-1 5,-9 5 1,-1-1-1,1 0 0,-2-3-3,-1-1 3,5 0-9,1-7 10,0 0 1,-4-2 2,4 2 3,6-6-5,0 0 7,14-1-8,-23-2-4,10-5-2,6 1-3,-6-6-4,8 4-5,-1-5-11,6 13-1,-11-28-12,11 8-8,0 20-1,2-30-11,1 15 13,-3 15-3,9-25 6,-9 16 9,7-5 4,-7 14-1,7-18 7,-7 18-2,3-13 10,-3 13-2,0 0 0,7-15 0,-7 15 1,0 0 3,0 0 8,0 0-1,0 0 3,0 0 0,0 0 3,0 0 1,0 0 11,0 0 5,20 37 10,-19-28-1,6 4-3,-1 0 1,0-1 5,5 3-1,-2-3 3,2 2-2,0-1 0,5-1-7,-2-1 0,3-3 4,0 1-7,3-5 0,7 4-1,4-5-5,2 1-6,-2-4-2,0-4-20,13 3-4,-13-1-11,9-6-12,-7 4-3,-2-2-22,-11-1 8,10-1-2,1-3 7,-8 2-3,-6 0-1,1 1 3,-1-1-10,-5-1 15,2 0 9,-14 10 8,14-19 10,-14 19 22,13-20 11,-13 20 10,4-20 17,-4 20 16,0 0 10,-3-27 0,3 27 11,-4-16 7,4 16 1,-4-14-1,4 14 3,0 0-5,-9-11-3,9 11-5,0 0-1,0 0-1,0 0-1,0 0-6,-40 20 1,32-8 0,-2-1-4,0 4-1,3-2 0,1 4 1,5 0-9,-9-2 0,7 3-3,3-3-6,0-15-1,0 31-3,0-15-1,9-4-3,-9-12-3,11 17-4,-1-7-1,1-5-5,6 1-11,0-1-16,3-3-13,0-1-13,-20-1-16,44-9-7,-21 4-7,-2-2-8,7 0-5,-8 0-8,3-4 1,1 0 3,-7 3 0,0-5 12,-2 1 12,4 1 0,-7 1 9,6 0 3,-4-7 10,-2 10 0,-1-7 9,0 6 3,1-7 5,-4 8 2,-8 7 9,20-19 7,-7 8-11,-5 4 16,4-5 9,-1 3 9,-11 9 2,23-14 5,-13 9 4,-10 5-3,14-7-16,-14 7 11,20-4-2,-20 4-2,14-5 2,-14 5 4,0 0-2,0 0 0,23 6-1,-23-6-4,11 7-1,-11-7-4,0 0 3,10 15 10,-10-15-20,0 0-11,4 14 2,-4-14-6,0 0 1,0 0-1,6 7 5,-6-7-1,0 0 21,0 0-9,0 0-4,0 0 7,0 0-1,0 0 3,0 0-2,0 0-2,0 0 8,0 0-2,14-26 12,-14 26 1,0 0 5,0 0 0,0 0 1,-7-25 4,7 25-4,0 0 1,0 0 2,-17-12-12,17 12-1,0 0 8,-21-2-8,21 2 5,0 0 3,-29 8 5,29-8 0,-17 14 6,6-3-1,1 2 7,-1-1 0,2 2 5,-5 1 2,6 2 1,-4 0 1,6-2-1,-2 4-5,2-5 4,2 0-2,0 3-2,4-2-1,0-1-3,1 2-3,-1-5-1,7 1-5,-1 0-1,5 3-6,-2-7-11,5 3-11,6-4-18,4 2-16,-4-5-22,8 1-19,2-2-17,1-1-11,3-7-19,-4 5-4,13-9 1,-12 2-4,13-5-9,-13 3-7,-1-4 1,-7 0 0,2-1-79,-2-4-237,-3 0 104</inkml:trace>
          <inkml:trace contextRef="#ctx0" brushRef="#br0" timeOffset="13110.0173">2181 8013 760,'11'-16'-49,"0"3"14,-11 13 34,12-31 14,-10 17 22,-2 14 26,6-28 15,-6 14 16,0 14 5,0-29 11,0 29 11,-1-14 4,1 14 6,-5-16 1,5 16-2,0 0-5,0 0-8,-5-20-11,5 20-10,0 0-8,0 0-13,0 0-2,0 0-9,0 0 2,0 0-8,0 0 1,-37 38-5,28-23-1,-2 3-4,1 3-4,-1 0-6,5-1-5,-2 2-2,-1 2-2,6-7-6,-2 5-5,1-1-15,4-5-2,1-2-7,4 6-1,1-1-15,-3-7-2,8 1-6,-2-3-3,5-1-12,4-2-8,-1-3-3,3-3-7,0-1-8,7-1-1,2-3 6,-8-1 3,3-4 0,-3 2 7,-1 0 7,-3-2 5,-1-3 7,-1-1 3,1 1 5,-5-4 8,0 2 7,-5-2 10,0-3 5,3-2 2,-9 1 11,0-5 9,-1-2 8,-4 1 7,-1-4 9,3 2-1,-3 0 3,-2-3 10,2 5 4,-5 3 9,1-1-4,6 13 2,4 11-2,-13-27-9,13 27-2,-11-14-9,11 14 3,-17-7-15,17 7-6,0 0-3,-26 8-4,26-8-2,-24 26 0,17-11-6,-3 0-2,-4 6-6,5-7-3,7 5-10,1-1-7,-7 0-8,8-3-3,0-15 2,3 22-7,-3-22 1,11 16-11,-8-7-22,-3-9-14,17 10-23,-17-10-33,30 4-31,-30-4-28,28-3-174,-28 3-396,34-8 176</inkml:trace>
        </inkml:traceGroup>
        <inkml:traceGroup>
          <inkml:annotationXML>
            <emma:emma xmlns:emma="http://www.w3.org/2003/04/emma" version="1.0">
              <emma:interpretation id="{3A42321E-D2D0-4A32-9DF0-41FB142063AA}" emma:medium="tactile" emma:mode="ink">
                <msink:context xmlns:msink="http://schemas.microsoft.com/ink/2010/main" type="inkWord" rotatedBoundingBox="12070,16077 14538,15971 14567,16643 12098,16748"/>
              </emma:interpretation>
              <emma:one-of disjunction-type="recognition" id="oneOf5">
                <emma:interpretation id="interp25" emma:lang="en-US" emma:confidence="0">
                  <emma:literal>color</emma:literal>
                </emma:interpretation>
                <emma:interpretation id="interp26" emma:lang="en-US" emma:confidence="1">
                  <emma:literal>co to</emma:literal>
                </emma:interpretation>
                <emma:interpretation id="interp27" emma:lang="en-US" emma:confidence="0">
                  <emma:literal>Colo</emma:literal>
                </emma:interpretation>
                <emma:interpretation id="interp28" emma:lang="en-US" emma:confidence="0">
                  <emma:literal>cotton</emma:literal>
                </emma:interpretation>
                <emma:interpretation id="interp29" emma:lang="en-US" emma:confidence="0">
                  <emma:literal>colon</emma:literal>
                </emma:interpretation>
              </emma:one-of>
            </emma:emma>
          </inkml:annotationXML>
          <inkml:trace contextRef="#ctx0" brushRef="#br0" timeOffset="9784.516">6426 7358 2,'6'-8'199,"-6"8"-15,0 0-9,0 0-3,0 0 6,0 0 3,0 0-3,0 0-5,0 0-7,-18 36-6,16-28-8,-3 3-4,4 1-9,1-12 0,-2 29-6,2-13-6,-3 1-5,6 3-4,-3-3-6,3 10-4,-3-4-8,0 5-3,-1 1-14,1-2-5,0 12 12,1-9-28,-2-1-1,-1-3-10,2-1-4,0 1-5,-3-2 0,3 2-3,0-7 8,0-3-17,3 2-9,-1-5-3,-1 2-1,1-2-6,3-6-8,-4 4-1,4-3-6,-2 1-13,-3-9-11,12 10-6,-4-6-19,3-1-20,-11-3-20,22 0-32,-8-3-32,1-2-42,3-2-30,-1-2-48,8-7-176,-5 1-491,0-3 217</inkml:trace>
          <inkml:trace contextRef="#ctx0" brushRef="#br0" timeOffset="10461.6826">6426 7630 74,'-11'-2'278,"11"2"-12,0 0-22,-11-4-16,11 4-20,0 0-19,0 0-20,0 0-18,0 0-14,0 0-17,0 0-17,0 0-22,44 4-25,-24 3-25,10-4-27,-2 2-22,3-4-16,0 0-13,9-4-12,-7-1-2,9 2-4,2 1-6,3-4-1,-5-2-6,1 0 6,2 1-8,-3-5-3,0 4 7,-4-1 0,-5 2 9,-5-6 10,-2 4 1,-3-2 17,2-1 8,-8 6 14,1-2 11,-4-1 10,-5 2 11,5-2 16,-8 5 17,2-4-7,3 0 15,-11 7 2,6-7 6,-6 7 4,9-7 2,-9 7 0,0 0-4,0 0 0,0 0-3,7-5-8,-7 5-3,0 0-5,0 0-3,0 0 2,0 0 2,0 0 0,0 0 5,0 0 0,-19 28 6,11-17 1,-1 5-1,-1 0 6,1 7 1,1 0-2,-4 5-1,3 2-9,-5 3-4,7-6-3,1 0-1,0-1-7,7-8-1,-1 6 6,4-8-9,-1 2 1,1-3-8,-1 0-2,4-1-3,4 0-9,-4-3-1,6 0-9,-2-3-5,1-1-3,4-1-3,1 0 2,0-6-5,2-5-1,-1 3-2,4-1-1,6-2 4,-1-6-2,-10 6-1,8-6 4,-8 1 3,2-8-2,-7 4 4,5-2 0,0-4 1,-7 3 3,-3 1 0,4-11 3,-8 3 0,4-1-4,-9-5 1,-1 1 1,1-1 1,-4 4-1,3-2 4,-5 5 5,-1-4 4,1 10 0,0-1-2,2 4 3,-3 2 0,-2-2-2,3 8 1,0 1-6,-4-2 1,1 3-3,11 4-2,-31 4 3,11-3-7,4 6 2,0 0 0,-2 3-3,2-3-2,-1 1 1,9 0-2,-1 2 0,3-3-3,-1 1-1,7-8-2,-6 14 2,6-14-3,0 15-3,0-15-12,13 12-9,-6-5-18,4-4-19,0 0-25,6-2-29,-6 3-11,6-4-29,-1 0-17,0 0-21,-2 0-151,3-4-384,-17 4 170</inkml:trace>
          <inkml:trace contextRef="#ctx0" brushRef="#br0" timeOffset="9088.9145">5148 7584 50,'-2'-16'185,"2"16"-20,0-18-13,0 18-16,2-18-5,4 11-13,-1-2-7,1-1-9,-2 3-12,6-7-9,1 3-2,1 4-9,4-4-9,-2 4-3,4-3 5,1 5 5,-2-2-3,2 3-3,-2-2-1,0 1-5,-1 2-7,-1 1-4,2-1-6,-1 3-2,0 0-3,-2 1-3,-2 1-4,2 0-6,3 0 2,-6 3-2,0-3-4,5 3-1,-7-4-1,2 5-5,-2-2 7,-9-4-12,14 5-3,-5 2-8,-9-7-3,8 7-1,-8-7 5,8 7-13,-8-7 1,0 0-4,3 7 0,-3-7 4,0 0 0,0 0 3,0 0 0,0 0 3,-17 11 2,17-11 1,0 0 11,-22-6-5,22 6 7,-20-5 0,12 1 10,8 4 6,-23-3-4,14-2-1,-4 3 3,1-3-3,-4-1 5,16 6-2,-22-3 3,10 2 2,12 1-1,-22-3 1,13 3-2,9 0 4,-24 0-4,24 0 5,-17 4 0,3 3-1,0-2-1,0 4 2,2-2-1,-2 5-1,0 2 3,0 0-2,-2 6 3,2 1 2,-2 4-3,2-4 2,0 8 2,-1-5-3,2 3-2,4-2 3,3-1-2,-2 4 0,6-5-2,2 2 5,4-6 1,-3-2 4,5 4-6,2-6 1,5 7-2,4-4-2,-6-4-4,9 3-1,0-3-4,2 0-1,3-7-10,-2 4-12,4-2-9,2 0-12,-1-7-12,3 0-11,-1 1-12,3-2-11,-2-5-9,12 1-19,-13-2-15,0 0-13,2-5-14,-2 0-23,1-1-12,6-7-22,-9 1-131,8-6-358,-3 1 158</inkml:trace>
          <inkml:trace contextRef="#ctx0" brushRef="#br0" timeOffset="9361.7575">6062 7617 104,'0'0'152,"-13"-4"0,13 4 0,-17-1 0,17 1-1,-20 3 0,7-2-5,1 0-3,1 8-2,-1 2-16,-1-1-9,2 4-3,-1 3-8,1-2-6,2 10-9,-6-6-5,5 2-12,2-1-5,2-4-7,2 2-6,1-2-5,3-1-1,5-1-12,-3-3-5,2 0-4,1-1-6,0-3-7,4-2-9,-1 2-5,3 0-6,1-3-7,5 0-6,-1-6-3,-4 4 2,-12-2 0,24-2 2,-12-1-3,-4-3 6,1 2 7,4-4-6,-7 4 4,3-5 2,1-1 6,-7 1 4,-2-2 4,4-3 0,-5 14 7,-2-25 7,2 9-4,-3 5 3,3 11-5,-3-24 3,2 12-3,-4-2-3,0 3-5,5 11-11,-4-16-16,4 16-22,-4-12-35,4 12-36,-6-10-50,6 10-42,0 0-133,0 0-365,-17-4 161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2:29.25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09A540-3B73-424A-8285-A291AF711E1C}" emma:medium="tactile" emma:mode="ink">
          <msink:context xmlns:msink="http://schemas.microsoft.com/ink/2010/main" type="writingRegion" rotatedBoundingBox="29600,3739 34166,3037 34316,4010 29750,4713">
            <msink:destinationLink direction="with" ref="{58FA5683-609B-4FC0-966D-8C036F28E770}"/>
            <msink:destinationLink direction="with" ref="{0CE6515E-58DB-4EF6-945B-A8373CDBD326}"/>
          </msink:context>
        </emma:interpretation>
      </emma:emma>
    </inkml:annotationXML>
    <inkml:traceGroup>
      <inkml:annotationXML>
        <emma:emma xmlns:emma="http://www.w3.org/2003/04/emma" version="1.0">
          <emma:interpretation id="{7DE0DA78-F025-48B0-95E7-9781BF88B46D}" emma:medium="tactile" emma:mode="ink">
            <msink:context xmlns:msink="http://schemas.microsoft.com/ink/2010/main" type="paragraph" rotatedBoundingBox="29600,3739 34166,3037 34316,4010 29750,4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0B5577-6E75-41E6-8C2A-E87426ED64B0}" emma:medium="tactile" emma:mode="ink">
              <msink:context xmlns:msink="http://schemas.microsoft.com/ink/2010/main" type="line" rotatedBoundingBox="29600,3739 34167,3037 34316,4010 29750,4713"/>
            </emma:interpretation>
          </emma:emma>
        </inkml:annotationXML>
        <inkml:traceGroup>
          <inkml:annotationXML>
            <emma:emma xmlns:emma="http://www.w3.org/2003/04/emma" version="1.0">
              <emma:interpretation id="{4B3F4302-CBCE-4025-A38A-E3FF5754707F}" emma:medium="tactile" emma:mode="ink">
                <msink:context xmlns:msink="http://schemas.microsoft.com/ink/2010/main" type="inkWord" rotatedBoundingBox="29600,3739 34167,3037 34316,4010 29750,4713"/>
              </emma:interpretation>
              <emma:one-of disjunction-type="recognition" id="oneOf0">
                <emma:interpretation id="interp0" emma:lang="en-US" emma:confidence="0">
                  <emma:literal>IITEOCIT</emma:literal>
                </emma:interpretation>
                <emma:interpretation id="interp1" emma:lang="en-US" emma:confidence="0">
                  <emma:literal>HITEOCIT</emma:literal>
                </emma:interpretation>
                <emma:interpretation id="interp2" emma:lang="en-US" emma:confidence="0">
                  <emma:literal>-ITEOCIT</emma:literal>
                </emma:interpretation>
                <emma:interpretation id="interp3" emma:lang="en-US" emma:confidence="0">
                  <emma:literal>#ITEOCIT</emma:literal>
                </emma:interpretation>
                <emma:interpretation id="interp4" emma:lang="en-US" emma:confidence="0">
                  <emma:literal>~IT!0&lt;it</emma:literal>
                </emma:interpretation>
              </emma:one-of>
            </emma:emma>
          </inkml:annotationXML>
          <inkml:trace contextRef="#ctx0" brushRef="#br0">9352 1709 95,'0'0'178,"0"0"-15,0 0-5,0 0-6,0 0-6,0 0-11,0 0-6,0 0-4,0 0-10,0 0 0,0 0-10,0 0-10,0 0-3,0 0-5,0 0-9,0 0-1,0 0-11,0 0-1,0 0-11,0 0 0,0 0-5,0 0-6,0 0-7,0 0-2,0 0-6,-17 4 0,17-4-3,0 0-3,0 0-2,0 0 1,0 0-2,0 0 2,0 0-1,0 0 1,0 0-2,0 0-2,0 0-1,0 0 2,0 0-3,0 0 1,0 0-1,0 0 2,0 0 0,0 0 7,0 0 0,0 0 7,0 0 1,0 0 1,0 0 0,0 0 4,0 0 7,20 7-5,-20-7-1,14 3 10,-14-3-12,18 0-1,-6 0 3,-12 0-6,27 0-4,-13-3 0,3 6-3,3-6-1,-6 2-5,5 1-1,-2-3-2,3 1 1,-1 2-4,-1-1-3,1 0-2,4-2 2,-2 0-4,-3 2 2,3 1-3,-4-2-1,0 0 2,-3 0 0,-2 1 10,1-3-11,-13 4-2,15 0-3,-15 0 1,14-1-1,-14 1 10,0 0-13,0 0 4,16 0-4,-16 0 0,0 0-5,0 0-7,14-2-4,-14 2-10,0 0-7,0 0-13,0 0-23,0 0-21,0 0-21,0 0-30,0 0-33,0 0-26,0 0-16,0 0-189,0 0-441,0 0 195</inkml:trace>
          <inkml:trace contextRef="#ctx0" brushRef="#br0" timeOffset="1132.3515">9988 1308 29,'0'0'156,"0"0"-3,0 0-7,0 0-2,0 0-7,0 0-5,29-3-9,-29 3-10,0 0 1,0 0-13,0 0-4,0 0-8,0 0-3,0 0-11,0 0-4,0 0-2,0 0-5,0 0-7,0 0-7,0 0-5,0 0-3,0 0-3,0 0-6,0 0-3,0 0-2,0 0-5,0 0 5,0 0-6,0 0-4,0 0-5,0 0 2,0 0-3,0 0 0,0 0-1,0 0-1,0 0-1,0 0-2,0 0-3,0 0 2,0 0 2,0 0-5,0 0 0,0 0-1,0 0 1,0 0 2,0 0-4,0 0-2,0 0 0,0 0 3,0 0 1,0 0-5,0 0 1,0 0 1,0 0 1,0 0 1,0 0-1,0 0 3,0 0-6,0 0 4,0 0-3,0 0 2,0 0-1,0 0 5,0 0-2,0 0-2,0 0 1,0 0 1,0 0-1,0 0 0,0 0-2,0 0 8,0 0 2,0 0 4,0 0-5,0 0 3,0 0-5,0 0 3,0 0 3,0 0 4,0 0-4,0 0 3,0 0 2,0 0-2,0 0 4,0 0 3,0 0 2,0 0-2,0 0 1,0 0-1,0 0-2,0 0 0,0 0 1,0 0-3,0 0-2,0 0 1,0 0-3,0 0-2,0 0 1,0 0 0,0 0-6,0 0 0,0 0-1,0 0-2,0 0 1,0 0 1,0 0-4,0 0-2,0 0-5,0 0 5,0 0-1,0 0 1,0 0 1,5 18 1,-5-8 2,0-10 7,6 20 3,-3-4 3,2 2 4,-3-2 4,2 3-3,-1 8 2,2-3-3,-3 3 5,-2 3-4,1-4 1,2 1-1,-3 1-1,0-1-2,-3 0-1,3-5-1,3 5 0,-3-7-6,-3-2 6,3-1-5,0-1-6,3 3 4,-3-5-2,2 0 1,-4 0-1,2-14-4,0 20 3,0-12 1,0-8-2,2 14 0,-2-14-4,1 13 1,-1-13 0,0 11 0,0-11 2,0 0-4,0 0 2,0 0-10,0 12-9,0-12-6,0 0-22,0 0-17,0 0-26,0 0-42,0 0-41,0 0-57,0 0-233,0 0-495,0 0 219</inkml:trace>
          <inkml:trace contextRef="#ctx0" brushRef="#br0" timeOffset="1789.9743">10002 1313 114,'0'0'216,"6"-16"-24,-6 16-11,8-11-17,-8 11-15,9-9-8,0 3-9,-9 6-12,18-11-9,-4 5-9,3 1-10,0 2-10,1-4-5,3 3-13,-3-3-4,6 2-6,-1-1-5,4 1-3,-7 2-3,2-3-8,-2 5-1,0-3-5,0-5-14,-4 4-5,0 1-13,1 2-17,-6 1-22,3-4-20,-4 4-15,3 0-52,-4-3-20,4-3-156,-13 7-331,20-8 146</inkml:trace>
          <inkml:trace contextRef="#ctx0" brushRef="#br0" timeOffset="1507.1381">10285 1300 197,'0'0'188,"0"0"-11,0 0-12,0 0-15,0 0-10,0 0-15,0 0-13,0 0-8,0 0-9,0 0 0,0 0 7,0 0-1,0 0 5,6 43-5,-4-29-4,-1 3-4,4 0-2,-5 2-2,6 6-4,1-3-4,-4 4-4,-2-2 1,2 3-4,0-5-12,2 1-6,-3-3-3,-1 3-4,-2-2-6,5 5-5,-2-9-3,-4 2-5,2-1 4,0 4-7,2-4-2,-4 0-5,2-2 0,0 1-5,0-2-4,-3-5-9,3 5-13,0-15-19,-1 19-17,1-19-21,-2 14-23,2-14-23,2 12-24,-2-12-26,0 0-32,0 0-202,0 0-430,0 0 190</inkml:trace>
          <inkml:trace contextRef="#ctx0" brushRef="#br0" timeOffset="2612.8484">11159 1106 50,'0'0'140,"0"0"-1,0 0 1,0 0-5,-28 30-6,15-21-4,1 4-10,1 1-5,-8 5-13,-1 0-5,3 2-9,-7 1-8,-8 4-11,2 0-4,-1-2-1,6-6-6,2 2-9,2 0-3,6-9-2,-1 1-3,5 2-19,1-3 11,0-3-3,4-1-1,-2-3 2,8-4-7,-11 13-5,11-13 6,-7 5 2,7-5 6,0 0 7,-7 7 6,7-7 10,0 0 5,0 0 4,0 0-4,0 0-2,0 0-1,0 0-8,0 0-3,0 0-2,0 0-6,0 0-1,8 18-6,-8-18 0,0 0-6,11 3-3,-11-3-3,9 7 3,-2-2 3,0 1 1,3-1-1,-3 2 0,1 2-5,0 1 2,4 1-3,1-1 5,-2 3-5,1-2-3,1 1-1,1 0 1,1-1-2,-2 3-3,-1 0 0,4-2-15,-2-1-22,-5 1-17,4-1-32,-2-2-37,-2-2-37,0-2-41,1 1-44,-4-1-119,2 1-386,-8-6 171</inkml:trace>
          <inkml:trace contextRef="#ctx0" brushRef="#br0" timeOffset="3236.3262">10883 1957 118,'0'0'206,"0"0"-12,0 0-11,0 0-9,0 0-7,6 9-13,-6-9-15,0 0-5,0 0-2,8 7-5,-8-7-17,13 9-7,-6-4-6,1-3-11,0 3-11,1-1-2,2 3-11,-11-7-8,17 6-1,-7-5-6,1 3-5,-2 1-4,0 2-5,2-6-2,2 3-4,-6-1-6,-7-3-12,17 1-12,-17-1-14,18 2-16,-18-2-16,14 0-24,-14 0-33,20 0-20,-20 0-33,20-9-26,-12 8-138,-8 1-351,15-7 156</inkml:trace>
          <inkml:trace contextRef="#ctx0" brushRef="#br0" timeOffset="4253.8377">11582 1136 215,'0'0'203,"0"0"-23,0 0-12,0 0-20,0 0-17,0 0-11,0 0-19,0 0-9,0 0-8,0 0-12,0 0-5,0 0-8,0 0 2,0 0-4,-12 43 1,10-27-1,-4-5 2,3 6 0,-3 2 2,3-1 2,1 7-7,-1-1 4,-2-4-2,5 4-6,-1 3-3,-4-1-4,5-1-5,-2 0-3,1-1-2,1 0-3,0-7-4,0 1-3,1-1-1,1 1-1,0 2-5,2-4 1,-2 1-4,4-2 1,-1-2-4,2 1 2,-2-4-3,0-3 3,4 1-4,-1 3 0,0-7-2,-1 3-1,3 0 0,1-3 1,-3 0-4,-8-4 1,20 4-2,-12-2-3,-8-2-1,21-2-2,-8-2-1,-2 0 1,-2 0 2,-1-3-2,6 0 0,-3 1-2,-3-4 0,1-1 1,2 1-7,-2-3-2,2-3-1,-2 2 5,-1-1-6,0 0 0,3-10 2,-2 11 1,-1-9 0,3-3 1,-3 2-2,-2 9 7,3-7-1,-4 3 2,1-6-1,2 0 0,-2 3 3,-3-1 0,0 3 0,-1 1 1,-2 0-1,0 2 3,-2 0-2,-1 4 1,2-6 2,-1 6-1,-3-2-3,-1 1 4,5-2 0,-6 3-1,4 5 1,-1-3 1,-3 0-4,7 11 3,-7-17-2,0 12-4,7 5 4,-12-11-2,7 4-2,5 7 4,-14-5-2,14 5-2,-23 0 2,23 0-1,-22 3 2,14 1 3,-6 2-7,2 0 4,-1 1 1,3 1-1,-1 3-3,1 0 5,2 3-1,-1-2 2,1 2 1,-1-3 6,3 3-3,0 1-2,4-7 4,0 3 4,-2 3-3,4-2 4,0 2-5,1 0 2,2-4-6,1-2 5,-4-8 1,7 20-1,1-11 3,-2-1-5,2-1 0,3-1 0,-2 4-3,5-4-4,-1 1-5,-1-4-3,1 2-10,1-4-6,1-1-15,1 0-10,-16 0-11,25-2-12,-13-2-4,-12 4-18,22-3-1,-13-3-13,-1 3-15,0-2-18,-8 5-19,16-9-113,-12 3-297,-4 6 133</inkml:trace>
          <inkml:trace contextRef="#ctx0" brushRef="#br0" timeOffset="4846.4992">12716 1052 22,'0'0'163,"0"0"-13,0 0 2,-5 15-3,5-15-5,-12 13-4,7-4-8,-1-2-3,-5 3-8,2 2-7,-2-1-15,0 0-7,0 0-7,-2 4-8,-1-3-7,4 1-9,-8 8-3,3-9-7,2 1-6,-1-3-2,2-1-4,3 3-4,1-1-7,-3-5-1,6 1-2,-4 0-2,9-7-4,-11 12 0,11-12-2,-6 8-3,6-8 0,-8 7-2,8-7-2,0 0 1,-9 7 0,9-7 1,0 0 2,0 0-3,-5 8 2,5-8 1,0 0-4,0 0-1,0 0-2,0 0 1,0 0-1,0 0 0,0 12 5,0-12 8,0 0 2,5 14 13,-5-14-5,6 14 9,0-6-3,2 1 5,0 3 4,1-1 3,-1-3-1,0-1 1,1 7-5,2-7 3,-2 8-7,4-7 0,-1 2-1,1 1-9,-4 0-1,3 0 0,-2-2-5,2 1 3,-4-1-8,3-1 3,-3-1-17,-1-3-15,1 4-25,0-3-26,-2 4-22,-6-9-35,13 8-37,-6-4-34,-7-4-36,13 10-180,-7-7-439,-6-3 193</inkml:trace>
          <inkml:trace contextRef="#ctx0" brushRef="#br0" timeOffset="5290.2819">13242 991 178,'0'0'236,"0"0"-10,0 0-14,0 0-14,0 0-18,0 0-13,0 0-17,0 0-15,0 0-15,0 0-12,0 0-12,0 0-10,0 0-5,0 0-2,0 0-4,17 23-2,-14-9-5,-3 0 4,4 2-9,0-1-3,2 2-1,-2 4-4,0 6-3,-1-6 5,4 5-17,-4-1 1,-2-2-12,-1-7 6,3 3-9,2 1 0,0-3-2,-4 0-1,-1 1-11,3-1-14,1 0-27,-3-3-16,-1 1-31,2 1-45,-2-4-33,3-1-41,-3-11-53,0 18-131,0-18-410,-3 14 181</inkml:trace>
          <inkml:trace contextRef="#ctx0" brushRef="#br0" timeOffset="5620.3229">13631 998 36,'0'0'290,"0"0"-25,0 0-25,0 0-22,0 0-26,0 0-17,0 0-18,0 0-17,5-7-20,-5 7-9,0 0-6,0 0 1,0 0-9,10 30-1,-6-21-8,1 6 3,-2 0-16,3 3-3,-3-4-10,4 4-10,-3 6 1,-1-4-4,2-3-5,-3 7-5,2 1-5,-4-6-3,2 6-8,-1-1-16,-1-4-18,0-5-19,0 3-19,-1 1-32,-1-1-23,-1 0-26,2-4-25,1-2-28,0-12-32,0 17-137,0-17-381,-2 10 169</inkml:trace>
          <inkml:trace contextRef="#ctx0" brushRef="#br0" timeOffset="5922.4698">13020 874 115,'-4'-15'299,"4"15"-24,11-18-25,0 4-21,6 3-18,5 0-24,5-3-15,1 2-17,12 2-18,-1-6-11,3 6-15,6 0-15,-2-2-14,-1 5-12,6 0-9,-7-5-10,2 5-7,-2 0-4,-2 0-6,-1-1 0,-12 5-9,-2-4 20,-7 3-5,-1-3-4,-4 5-4,1-3-2,-4 3-5,-4 0-1,-8 2-2,17-4-9,-17 4-14,8-4-12,-8 4-23,0 0-24,0 0-34,11-4-39,-11 4-42,0 0-48,0 0-167,0 0-422,0 0 187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2:36.5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FA5683-609B-4FC0-966D-8C036F28E770}" emma:medium="tactile" emma:mode="ink">
          <msink:context xmlns:msink="http://schemas.microsoft.com/ink/2010/main" type="inkDrawing" rotatedBoundingBox="30411,4862 34178,4312 34197,4439 30429,4988" semanticType="underline" shapeName="Other">
            <msink:sourceLink direction="with" ref="{BE09A540-3B73-424A-8285-A291AF711E1C}"/>
          </msink:context>
        </emma:interpretation>
      </emma:emma>
    </inkml:annotationXML>
    <inkml:trace contextRef="#ctx0" brushRef="#br0">0 493 162,'0'0'176,"0"0"-11,0 0-8,0 0-11,0 0-7,0 0-13,0 0-4,0 0-3,0 0-11,0 0-8,0 0-9,0 0-2,0 0-7,0 0 0,0 0-2,32 11-3,-22-10-2,9 3-5,-2-4-6,9 1-2,1-1-8,5 0-3,-2 0-4,10-1-3,6-3-3,-6 4-5,5-2-3,0 2-5,2-3 0,-5 1-4,-1 1 1,1-3-6,0 0-2,0-1-3,0 4-1,0-3 0,0 1-2,-2-3-3,-7 4 0,8 0 3,1 1-4,0 1 0,-11-4-3,11-7 2,3 4-5,-3 0 3,5 0 5,-2 5-11,0-3-5,3 0 4,-3-2-4,1 1 0,-3 1-1,-2-4 2,1 3 0,1 0 2,-12 1-1,4 3-1,-7 0 0,3-5 4,0 2-5,0 0-4,2 1 5,1 2-3,-1-5 3,6 3-5,-5-2 3,-1 2 1,9-3 0,-9 3-4,-2-1-2,0 4 3,0-2-4,0-1 3,0 0 0,2 1-2,7-5-1,-10 6-2,-2-6-2,0 2 2,3 1 1,-1 0 3,-1 3 1,-1-5 1,0-1 0,0 2 4,4-1 0,-3-1-5,1 2 2,-1 0-1,3-1-1,-3 0-1,4 3 1,-4-3-2,3 3-7,-6-3 2,4-1-6,-4 3 0,1 3 1,-3-5 3,3 7 0,-7-5 4,0 1-3,-2-1 2,8 1 5,-6 0-5,-1 1 6,1-1 2,0 1 0,-1 0-2,1 1 6,1-4-4,-1 1 3,5 0-2,3 0 0,-8 0 11,-1 2-6,1-1-9,-1-3 7,1 4 6,0 2-1,0-5-3,2 2 1,-2 1 1,-2 0 1,2-1 5,-2-1 4,1 3 0,-3-2 1,-1 3-2,4-4 11,-5 1-3,-2 2-2,-2-1 3,-10 3 0,20-4-5,-11 2 3,-9 2 1,21-5 0,-14 4-2,-7 1-3,18-3 1,-18 3-4,15 0-1,-15 0-1,16-1 2,-16 1-3,12-2-1,-12 2-3,13-4 7,-13 4-7,12-1 1,-12 1-2,0 0-6,11-2-12,-11 2 5,0 0-6,0 0 7,0 0-13,0 0-7,0 0-1,0 0-12,0 0-33,0 0-1,0 0-12,0 0-20,0 0-30,0 0-136,0 0-300,0 0 134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2:37.63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E6515E-58DB-4EF6-945B-A8373CDBD326}" emma:medium="tactile" emma:mode="ink">
          <msink:context xmlns:msink="http://schemas.microsoft.com/ink/2010/main" type="inkDrawing" rotatedBoundingBox="30480,4930 34463,4421 34475,4515 30493,5024" semanticType="underline" shapeName="Other">
            <msink:sourceLink direction="with" ref="{BE09A540-3B73-424A-8285-A291AF711E1C}"/>
          </msink:context>
        </emma:interpretation>
      </emma:emma>
    </inkml:annotationXML>
    <inkml:trace contextRef="#ctx0" brushRef="#br0">-6 478 32,'0'0'128,"0"0"0,-7 9-8,7-9-13,0 0 11,0 0-8,0 0-3,0 0-3,0 0-4,0 0-7,0 0-2,0 0-4,0 0-3,0 0-2,0 0 0,35 2-6,-18-6 4,5 2-4,6 0-6,1-1-5,13-2-6,5 3-3,0-2-8,4 3-4,0-1-6,2-2-1,2 0-7,-1-2-3,2 4-3,1-5-2,-1 5 1,3-2-5,-2 1-2,3 1 1,-3 1-3,19-6-5,-15 8-1,16-6 4,-17 2-9,-4-3 0,22-5-1,-20 8-2,1-5-7,17-5 5,-21 11-7,-2-11 4,1 10 1,-1-7-2,2 0 0,-6 5 1,1-2 1,3-3 0,-4-1 1,0 3-4,0-2 2,-1-1 5,-6 3-6,6 1 3,-6 0 2,2 0 1,-2 0 0,2-1-5,-6-3 2,8 4 1,-4 3 0,-2-2 0,2-2-2,-3 2 3,-5 1 0,7-2 1,1 2-3,-8-1 3,-1 1 0,-4-1 1,4 2-2,0 1-2,-5 0 0,3-2-3,0-1 5,-1 5-1,-1-4-3,-2 1-2,-1 2-2,-5 1 7,8-2-13,1 0 10,-10 2 6,11 0-8,-3-6-1,-1 7 2,2-2 0,-1 2 3,0-1-2,0-2 2,-1 0 5,1 0 2,-8-1 0,6-3 2,-4 4 0,-5 1 3,11-3-5,-10 3 1,-1-2 0,1-1 3,-2 3-2,3-1 1,-4-2-1,2 3-2,-3-2-1,2 0 1,-7 3-1,-9 1 1,25-3-4,-15 1 3,0 1-1,1-4 4,-11 5-4,24-2 5,-15 2-4,-9 0 7,20-5-6,-10 2 1,2 1 2,-1-2 0,-11 4-7,20-5 6,-20 5-1,16-2-2,-16 2-3,15-3 0,-15 3-11,13-2-5,-13 2-8,0 0-19,12-1-16,-12 1-21,0 0-22,0 0-23,0 0-20,0 0-18,0 0-112,0 0-297,0 0 132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38:54.5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D2A4A1-5561-4FB3-BA58-FFE269EC46B7}" emma:medium="tactile" emma:mode="ink">
          <msink:context xmlns:msink="http://schemas.microsoft.com/ink/2010/main" type="writingRegion" rotatedBoundingBox="10060,8341 15075,7937 15151,8877 10136,9281"/>
        </emma:interpretation>
      </emma:emma>
    </inkml:annotationXML>
    <inkml:traceGroup>
      <inkml:annotationXML>
        <emma:emma xmlns:emma="http://www.w3.org/2003/04/emma" version="1.0">
          <emma:interpretation id="{62D8249F-E2EE-4EED-ADBB-5F3AD50FF8E8}" emma:medium="tactile" emma:mode="ink">
            <msink:context xmlns:msink="http://schemas.microsoft.com/ink/2010/main" type="paragraph" rotatedBoundingBox="10060,8341 15075,7937 15151,8877 10136,9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E871B9-ED04-442B-8C3C-2ACD90D9AE3B}" emma:medium="tactile" emma:mode="ink">
              <msink:context xmlns:msink="http://schemas.microsoft.com/ink/2010/main" type="line" rotatedBoundingBox="10060,8341 15075,7937 15151,8877 10136,9281"/>
            </emma:interpretation>
          </emma:emma>
        </inkml:annotationXML>
        <inkml:traceGroup>
          <inkml:annotationXML>
            <emma:emma xmlns:emma="http://www.w3.org/2003/04/emma" version="1.0">
              <emma:interpretation id="{6EE3CA4C-D344-4F7E-8EC8-242FC2BC9B62}" emma:medium="tactile" emma:mode="ink">
                <msink:context xmlns:msink="http://schemas.microsoft.com/ink/2010/main" type="inkWord" rotatedBoundingBox="10060,8341 15075,7937 15151,8877 10136,9281"/>
              </emma:interpretation>
              <emma:one-of disjunction-type="recognition" id="oneOf0">
                <emma:interpretation id="interp0" emma:lang="en-US" emma:confidence="0">
                  <emma:literal>Quadrant</emma:literal>
                </emma:interpretation>
                <emma:interpretation id="interp1" emma:lang="en-US" emma:confidence="0">
                  <emma:literal>Q radiant</emma:literal>
                </emma:interpretation>
                <emma:interpretation id="interp2" emma:lang="en-US" emma:confidence="0">
                  <emma:literal>Q warrant</emma:literal>
                </emma:interpretation>
                <emma:interpretation id="interp3" emma:lang="en-US" emma:confidence="0">
                  <emma:literal>Quadrants</emma:literal>
                </emma:interpretation>
                <emma:interpretation id="interp4" emma:lang="en-US" emma:confidence="0">
                  <emma:literal>Q readout</emma:literal>
                </emma:interpretation>
              </emma:one-of>
            </emma:emma>
          </inkml:annotationXML>
          <inkml:trace contextRef="#ctx0" brushRef="#br0">3533-74 46,'0'0'162,"-2"-10"-5,2 10-8,-4-10-8,4 10-8,-8-15-9,3 8-8,0-2-13,5 9-6,-10-16-1,6 9-3,-2-2-3,0-1-4,-2 3-9,8 7-7,-14-11-5,8 4-7,6 7-5,-14-11-3,8 10-8,6 1-8,-19-4-4,19 4 0,-22 0-4,13-2 0,9 2-4,-25 6-7,17-3 2,-4 1-3,4 2-1,-6 2 4,-2-1 2,4 3 2,-1 3 1,1 2 5,1 1 2,-3-2 3,-5 4 2,12 1 6,-7 2 2,1 1 3,4-1 3,-5 2-4,8-5-2,-1 5 0,-4-2-1,8-1-3,-4-3-1,7 1 5,0 1-7,0-2 1,3 1-4,0-1-1,0 3-2,2-2-4,2 0-4,3 1-2,1 1 1,1-8-6,-3 2 3,2 1-4,5-3-4,-2-2-3,1 1-1,-2-4-2,4 4 0,0-8-5,-3 4 0,2-7-3,-2 5-2,6-2-2,-3-6 0,-1 3-2,-1-1-1,1-5-2,1-1-5,-3 0 6,3-2-5,2 1 0,-4-2-1,-2-1 3,1-2 2,0 1 0,-2-3 3,1 0 2,-5-3 1,1 2 1,-1-1 2,3-7 2,-5 7-3,-6-3 4,6 2 0,-3-1 3,-1 1 3,-4-6 2,2-1 2,-1 6-1,-1-1 2,-1 6 2,0-4 1,-2 3 3,0-1-2,2 2-2,-4 0 0,2 1 1,-3 1-6,0-1-3,4 4-8,-3-1-8,1-2-11,-2 5-16,-1-1-22,3 1-15,-4 0-24,1 2-18,9 5-26,-19-6-22,7 2-21,12 4-21,-22-3-115,10 3-350,12 0 156</inkml:trace>
          <inkml:trace contextRef="#ctx0" brushRef="#br0" timeOffset="315.7054">3374 60 95,'0'0'188,"0"0"-8,0 0 7,3 18-4,0-11 1,-3 6-8,8 0-4,-3 5-17,-1 7-9,-1-4-7,7 4-6,-4-1-12,-1 1-12,4 0-6,-3 0-10,-1-2-11,4 2-9,-1-3-5,0 1 1,-2-3-15,0-4-5,1 0-6,-1 3-12,2-4-22,-2 0-20,-2 1-26,1-3-29,0 1-31,1-4-37,2-3-43,-2 2-44,-3-2-130,-3-7-378,9 11 167</inkml:trace>
          <inkml:trace contextRef="#ctx0" brushRef="#br0" timeOffset="2725.2505">3925-79 137,'0'0'179,"0"0"-17,0 0-4,0 0 0,14 21-2,-14-21-1,-4 18-2,5-6-7,-2 2-5,-1 1-6,2 3 0,0 0-8,0 0-3,0-3-12,2 4-9,2-2-11,-4-2-5,3 0-13,0-1-3,1 1-10,2-4-6,-2 0-5,0-1-4,2 2-7,0-4-4,0-1-8,2 0-9,-2 0-6,2-1-14,1-1-12,1 2-9,1-3-7,-4-1-14,-7-3-12,24 4-11,-9-4-11,4-4-13,-5 1 0,3-2-7,-4-2 2,7-3-4,-5 2 7,4-3-4,-3 2 10,-1-3 1,2 0 12,-7-1 16,2 1 2,-1-1 15,-2 0 8,-1-1 7,-1 1 11,0 1 6,-2-1 11,-3 0-2,-1 2 9,-1 11 1,5-18 5,-5 2-1,0 16 0,-3-20 5,3 20 5,-2-15 5,1 4 2,1 11 2,-2-12 9,2 12 2,-3-13 9,3 13 0,-3-11 7,3 11 4,0 0 3,0 0 4,-3-11-2,3 11 0,0 0-7,0 0-2,0 0 0,0 0-14,-3-11-4,3 11-5,0 0-6,0 0-2,0 0-5,0 0-1,0 0 6,0 0-2,0 0 3,-4 33-1,4-33 5,4 25 5,-4-7 1,1-4-1,-2 2 0,2 2-2,-1-3-3,2 3-1,1 2-1,-3-4-5,1-1 0,1-1-3,4 2 1,-4-2-6,2-3-3,1-1 0,-2 1 1,3 2-3,1-4-2,-1 1 1,0-3-6,2 2 1,0-4-3,-1 0-7,1 3-11,-8-8-5,17 8-7,-9-4-9,1-1-4,-9-3-6,19 2-7,-19-2-11,17-3-4,-4 1-6,-13 2-1,25-9-3,-15 4-6,1-1 3,3-2 1,-1 1-5,1-4 3,-5 1 6,5 0 5,-3-2 6,0 0 3,0-1 0,1-1 9,-2 0 4,-1 2 11,2-3 3,-3 4 10,0 0 3,-1-2 6,0 4 7,0 1 4,-2-2 3,0 2 2,-1-2 1,-4 10 1,11-15 0,-5 7 2,-6 8 2,10-13 2,-4 5 0,-6 8-2,9-10 6,-2 5 1,-7 5-4,11-10 5,-11 10-9,12-4 5,-12 4-6,11-7 0,-11 7-1,12 0 3,-12 0-5,0 0 4,22 0-4,-22 0-4,13 2 4,-13-2-4,15 0-6,-15 0-1,14 1 0,-14-1-1,11 4-5,-11-4-1,0 0-7,0 0 0,0 0 0,16 0 1,-16 0-2,0 0 1,0 0-3,0 0 6,0 0-1,0 0 4,0 0-6,0 0 4,0 0 3,0 0 0,0 0 2,0 0-1,0 0 0,0 0 3,0-18-1,0 18 6,0 0-1,0 0 8,0 0-2,0 0 5,-8-21 1,8 21 11,-6-7-5,6 7 3,0 0-2,0 0-1,-8-11 1,8 11 3,0 0-1,-11-5 0,11 5 0,0 0 4,-17 4-4,17-4 8,-14 7-4,6-2 7,0 1-2,-1 2 7,0 1 1,-4 3 8,1 3 1,2 0 8,-1-1-3,1 8 4,-5 0 0,5-1 2,2-2-1,0-4-3,2 2 4,0-2-7,4 3-3,0-6-6,4 1-1,-2-13-1,2 21-4,1-11-1,-3-10-5,9 13-2,-1-6-1,0-2-8,2-2-12,6 1-12,0-4-7,-2 0-14,4-1-16,1-3-4,-3-1-10,4-2-2,-5 1 0,3-2 3,-3 1-6,1-4 7,-4 2-3,1-2 6,-4-1 13,-3 3-6,0-3 5,1-2 15,-6 3 0,4 0 6,-4 1 10,-1 10 16,2-21 11,-2 5 4,0 16 5,-2-20 11,2 10 5,0 10 9,-1-18 6,1 18 4,0-12-2,0 12 0,0 0 0,0-14-2,0 14-7,0 0-1,0 0-5,0 0-6,0 0-6,0-16-5,0 16-3,0 0-2,0 0 0,0 0 1,0 0 3,0 0 3,0 0 3,-11 38 12,11-25-2,0-13 0,-2 25 5,-2-12-3,2 0-4,2 1-2,0 1-2,2-3-4,-2-1 1,4-3-5,0 5 0,0-1-5,1-4 3,3 2-1,-2-2-6,2-1-5,6 0-2,-5 1-8,5-5-9,3 2-7,-3-4-8,6 0-15,-1-3-6,1-3-15,2 2-11,5-6-11,-7 3-9,8-5-4,-3 3 1,3-2 4,-2-5-6,-4 4 0,0-3 7,-7 2 12,6 0-2,-3 1 7,-4 1-2,0-3 15,2 3 2,-5 2 11,-2-2 9,1 3 13,-1 1 13,-3-1 11,2 0 7,-8 7 12,9-8-3,-9 8 4,8-7 7,-8 7-2,6-7-3,-6 7 3,8-11-5,-8 11 3,0 0-7,11-5 3,-11 5 1,0 0-5,12-6-4,-12 6 3,10-3-5,-10 3 1,0 0-7,18 0-1,-18 0-3,11-4-7,-11 4-6,0 0-2,19 4-5,-19-4-2,0 0-3,16 0 3,-16 0-1,0 0-4,7 3-1,-7-3 3,0 0 4,0 0 3,0 0 0,0 0 7,0 0 13,0 0-4,0 0-4,0 0 10,14-7-1,-14 7 12,0 0-3,0 0 4,0 0-2,0 0 9,0 0 5,0 0 5,0 0-1,0 0-3,-18-22-2,18 22 3,-11-6-3,11 6 2,-14-3-7,14 3 6,-16-1-6,16 1 5,-20 0 2,20 0 0,-20 6-1,9-2 4,2 0 1,-1 2 3,-2 1-2,-1 2 0,1-2 4,1 2 0,2 3 2,-1 0-1,-2 1 3,2 1 2,4-2-2,-2 1-4,2 0-2,0-2-2,4-2-3,-2 6-3,4-5-2,0-10-3,1 18-1,-1-18 2,7 16-4,-3-8-5,2-3 1,2 1-8,5-2-7,-2-1-5,1-2-5,-12-1-7,31-3-4,-15-2-2,4 2-7,-4-3-1,2 1-2,-2-6-1,3 1 3,-4-1 2,-1 0-1,2-2 3,-4 3 7,7-8 0,-10 4 4,4-1 1,-4-1 1,-1-9 1,1 4 5,-4 3-2,-1 0-1,1-8 4,-2 1 2,2-1 8,-4 0 7,1-3-3,-2 4 0,-2-1 5,1 0 12,-2 2 1,1 4-2,-1-5 3,-2 9-3,1-2 2,1 1 0,-2 0 1,-1 2 3,4-1-2,-4 3 0,3 2 4,-2 3 1,5 8 3,-6-18 5,4 10-6,2 8-4,-6-11-1,6 11-2,0 0-2,-5-10 2,5 10 0,0 0-3,0 0-1,-3-15 2,3 15-3,0 0-1,0 0-5,0 0-2,0 0-5,0 0 2,0 0 1,0 0 1,0 0 2,0 0 5,-1 33 4,1-33 4,1 25 6,1-6 9,3-1 4,-2 0 1,3 7 7,-1 1 0,-2 1-7,0-1 3,5 1-7,-2-1-1,0 4-2,-1-3-1,-1-2-8,3 3 2,-4-3-6,3 1-5,-3 0-11,0-1-14,0 0-5,-1 0-18,-1 1-16,-1 0-16,0-2-22,0-1-24,-1 2-33,1-3-29,0 3-21,0-7-18,0-2-27,0 0-185,-2 1-452,-1-7 200</inkml:trace>
          <inkml:trace contextRef="#ctx0" brushRef="#br0" timeOffset="3635.2414">5881-84 180,'0'0'197,"5"-10"-9,-5 10-10,1-14-8,-1 14-12,6-10-14,-6 10-11,8-9-12,-1 4-13,-7 5-9,12-11-13,-3 6-9,2 3-6,-11 2-10,22-3-4,-11 1-10,6 2-2,0 2-5,0 1-6,0-1-5,2 5-4,-3 2-4,-2 1-7,8 7-5,-2-3-3,-2 5-2,-5-5 3,2 4-10,-2-2 0,-4-1-3,2 3-7,-1-2-4,-4 1-1,2-3-1,-2 0-6,3 0-1,-3 0-3,-1-8 2,-2 1 1,-3-7-2,6 15 1,-6-15 1,0 10 5,0-10-4,0 0 6,0 0 3,-6 18-1,6-18 2,0 0 0,-14 4-1,14-4 10,-14 3-2,14-3 2,-17 0-2,17 0 2,-19 0-2,19 0 2,-17-6 9,8 3 0,9 3 0,-11-12 5,3 7 6,2-4 0,0 0 4,6 9 0,-7-18-2,3 3 8,2-2 1,2 0 3,2 2-2,1-2 3,3-4-1,-3 3 5,3 0 7,1 3-4,0 1 1,-2-2-3,4 1-1,-1-1-6,-2 4-1,1-4-8,0 2 3,0 4-7,-3 1-3,4-4-6,-2 3-14,-2 1-5,-4 9-12,6-14-7,2 7-8,-8 7-15,7-10-16,-7 10-10,7-8-14,-7 8-14,10-6-13,-10 6-21,10-5-125,-10 5-290,0 0 128</inkml:trace>
          <inkml:trace contextRef="#ctx0" brushRef="#br0" timeOffset="4979.9093">6607-84 137,'-8'-8'213,"8"8"-14,0 0-16,0 0-17,-13-6-17,13 6-12,0 0-11,0 0-9,-29 13-14,20-5-5,1 1-9,0-1 0,-1 1-6,2 2-9,3-3-2,-3 3-7,4 1-3,-3-3-8,6-9-5,-5 19-4,2-9-2,0-2-9,3-8-3,-1 15-7,1-15-8,0 12-8,0-12-11,0 0 0,4 13-8,-4-13 0,8 6-4,-8-6-5,14 1-3,-14-1-4,0 0 2,23-8 3,-13 5-1,-1-3-1,-1-2 4,4-1 4,-4 2 0,5-2 4,-1 0-1,-3 0 4,4-2 1,-7 3 8,3-3 5,-2 1 5,1 2 6,-1 0 3,0 1 10,0-3 4,0 3 0,-7 7 2,12-13 2,-6 7 4,-6 6 8,10-9 1,-4 4 0,-6 5 4,8-8-9,-8 8-6,0 0-4,10-6-7,-10 6 0,0 0-4,0 0 1,15 12-3,-15-12-2,7 9-3,0 2-2,-4-4-3,-3-7 1,7 18 3,-2-10-6,0 3 2,-2-4-5,2 4 2,1-8-3,-6-3-6,8 18-2,-5-13-3,-3-5-4,9 10-5,-6-4 5,-3-6-5,14 7-6,-14-7-2,8 3-6,-8-3-5,14-1 2,-14 1-12,19-4-3,-12-1-2,4-1 2,-1 2-7,-3-4 2,4 2 10,-1-5 0,2 0 7,1 0 0,-4 1 5,0-1 7,2 4 3,-3-1 11,3-3 4,-3 4 12,-1-4 2,0 4 6,0 0 6,-7 7 1,10-12 5,-4 5 4,-6 7 1,11-11 3,-11 11-3,6-4-6,-6 4-2,0 0-3,0 0-5,0 0-3,0 0-2,11-3 3,-11 3-5,0 0 0,0 0 0,11 18 3,-11-18-6,3 10 2,-3-10-2,6 16 1,-1-6-1,-5-10 0,6 11-3,-1-2 3,-5-9-2,11 13-1,-5-9 1,2 3-6,-2 1 0,2-5-3,1 1-9,0 3-2,-9-7-9,22 0-4,-8 2-3,2-2-3,-2-2-2,-2 2 1,7-5-1,-5-1-2,2 3 0,-1-5 5,-2 4 1,-1-3 1,-1 0 1,-2-3 6,1-2 2,-1 5 2,0-5-1,-1 1 1,-2 4 5,-2-4 12,0 1 6,-4 10 6,10-19 9,-6 15 3,-4 4 5,8-18 1,-2 11 4,-6 7 1,3-11-3,-3 11 2,0 0-9,10-8-2,-10 8-3,0 0-4,0 0-3,0 0-2,9-2-4,-9 2 3,0 0 5,6 18-4,-6-18-4,5 15 1,-5-15 3,8 14-4,-5-1 1,1-4-1,4 1 0,0 3-6,-2-4-1,-1-2-5,3 3 0,1-2-4,5-1 3,3 3-4,-1-7 0,-1 3-6,4-2-1,-3-1 1,4-3 0,-1 1-2,1-1 5,-5-1 0,3-2-7,-1 0 6,-2-1-2,-1-2 1,0-3 4,-3 2 0,-3 0-1,1-5 2,-3 3-1,1-3-1,1-1 2,-4-1-3,-1-3-3,2-5 7,-3-3 5,-4 3 2,4-2 2,-1 5 3,-1-6 8,0 8 7,0-3 1,0 2 7,0 5 2,0-4 3,5 3 5,-4-1 2,-1 4 7,0 11-4,-1-18 1,1 18 1,1-15 3,-1 15-5,3-15-2,-3 15-3,0 0-2,0 0-5,-3-15-2,3 15 0,0 0-4,0 0-1,0 0-4,0 0-2,0 0-1,-1-11-3,1 11 1,0 0 2,0 0-3,0 0-2,0 0 0,0 0 6,0 0 15,0 0 8,8 32 8,-8-16 4,4-1 8,-2 3 2,-2 1-4,1-2 3,6 9-3,-4-7-5,-2 4-4,2-3 0,0-2-5,1 2-1,2 1 1,-2-1-7,3-4-4,0 0-10,0 1-6,-3-6-20,6 3-18,-2 0-19,-2-3-23,2-4-16,-1 1-25,1-4-27,0 3-32,4-4-28,-12-3-28,21 0-27,-21 0-147,23-11-428,-14 5 189</inkml:trace>
          <inkml:trace contextRef="#ctx0" brushRef="#br0" timeOffset="5138.3326">7965-417 14,'0'0'171,"0"0"-11,0 0-19,0 0-16,21-10-25,-21 10-20,25-2-45,-8-3-31,4-1-34,-3 1-45,4 0-47,-5-4-130,3 3 58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1:03.82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31D183-11CA-43E1-88C1-9C7B37FF3A6E}" emma:medium="tactile" emma:mode="ink">
          <msink:context xmlns:msink="http://schemas.microsoft.com/ink/2010/main" type="inkDrawing" rotatedBoundingBox="4715,769 5297,3137 4592,3310 4011,942" semanticType="verticalRange" shapeName="Other">
            <msink:sourceLink direction="with" ref="{C070626E-D883-4942-83BA-0768B96F3FD9}"/>
          </msink:context>
        </emma:interpretation>
      </emma:emma>
    </inkml:annotationXML>
    <inkml:trace contextRef="#ctx0" brushRef="#br0">0 115 11,'0'0'116,"0"0"-15,0 0-6,0 0-13,41-15-16,-27 12-3,5-3-15,1 1-15,-1-2-1,4 3-3,-3 1-9,8-4-2,-11 3-7,5 3-2,-5-3 5,0 1-2,1 0-13,-8 2 2,6-1 7,-7 0-2,4 0-1,-13 2 1,19-3 3,-19 3 4,15-2 7,-6 0 8,-9 2-11,16-5 13,-8 4-4,-8 1 0,23-6-7,-14 4-2,4 0 5,3-2 2,-2 1-6,-2-1 6,0 3-1,2-1-9,-14 2-1,22-4-5,-12 4 5,-10 0 9,20-3-18,-9 2 11,-11 1-7,0 0 5,20 1-10,-20-1 7,9 0-4,-9 0-5,11 6 8,-11-6 4,0 0-8,10 4 11,-10-4-9,0 0 11,7 7 3,-7-7 0,0 0-3,7 12 4,-7-12-3,7 8 5,-7-8 5,11 11 3,-6-5 1,0-1-8,1 2 6,-6-7 2,9 14-4,-4-4 5,1-1 0,0-2-7,-3 3 3,4-2-4,-7-8-4,7 18 4,0-8-3,-1 2 6,-1-1-2,1 0-4,-2-2 6,1 3-3,1 0 6,1 2-7,-1-4 0,-3-2-5,3 6 5,0 1-1,1-1-7,0 0 7,-3 3 1,0-3-4,1 3-1,-2-2 5,5-1-1,-5 2-3,3 0-3,-3 0 1,-1 2-1,1 0-1,0 1 4,0 4-7,0-9-3,-1 12 5,2-2-4,-4-7-1,2-1 1,3 9 1,-4-3-4,4 1 0,-5 2 1,1-7-2,1 1 0,1-1-7,0 0 6,0 3 8,-1-3-8,0 0-1,2 1 1,-2-4-2,2 3-3,0 4 3,0-3 0,-4 0 0,3-4-1,0 4 2,-3-1-4,2 1 2,-2-5-3,3 5 1,2-1 6,-5-4-5,3 2 2,0 1-2,0-3 3,2-1-6,-4 1 5,4 3-2,-5 0 0,5-4 0,-4 1 0,1 0 2,2 2-2,-2-1-1,4 2 2,-4-3-5,4 0 4,-1 2-2,-4-5-1,2 2 2,2 2 1,0-3-3,-2 3 0,-2-5 0,3-2 0,-1 6 2,-3-4 1,3 2-3,0-1 4,-2-1-4,3 2 3,-1 3-4,0-4 6,0-1-5,-3 2 3,5 2-5,-2 0 6,0 1-3,0-4 1,0 4-4,0-1 4,-1-3-2,2 1 2,-2 2-1,1-2 0,-1-4 0,2 8-1,-1-2 2,-1-2-3,3-5 2,-2 5 0,0 1 1,-2-5 1,6 3-3,-6-2 5,2 7-3,0-9-4,2 1 2,-3 6 0,1-3 0,0-1 1,-3 3 2,1-2-5,1-1 3,1 0 2,0 2 3,0-1-5,-3-11-2,5 18 1,-5-8 1,3 1 1,-1-3-3,-1 4 4,4-2-6,-5-10 6,3 19-3,0-7 4,0-3-7,0 0 1,-1 1 4,-1 3-1,-1-13-2,7 16 3,-6-8-1,-1-8 1,0 20-2,3-11-2,-3-9 1,0 14 1,0-14 0,3 19 0,-3-19 0,0 14 3,0-14 0,0 17-3,0-17 0,0 14 0,0-14 3,0 14-5,0-14 3,0 13 1,0-13-1,0 11-2,0-11 3,0 0-3,4 16 4,-4-16 0,0 0-1,-7 15-1,7-15 1,-3 8 0,3-8 3,0 0 6,-3 13-4,3-13 5,0 0 2,-6 10 6,6-10 3,-8 11 2,8-11 3,-6 7-1,6-7 5,-11 7-9,11-7 2,-11 7-1,5-3 5,6-4-6,-16 7-1,8-4 0,8-3-5,-17 9 3,11-6-2,6-3-4,-14 6 0,14-6-4,-12 8 3,12-8-3,-14 4-2,14-4 1,-11 6-1,11-6 0,-14 5 0,14-5 7,-10 2-11,10-2-2,-15 5 3,15-5-2,-14 4 1,14-4-1,-14 4-4,6 0 4,8-4 8,-14 6-12,6-2 3,-3-1-5,11-3 3,-14 7 4,14-7-3,-14 5-1,14-5 2,-12 2-7,12-2 6,-10 5 0,10-5-1,0 0 1,-12 7-1,12-7 2,0 0-2,-14 4 3,14-4-3,-9 1 9,9-1-9,0 0 3,-14 4-4,14-4 0,-10 5 0,10-5 1,0 0 1,0 0 0,-15 4-2,15-4 3,0 0-5,0 0 6,0 0-3,0 0-5,0 0-4,0 0-5,0 0-16,0 0-14,0 0-11,0 0-34,0 0-48,-10-11-55,10 11-49,0 0-186,0-18-464,0 18 206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3:11.93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91CFEC-C989-47A8-85EA-4F440FD3B29A}" emma:medium="tactile" emma:mode="ink">
          <msink:context xmlns:msink="http://schemas.microsoft.com/ink/2010/main" type="inkDrawing" rotatedBoundingBox="22447,3499 25111,3488 25119,5257 22454,5268" hotPoints="24988,4573 23546,5348 22205,4410 23646,3635" semanticType="enclosure" shapeName="Ellipse">
            <msink:sourceLink direction="with" ref="{6A48B88B-107B-4E0E-8202-91AC8AEF1AA6}"/>
          </msink:context>
        </emma:interpretation>
      </emma:emma>
    </inkml:annotationXML>
    <inkml:trace contextRef="#ctx0" brushRef="#br0">2117 394 17,'0'0'147,"0"0"-8,-18-1-8,18 1-8,0 0-7,0 0-6,-7-11-9,7 11-10,0 0-8,0 0 2,0 0-8,-3-9-1,3 9-7,0 0-1,0 0-4,-9-13-4,9 13-10,-8-8 1,8 8-12,0 0-3,-9-10-4,4 2-1,5 8-3,-12-10 1,4 5-7,8 5-3,-16-11 1,8 4-5,1 0 1,0-2-1,7 9-3,-18-18 0,10 13 0,0-3-4,-3 1-3,0-4-1,-1 4 0,1-1 2,0 0-2,-1 1-1,4 1-2,-6-2 3,1-2-4,-1 3 3,0-1-5,-1-1 4,1 3-5,0-2 6,-3 1-4,1 1 2,2-1 2,-1-1-1,-3 2-4,4-3 2,-1 6 1,2-2 0,-1 1-2,0-2 1,0 1 0,0-1 0,0 0-1,-1 2 2,2 3 0,1-5-3,1 1-2,-6 0 5,3 3-4,0 2 3,-2-4-4,2 1 7,-3 3-3,1-2 1,2 0-6,-3 1 6,0 1 3,3 0-7,-3-2 2,-2 0 1,19 2-1,-25-2 3,16 2-1,9 0 0,-20-4-2,7 4 1,13 0-4,-21-4 5,8 1-1,13 3 0,-17-1 2,17 1 0,-22-2-1,11-2 0,11 4-3,-20 0 0,11-4-2,9 4 4,-27-2-1,15 2-2,-4 0 0,1 0 6,-4 0-1,-1 2-4,-1-2 2,0 4-3,0-1 2,-5 0 0,7-1-2,-4 1 4,3 3-2,1-3 4,0-1-1,-1 0-5,1-1 3,4 3 0,-1-4 0,-1 3 0,8 1 0,9-4 4,-22 0-2,22 0 0,-20 0-4,9 2 1,11-2 5,-19 3-5,8-1 8,11-2-2,-22 5-6,12-3 2,10-2 1,-18 5-4,6-1 2,3-1 0,-2 3-2,-2-2 4,2 0-4,-3 4 5,2-1-1,-1-4 3,-1 4-4,5-3 1,-3 4-1,2-2 1,-2 1 1,1-2-2,3 2 1,-1 0-1,-2-1 0,3 3-1,-1-6 4,-2 4 0,-2 5-2,2-2-2,-1-2 5,4 4 0,-4-2-2,2-2 6,-2 2-4,0 4 3,-1-7 0,2 6 0,0 0-2,0-5 2,-1 2-1,1 2-3,0 2 1,-1-7-2,1 8 2,3-4-2,-1 0 0,-2 1 2,1-1 1,3 2-6,-1-5 3,-2 5-1,6-1 1,-2-5 0,-1 4 2,1 0-6,0-3 1,1 6 3,1-1-1,-3-1-1,1 0 6,0-1-5,0 3-1,-1 4 3,1-3-5,1 2 4,-1 3 0,0-3-6,0 0 7,0-1-2,-1 3-1,1-1 4,0-4-5,3 2 0,-2 1 2,4-2-3,-6 1 0,4 0 0,0-4 3,0 4 1,0-3-3,0 4-1,3-2 1,-3 0 2,3-3-3,0-12 4,-2 27 1,4-11-2,-2-4 0,-2 3-2,2-5 3,0-10-2,0 27-2,0-15 1,0 4 1,0-4-1,0-12 0,2 23 3,-2-11-4,3-2 4,-3 1-3,0-11 0,1 20 4,1-11-3,1 3-2,-3-12 1,2 17 1,-1-6 0,2-1 0,-3-10-2,10 14 1,-6-4 0,-2 1-1,1-1 1,2-3-4,1 3 6,0 2-5,0-5 4,2 7-1,1-2 0,2 0 1,-1 2 2,-3 0-2,4 0-2,-1 0 0,1 0 2,-2-4 0,2 4-1,-2-3-2,4-2 4,-6 5-2,3-5 3,1 5 0,-4-9-2,1 2 2,0 2-3,0 0 2,1-2 0,-1 0-2,1 2 0,-1-2 5,4 2-5,-4-2 1,0 0-2,4 2 3,-1-2-3,0-2 3,2 5-3,1-4 1,-2 1-1,2-3 1,0 4-1,2-1 0,-4 1 1,4-3 4,1 0-4,-3 0 1,3-2 2,-3 1 0,0 2-3,0-2-3,0 2 3,3 0-1,-1-3 4,3 3-2,-5-5 0,1 4 0,4-1 2,-4-1-3,4 0 2,-2 0-1,2-1 3,1 4-5,-3-6 3,2 3-3,-2 1 3,-1-4-3,-1 3 3,2-2-1,-4 5 1,2-5-2,1-1-2,-2 4 0,-3-3 1,8 0 1,-5 4-1,-2-5 2,4 1 2,-2 3-5,-2-2 1,1-1 2,4 3 1,1-1 0,-1 0-4,1-2 1,-1-1-1,1 3 2,-2 1 2,3-1 2,-5-3-1,3 3-1,0-2 1,-1-1-3,2 3-2,-2-2 2,-1-2 2,2 2-2,-1-1 3,-3 2-1,-13-2 0,28-2-3,-16 2 5,4 0-1,-1-1-1,-15 1 4,27 0-4,-13-3-1,1 2 1,-2-2 0,-1 2 1,-12 1-5,23-2 5,-5 2-1,-4 0-5,-14 0 3,23-1 0,-11 1 0,-12 0 1,24 0 0,-13-3-2,0 3 1,-11 0-5,26-3-2,-13 2 7,1-1 1,-2 1-3,-12 1-4,23-7 5,-10 6 0,-4-2 4,8 0-1,-4 2-1,-2-1 1,1-1-4,2-3 2,-1 6-3,-3-1 3,3-5 0,-2 2-3,-11 4 3,25-4 3,-8 1-2,-3-1 1,-2 0-3,-1 2-4,0-2 5,5 1-2,2 0 2,-2 1-2,-2-3 1,0-1 1,-2 3-6,6-5 4,-6 5 4,4-4-2,-2 3 1,4-1 1,-5-1 1,-1 0-5,2 1 2,0-1 3,-4 4-7,1-1 6,-1-2-3,4-2 2,-3 3-2,-1 1 3,1-1 0,-2-2-1,2 2 1,-11 4 0,15-11-2,-4 7 1,-1-3-2,-1 2-3,-1 3 3,-8 2-1,17-7 1,-9 3-4,1 1-1,2-2-3,-11 5-3,23-9 4,-6 4-5,-6 1-1,6-1 2,-6-3 3,3 3 2,-3-2 1,2-1-2,-6 2 6,1 1 0,2-6-1,-1 8 2,-9 3 1,11-13 0,-5 8-3,0-6-2,-6 11 5,13-8 0,-10 2-2,3-2 4,0 1-1,-6 7 2,11-15 0,-5 7-7,-1 0 3,0-1-2,1-1 3,2 2 0,-2 1 6,2-7-10,0 7 4,-1-6-1,1 3 3,-3 3-2,1-6-2,0 5 1,1-2-2,-4 3 3,-3 7-2,7-16-1,-2 7 6,-5 9-6,6-14 2,-3 5 2,-3 9-1,7-21 0,-7 15-1,0 6 4,3-17-1,-3 6-3,0 11-2,1-16 0,-1 16 2,-1-18-3,1 18 0,0-20 1,1 9 3,-1 11-2,0-21 1,0 21-1,-1-18 2,2 6-1,-1-1 1,0 13 0,-4-18-5,4 6 7,-3-3-4,-1 5 0,3-4-1,-5 2-6,3-2 6,-2-2 0,0 2-4,4 3 3,-6-3-4,4 0-3,-3-1 1,1 1-1,-1-3-2,3 1 1,-5 5-7,-1-4-2,6-3-6,-3 4 7,-1-4-5,4 6 2,-3-4-3,0-1 1,4 3 7,-4 1-10,1 4 7,5-9 4,-3 7-5,-1-3 7,-1-1 4,3 0-11,-5 4 11,-1 1 2,0-2-2,-3 1 1,2-3-4,-4 3 8,2 0 2,0 0 2,-3 0 0,0 2-5,2 4 13,-2-6-9,2 0 2,2 5 1,2 1-4,-4-4-3,-2 3 4,3 1 4,3-1 1,-1 1 11,1-7-6,-3 7-2,11 5 3,-15-11 1,8 6 4,-3-1-3,3-1 1,7 7 1,-15-15-2,10 9 4,5 6 1,-12-12 1,4 5-1,2 0-6,6 7 4,-13-12-1,5 8 0,8 4-2,-11-10-4,2 6-2,9 4-2,-11-10-1,11 10 4,-15-6 0,7 4-2,8 2-1,0 0 2,-17-6 0,17 6-1,-13-6 4,13 6-12,-11-6 12,11 6 2,-9-8-4,9 8-5,-12-6 6,12 6 2,-11-7-6,11 7 3,-10-5-1,10 5 0,-12-7 1,12 7 1,-14-6 5,14 6 7,-10-5 1,10 5-11,-12-5 11,12 5-1,-9-5-5,9 5-3,0 0 3,-13-4 0,13 4 0,-11-7 1,11 7-4,0 0 0,0 0 1,-9-5-5,9 5-1,0 0 3,0 0-5,-14-3 0,14 3 2,0 0-2,0 0 0,0 0 0,0 0-1,0 0 0,0 0-4,0 0 5,-19 1-2,19-1-5,0 0 3,0 0-1,0 0-2,0 0-1,0 0 3,0 0 2,0 0-5,0 0 0,0 0 4,0 0-2,0 0-1,-8 7 6,8-7-3,0 0 0,0 0 1,0 0-3,0 0 4,-7 7-1,7-7 1,0 0-2,0 0-3,0 0 9,-7 11-7,7-11 1,0 0-1,0 0 3,0 0 0,0 0 0,0 0 0,0 0-3,0 0 2,0 0 2,0 0-1,0 0-4,-3 10 3,3-10 2,0 0 1,0 0-5,0 0 2,0 0-3,0 0 4,0 0 3,0 0 0,0 0-5,0 0 7,0 0-5,0 0 1,0 0 2,0 0-2,0 0 1,0 0 2,0 0 3,0 0-1,0 0-2,0 0 1,0 0 5,0 0 1,0 0 3,0 0-3,0 0 6,0 0 5,0 0 0,0 0-2,0 0 4,0 0 3,0 0 0,0 0 1,0 0-2,0 0 1,0 0-5,0 0 9,0 0-4,0 0-1,0 0 1,0 0-5,0 0 0,0 0-4,0 0 1,0 0-8,0 0 1,0 0-1,0 0-1,0 0-11,0 0-9,0 0-15,0 0-16,0 0-17,0 0-18,-17 0-18,17 0-28,-9 5-14,9-5-12,0 0-13,0 0-161,-17 6-347,17-6 153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2:46.4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48B88B-107B-4E0E-8202-91AC8AEF1AA6}" emma:medium="tactile" emma:mode="ink">
          <msink:context xmlns:msink="http://schemas.microsoft.com/ink/2010/main" type="writingRegion" rotatedBoundingBox="23187,3813 23905,3813 23905,4824 23187,4824">
            <msink:destinationLink direction="with" ref="{8391CFEC-C989-47A8-85EA-4F440FD3B29A}"/>
          </msink:context>
        </emma:interpretation>
      </emma:emma>
    </inkml:annotationXML>
    <inkml:traceGroup>
      <inkml:annotationXML>
        <emma:emma xmlns:emma="http://www.w3.org/2003/04/emma" version="1.0">
          <emma:interpretation id="{3BEFB908-07EA-457E-A137-C6A6931A12E1}" emma:medium="tactile" emma:mode="ink">
            <msink:context xmlns:msink="http://schemas.microsoft.com/ink/2010/main" type="paragraph" rotatedBoundingBox="23187,3813 23905,3813 23905,4824 23187,48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09DC9-0AE6-4E75-B57B-EE36D9B246EA}" emma:medium="tactile" emma:mode="ink">
              <msink:context xmlns:msink="http://schemas.microsoft.com/ink/2010/main" type="line" rotatedBoundingBox="23187,3813 23905,3813 23905,4824 23187,4824"/>
            </emma:interpretation>
          </emma:emma>
        </inkml:annotationXML>
        <inkml:traceGroup>
          <inkml:annotationXML>
            <emma:emma xmlns:emma="http://www.w3.org/2003/04/emma" version="1.0">
              <emma:interpretation id="{EF61B239-C5BA-4F8A-B36F-F4F334BEC57A}" emma:medium="tactile" emma:mode="ink">
                <msink:context xmlns:msink="http://schemas.microsoft.com/ink/2010/main" type="inkWord" rotatedBoundingBox="23187,3813 23905,3813 23905,4824 23187,4824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8</emma:literal>
                </emma:interpretation>
              </emma:one-of>
            </emma:emma>
          </inkml:annotationXML>
          <inkml:trace contextRef="#ctx0" brushRef="#br0">179 224 7,'0'0'59,"0"0"1,0 0-1,0 0-6,0 0-6,0 0 6,0 0 0,0 0 4,0 0 3,0 0-5,0 0-2,0 0 3,0 0 2,0 0-7,0 0 0,0 0 1,0 0-2,0 0 4,0 0-12,0 0 3,0 0 1,0 0-5,0 0 0,0 0-1,0 0 5,0 0-10,0 0 2,0 0-4,0 0 2,0 0-3,0 0 2,0 0 0,0 0-3,0 0-5,0 0 2,0 0-3,0 0 7,0 0-4,0 0-3,0 0 2,0 0-6,0 0-2,0 0 1,0 0-5,0 0-2,0 0-4,0 0 2,-22-7 0,22 7 0,0 0-3,0 0-2,0 0 0,0 0 3,0 0-7,0 0 1,-20 12 0,20-12 0,0 0 2,-10 8-1,10-8-1,0 0 0,-11 7-3,11-7 4,-3 7-6,3-7 6,-6 10 0,6-10 1,-8 7-1,8-7-2,-8 10 1,8-10 3,-6 10-4,6-10 2,-6 8-1,6-8-1,-6 11 1,6-11 2,-6 7-2,6-7 0,0 0-1,-2 12 4,2-12-3,-6 7 3,6-7-6,0 0 5,0 0 0,0 0-1,-6 11-1,6-11 0,0 0-1,-4 13 1,4-13 1,0 0-2,-4 8-2,4-8 4,0 0 0,-5 12-1,5-12 1,-1 10 1,1-10-2,0 0-2,-7 12 0,7-12 0,-3 10-1,3-10 1,-4 11 3,4-11-1,0 0-3,-4 7 3,4-7 0,0 0 1,-4 11-4,4-11 3,0 0-2,0 0-1,-2 14 4,2-14-5,0 0 4,0 0-4,-3 12 2,3-12 4,0 0-5,0 14 6,0-14-4,0 0-3,-2 13 0,2-13 3,0 0-2,0 16 3,0-16-5,-1 12 2,1-12 0,0 0 2,-2 14-3,2-14 4,-4 9-4,4-9 2,-2 12 2,2-12-2,0 0-1,0 14 2,0-14-4,0 13-1,0-13 5,0 0-4,-3 15 2,3-15 3,3 13-3,-3-13 2,2 12-1,-2-12 0,-2 14-2,2-14 0,0 0 3,-3 16 1,3-16-2,0 11 1,0-11-3,0 0 1,3 13-1,-3-13 2,0 0-1,0 11 5,0-11-5,0 0 0,0 13-1,0-13-1,0 0 3,3 9 3,-3-9-5,5 7 2,-5-7-1,0 0 3,1 15-3,-1-15 3,5 8-3,-5-8 1,3 10-1,-3-10-1,5 11 4,-5-11 1,9 12 1,-6-6-5,-3-6 6,8 9-4,-2-2 4,-2 3-3,-4-10 0,6 14 2,0-10 0,-6-4 2,9 14 1,-4-9-5,-5-5 5,6 9 0,-6-9-2,8 14 3,-2-9-4,-3 3 1,-3-8-3,11 8 0,-11-8-2,10 9 0,-4-4 0,2 1 2,-8-6 2,12 9 1,-4-7-5,-8-2 3,12 11-2,-4-4-3,-2-1 1,-6-6 0,14 8 3,-6 0-2,0-4-1,1 0 2,-1 0 0,0 2 1,-8-6-3,14 7 2,-8-3-2,-6-4 1,14 6 4,-14-6-7,16 4 4,-16-4 1,12 2-3,-4 1 3,-8-3-1,15 5 3,-15-5-5,15 2 2,-15-2-3,14 4 4,-14-4-2,14 1 7,-14-1-5,17 0 0,-17 0-3,14-1 2,-14 1 0,15-4 0,-15 4 4,14-1-4,-14 1-3,14-2 5,-14 2-2,14-7 1,-14 7 2,14-5-4,-6 4 1,-8 1-1,11-7 8,-3 1-6,-8 6 7,14-10-7,-8 5-1,2-2 2,0 2-2,-2-5 2,-6 10-5,14-13 4,-6 9-1,-1-6 1,0 5 0,-1-5 1,2 2-1,-1-1-2,3-2-1,-1-1 1,-3 5 1,1-2-2,-4 2 2,-3 7-2,11-19 2,-5 10 2,0 0-1,-1-1 3,-1 2-3,1-6 1,1 3 0,-3-1-3,2 3 2,-2-5 0,2 4-1,-2-1 2,2-1 0,-1-2-1,-4 3-2,3-1 1,2-3-1,-3 3 0,-2 0 0,0 12 2,1-21 3,2 10 0,-3 11 7,0-20-1,0 12 4,2-3 3,-2 11 0,0-16-1,0 16 1,0-21-4,0 9 1,0 12 1,-2-21-4,-1 11 0,3 10 1,0-21 0,0 9-1,-1 1-5,1-3 0,0 14 0,-5-25-5,2 13 2,1 4-1,-2-5-1,-1 5 0,5 8-1,-5-22 0,-1 13 4,0-3-6,-2-3 0,2 8 2,0-12-2,-1 11 0,0-6 3,0 1-2,0 1-1,0 2 3,3-2-3,-1 3 2,-1 0-2,0 1 1,6 8 1,-8-21-1,3 15 1,-3-3-1,4 1-2,4 8 4,-8-14-3,2 7-3,6 7 4,-7-17 1,7 17 0,-9-10-3,3 4 0,6 6 2,-10-14-3,4 10 2,6 4-2,-14-10-1,6 5 2,8 5-3,-12-7 3,4 3 1,8 4-3,-18-7 1,8 4-3,10 3 4,-23 0-2,7-4 1,16 4-1,-22-1 6,12 1-4,10 0-2,-18 0-1,18 0 3,-15 1 1,15-1 0,-14 0 0,14 0 3,-13 4-3,13-4-3,0 0 2,-17 3-1,17-3 0,-9 2 1,9-2 0,-9 2 1,9-2-2,-13 7 0,13-7 3,-14 4-1,6-1-1,-1 4 3,1 1-4,-6 2 1,6-6-1,1 3 0,-4-2-2,1 2 0,3 0 7,7-7-3,-11 11-4,6-4 1,5-7 2,-9 10-1,9-10 1,-8 11-2,8-11 1,-6 10-2,6-10 3,-2 9-2,2-9 3,-6 14-2,6-14 1,-6 12 0,6-12-1,-3 11 2,3-11 6,0 14-6,0-14 0,-5 11-3,5-11 4,0 0 1,-3 12-5,3-12 4,-3 11-2,3-11 1,0 0 0,0 17 0,0-17-2,3 10 3,-3-10-3,0 0 1,1 17 3,-1-17-1,0 14-3,0-14 0,2 12 1,-2-12 0,6 9 3,-6-9 0,5 13-2,-5-13 0,0 0 0,4 13 6,-4-13-6,4 10 2,-4-10-4,3 10 5,-3-10-1,4 9-1,-4-9-5,7 7 2,-7-7 1,6 7 2,-6-7 0,6 9 1,-6-9-1,0 0 0,9 6 1,-9-6 2,10 5-1,-10-5 4,6 6-3,-6-6 3,11 6 0,-11-6 0,9 5 6,-9-5-7,13 6-4,-13-6 1,9 5 3,-9-5-5,12 0 1,-12 0 3,14 4 0,-14-4-3,18 3 3,-18-3 0,14 0-4,-14 0 3,15 0-3,-15 0 0,17 5 1,-6-5 1,-11 0-3,16 0 3,-5 2 0,-11-2 2,17-2-5,-17 2 2,17 0-1,-17 0 2,17-5-3,-6 5 4,-11 0-7,14-2 4,-14 2 2,17 0 3,-17 0-8,19-1 3,-11-3-2,-8 4 0,18 0 1,-18 0 1,14-7-4,-14 7 0,14 0 8,-14 0-5,10-4-6,-10 4 6,12-3-2,-12 3-1,0 0 0,13-4 1,-13 4-1,0 0 1,0 0 1,10-4 0,-10 4 1,0 0 1,0 0-1,0 0 1,11-6-1,-11 6-2,0 0 2,0 0-1,0 0 2,10-5 3,-10 5-5,0 0 3,0 0-2,12-3 0,-12 3 0,0 0-2,0 0 2,8-7 0,-8 7-2,0 0-1,0 0 2,12-5 1,-12 5-1,0 0-1,0 0 3,0 0 2,0 0-6,0 0 2,13-1-1,-13 1 2,0 0 2,0 0 0,0 0 5,0 0 5,0 0 4,0 0 1,0 0-1,0 0 4,0 0-2,0 0 1,0 0-3,0 0 1,0 0-5,0 0 1,0 0-1,8-7 0,-8 7-3,0 0-1,0 0-5,0 0 3,0 0 1,0 0-1,0 0 0,0 0-2,0 0 2,0 0-2,0 0-1,0 0 1,0 0 1,0 0-2,0 0-1,0 0-1,0 0-10,0 0-3,0 0-16,0 0-12,0 0-13,0 0-21,0 0-18,0 0-31,0 0-51,0 0-55,0 0-148,0 0-407,-28-20 180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08-19T08:43:08.3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6FE947-B76E-4255-8441-4CCB81737C33}" emma:medium="tactile" emma:mode="ink">
          <msink:context xmlns:msink="http://schemas.microsoft.com/ink/2010/main" type="inkDrawing" rotatedBoundingBox="16651,9810 19249,8168 20294,9821 17696,11463" hotPoints="20035,9152 18904,10613 17074,10363 18205,8902" semanticType="enclosure" shapeName="Ellipse">
            <msink:sourceLink direction="with" ref="{41EA2CF7-9A7F-40AA-8677-E4C9E0CF4864}"/>
          </msink:context>
        </emma:interpretation>
      </emma:emma>
    </inkml:annotationXML>
    <inkml:trace contextRef="#ctx0" brushRef="#br0">1589 10 2,'0'0'164,"0"0"-9,0 0-18,-8-8 1,8 8-12,-9-6-10,9 6-4,0 0-12,-21-1-9,21 1-4,-14-1-12,14 1 2,-22 1-11,7 2 0,1 0-4,-5-2-2,2 2 3,-2 1 2,1-4-6,-4 3-4,2 1 2,3-3 0,-2 4 0,-1-4-4,-1 3-1,4-1-6,0 1-4,-2-1-2,2 4-4,0-2-5,3-2 0,-3 1-5,1 1-6,1 1 2,2-3 2,2 2-7,-3 1 2,-1 1 0,1 1-2,0 1 3,0-2-4,-2 2 0,-2-1-3,-1 3-1,-3 4 0,0 0-2,1-1 1,-4 3-3,3-2-1,0 1 0,-1 5-4,-1-5 2,1 2-1,-2-1 3,5 0-6,1-1 2,-1 1-3,0-2 8,2-3-2,4 2-6,0-5 3,5 1 2,-3 0-4,2-4 2,3 1-3,-4 1 2,3 0 4,0-4-3,0 3-1,2 1-2,6-8 0,-14 14 5,8-6-7,0-1 3,-1 0 1,0 0 0,-3 5-5,1 1 4,1-1-2,-1 2 0,-2-1 0,1 3 1,-4 5 1,-3-2 0,3 0 0,-1 3-1,1 3 0,1-4-1,-2 3 0,-1 0 2,-1-2 0,0 3-2,0-2 3,3 0-1,-2 2-1,4-4 1,-4 0 0,2 0 1,2-6-2,2 2-3,-1-1 1,4 0 4,0-2-1,-2 0-2,3 4 3,-4-6-2,1 1-1,1 1 1,1 2 2,-1-1-3,0-4 0,0 5 3,2-6 1,-2 5-2,2-1 0,0 0 0,1 0 0,-1 2-1,3-3-2,-2 1 2,2 2-1,-5-1 1,5 1-4,0 0 2,-2-2 1,4 2 0,-4 2 0,3 0 0,-2-3-1,4 2 4,-3-3-3,-2 2 2,3-1-3,2-3 1,-4 2 3,4-1 2,0 1-4,-2 1-3,1-5 2,1-10 2,-3 23 0,-1-14 0,4-9-4,2 21 3,-4-7-2,1-3-1,1 1 1,1-2-1,-2 6 0,-2-2-4,3-1 9,0 1-7,3-3-3,-6 3 3,6 2 0,-3-5 3,3 6-2,2-3-4,-4-1 1,4 1 1,-2 1-3,2 1 3,-2-3-1,3 1-1,-1-3 3,-2 2-4,3-3 4,-1 0 2,-2-2 0,3 0 0,0 1 1,-6-9-3,7 16 1,-1-8 0,0 0 2,0 5 0,-1-2 1,1-2-1,-1 4 2,1-5-2,0 1 1,0 2 1,-1-6-2,4 6 1,-4-4 1,4 0 0,1 0-2,-2-2 4,3 2-5,-1-4 3,4 7 2,-1-2 1,2-1-4,1 1 1,0 0 0,-1 1 0,4-4 2,-4 2-5,-1-1 4,2 1 1,1 0 0,-1 2-4,-1-7 2,4 4-3,-3 0 5,2-1-3,1 1 0,-4-2 1,1 0 1,3-1 3,-2 1-4,0-1 2,-1 3 0,-1-5-5,4 2 4,-4-1 0,4 0 2,1-4-5,-3 2 3,4 0-2,-3 0 2,4 0 1,-3 0-2,1 0 2,-3-6-1,4 1 1,-1 3-5,-5-1 4,6 0 1,-1-1 1,-5 0-3,4 1 5,0-3-2,-2 2 2,0-2-3,3 4 4,-4-4-2,-1 1-4,3 2 0,-3-2 6,2-1-7,0 2 5,-3-3-2,-1 4-2,4-2-1,2 1 3,-2-3 3,3 0-3,2-4-1,-2 4 2,3-4 0,-5 1-3,6-2-1,0 1 2,1-3-1,-8 6 0,5-5 2,1 1-1,0 1-2,-1-3 2,-5 2 2,5-4-4,-5 8 1,2-4 6,0 4-5,-1-7 0,1 6 1,-3-2 1,2-1-1,1 2-3,-4-1 1,1 3 3,3-3 1,-4-2-2,4 0-1,1-1 1,-3-1 0,4-1 1,-4 4 0,1-6-3,1 2 2,3 4-1,-2-2 0,-4 1-2,4-2 3,-1-2-2,-4 4 1,5-1-1,1-4 4,-7 5-4,0-1-2,1-5 5,6 3-1,-3 0-4,-4 3 2,0-1 2,0-1-4,2 0 5,-4 3-4,2-1 2,-1-1 0,5-5-4,-7 4 3,2 1 2,1-1 1,0-6-1,-3 6-4,0-2 5,1-3 1,-3 3-4,2 2 1,-1 1 0,1-3-4,-2-4 5,3 3 1,-4 4-2,3-4-2,-6 3 1,4 0 0,-1-1 0,-2 0 1,-3 1 3,3-1-1,-1 0 3,1 1 1,-3 1 3,-1-3-1,3 3 5,-1-3-6,-4 2 3,2 1 1,0-1 2,-2-2 3,0 1-5,-2 0 1,2-3-1,-5 5 1,2-2 7,0 0-7,-5-8-3,5 5-2,-5 5 4,4-1-4,-3-3 1,1 0-1,0 3 3,-2-3-5,2 1 3,0 4-3,1-4 3,0 3-7,1-3 1,-1 1 4,0 0-2,-1 2 0,0 1 1,3-4-5,-2 3 2,-1 1-1,4 1-2,-4-2 5,1 2-4,1-3 1,-2 3-1,-1-1 1,1-1 3,0 0-5,-2 2 1,0-2-3,-3-1 3,2 1-2,1 2-2,-3 3-1,2-3 5,-2 1-4,3 4 1,-4-4-3,3 1 3,-4 0 4,-2-3-4,1 5-4,1 0 4,-1-2 0,0 1 1,0 0-1,0-2 4,-2 0-2,-1 3-2,3-2 0,0 0 3,-1 2-1,1-3 2,-2 0-2,-1 4 8,1-1-10,1 1 1,-2 0 6,1 1-3,-4-4 4,4 8 0,-2-5-5,1 2 4,-1-1-3,4 2 2,-1 3 0,1-5 0,0 3 0,-2-1-1,4 3-2,-2-1 4,14 2-6,-22 0-1,22 0 0,-27 0 4,17 0-4,10 0-1,-22 0 1,22 0-2,-14 0-9,14 0-10,-14 2-11,14-2-10,0 0-10,-14 0-19,14 0-18,-8 5-24,8-5-12,0 0-28,0 0-28,0 0-179,-19 2-392,19-2 173</inkml:trace>
    <inkml:trace contextRef="#ctx0" brushRef="#br0" timeOffset="16352.4979">1447 2118 25,'11'-7'40,"4"-1"-2,-2-1-2,1 0 0,0 2-6,1-3-5,4-1 1,-3 6-1,2-8-3,6 3-4,-6 1 1,4-3-4,3 3 1,0-3-2,0 1-1,-2-3-3,2 3-1,-1-1-2,1-5-4,1 2 5,-3 1-4,4-1 5,-5 1 0,1-1 1,0 0-2,-1 1 6,-5-1 1,4 0-4,-4 3-1,3-5 0,-5 7 2,0-2-2,0-2 10,4-4-15,-5 4 3,3-3-1,2 0 0,-1 0 2,-1-1-6,-4 4 0,6-6 3,-2 0 0,0 4-3,-2-4-1,4 0 3,-5 1-2,3 0 0,-1-1 2,1 1 1,-5 0-5,5-1-2,-2-3 1,2 0-2,-3 2 7,-3-2-7,7-1 4,-1 1 1,1-1 2,-1 2 2,0-3-3,-2 0-2,1 2-2,-2 1-3,3 1 10,-3 1-10,0-2 4,-6 8-3,1-5 7,2 2-5,-2 0 2,-1 0-3,-2 3 2,2-4-3,-2 4 1,1-4 5,-3 2 1,-1-3-7,2-5-1,1-1-4,-4-1-1,0 4 2,1 0-6,0-3 6,-3 1-3,3 1-3,-3 0 0,0-2-7,-5 0-4,4 7 3,-2-1 1,1 1 2,-4-4 5,3-3 2,-2 7-3,-1 1-2,-1 1 5,1 1-1,2 0 6,-6-1 0,1 3 7,0-1-2,-1 0 1,1 2-1,-4-2 1,1 1-3,3 0 1,-5 0 5,-2 1-5,-1 1 4,3-2 5,0-1-3,0-2 5,0 4-9,0-2-1,1 3 4,2-1 3,-3-1-1,2 1-3,-4 2 2,2-1 1,-4-5-8,-3 2 12,3 5-13,1 0 4,-8-1-2,4 3-4,-3-1 5,-4 1-2,0 4 0,-5-2-4,-8 3-4,-1 0-3,0 2-5,0-1-4,2-1 5,-4 0 2,4-1-2,-2 1-2,14-4 9,0 4-5,3-1 2,4 2 3,4 0 1,-1-2 0,-1-1 2,5 2 2,3-1 1,-2 2 0,13 1-2,-24-3 3,13 2 0,-2-2 2,-2 3-1,-2 0-1,1 0-3,0 1 0,-1-1-2,0 2-2,-2 2 1,-1 0 1,5-1 1,-7 0-6,3 0 0,-7 4-1,1-5 0,-2 4 2,-1 1 2,2-2-2,-1 0 3,1 1-9,1-3 19,-2 5-9,7-5 1,2 1 1,-1 0 2,0 2 1,0 0-2,4 0 3,-1 1-1,-1 0 1,2 0 1,1 1 0,-2-4 0,4 3 1,-2 1 1,1 0-2,1 0 2,-2 1 5,3 1-5,-3-2-2,1 3 2,-1 0 0,0 0-1,0-1-1,0 4 2,0-5 2,0 5-1,-3-5 0,6 1 3,-3 1-6,0-1 6,2 3-2,-2-4 3,3-2-1,-3 4 1,6-3-1,0-2-5,-1-1 1,-1 2 4,1 0 1,1 0-4,-3-1-2,2 1 3,1 2 6,-3-2-1,2 3-2,-3-2 2,-2 0 0,0 1 2,1 1-4,-2-2 1,2 2 2,-1 1-1,-2 1-2,1-3 8,1 6-9,-3-5-2,3 2 0,-2 0-3,1 1 3,2-2-1,1-3 0,-1 3 2,2-1 2,2-2-1,0 0-4,1 2 3,-3-3 0,3 4 2,2-1 0,-2-2 5,-1 3-7,1-2 0,-3 4 1,3-2-2,-3 0 2,4 1 4,-3 1-8,-1-1 3,1 2 5,-1-1-3,1 4 0,-7 4-5,6-1 3,-1 0 1,-2 2 3,0 3 2,0-3-7,-2 0 1,-1 1 1,3 2-1,2 0 0,1-4 1,0 3 1,3-9-5,0 2 0,4-1 0,-1-2 0,-4 0 2,2 1-4,3-1 7,-1 0-4,3-3 1,-5 1-4,2 1 2,0-3 2,4 1 2,-6 1 2,1-4-2,3 3 0,-2-2 1,-1 2-3,3-2 5,2 1-5,-4 2-3,5-12 3,-5 17 2,2-5-4,0-2 1,3-10 3,-3 20-4,3-10 2,-5 0-4,5 3 4,0-13 0,-3 20-6,3-9 6,-3-1-2,3-10-5,-2 18 2,1-9 7,1-9-9,0 15 8,0-15-5,-5 14 1,5-14 0,-1 15 1,1-15 1,-2 14 1,2-14-3,0 16 0,-3-7-2,3-9 1,-2 17 2,2-17-2,-1 21 2,1-11 0,0-10 1,-2 18-2,4-8 0,-2-10 1,1 19-5,1-11 4,-2-8 0,5 17-2,-1-9 2,-2 3-1,4-4 7,-6-7-8,8 12 0,-2-5 4,2 3 0,-2-6-2,0 4 0,2-3 4,0 2-3,0 3-1,-4-2 0,-4-8-1,11 17 1,-4-10 5,-3 1-5,4-1-2,0 0 3,-4 0-4,-4-7 3,13 11-4,-5-8 11,-2 5-4,-1 0-6,-5-8 3,14 9 3,-5-4-2,-1 2 1,-2-2 0,3 1-1,2-2 1,0 4-2,0-2 3,1-2-4,2 4 0,-4-5 1,2 1 2,2-1 1,0 3 0,0 3-6,0-2 4,0 0 2,0 0-2,0-2 2,2-2-5,-5 1 5,4 1-3,-2-1 4,1 1 0,0 0 0,0 1-8,1-3 8,-1 1-5,1 3 3,-1-4-1,3-1-1,-2 3 0,1-4 3,1 4-2,0-2 0,2 1 2,-2-1 0,0 1-7,-1-1-2,-1 2-1,-1 1 4,5-1-7,-4-2 7,3 0-4,-3 2 5,4-2-1,-1 0 1,0-2 1,-1 1-2,1-1-1,1 3 3,-2-4-2,0 2 0,1 3 2,0-5-3,-2 0 3,-1 0-1,4 0 2,-3 0 1,4 0-1,-3-5 1,0 3 0,2-3 3,-2 3-3,2-3-1,1 2 0,0-1 0,-3 0-2,2-2-4,3 5 1,-5-1 0,2-2-5,-1 1 2,2-1 2,1 1-6,-6 1 0,4 0 4,-3 1-2,-1-3 5,4 2 2,-5-3-1,1 4 4,2-2 2,-1 0 2,-7 1-1,9-1 1,-9 0 5,8-1-7,-6 2 0,1 0-5,-2-1 3,2-3 3,1 3-1,-4 1-4,2-3 2,1 3 0,-12 2 2,21-7-1,-14 7-2,-7 0 2,17-5 1,-17 5-2,14-4-1,-14 4-11,11 0-5,-11 0-3,0 0-10,0 0-26,0 0-61,0 0 26</inkml:trace>
  </inkml:traceGroup>
</inkml:ink>
</file>

<file path=ppt/media/image1.PNG>
</file>

<file path=ppt/media/image2.PNG>
</file>

<file path=ppt/media/image251.PNG>
</file>

<file path=ppt/media/image25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32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3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8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8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3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4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85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6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04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56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49453-A462-41F9-B8C4-1F7B726B59C2}" type="datetimeFigureOut">
              <a:rPr lang="en-US" smtClean="0"/>
              <a:t>8/19/2020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F242B-6924-4AE4-8311-51886A174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39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3.emf"/><Relationship Id="rId18" Type="http://schemas.openxmlformats.org/officeDocument/2006/relationships/customXml" Target="../ink/ink84.xml"/><Relationship Id="rId26" Type="http://schemas.openxmlformats.org/officeDocument/2006/relationships/customXml" Target="../ink/ink88.xml"/><Relationship Id="rId39" Type="http://schemas.openxmlformats.org/officeDocument/2006/relationships/image" Target="../media/image96.emf"/><Relationship Id="rId21" Type="http://schemas.openxmlformats.org/officeDocument/2006/relationships/image" Target="../media/image87.emf"/><Relationship Id="rId34" Type="http://schemas.openxmlformats.org/officeDocument/2006/relationships/customXml" Target="../ink/ink92.xml"/><Relationship Id="rId42" Type="http://schemas.openxmlformats.org/officeDocument/2006/relationships/customXml" Target="../ink/ink96.xml"/><Relationship Id="rId47" Type="http://schemas.openxmlformats.org/officeDocument/2006/relationships/image" Target="../media/image100.emf"/><Relationship Id="rId50" Type="http://schemas.openxmlformats.org/officeDocument/2006/relationships/customXml" Target="../ink/ink100.xml"/><Relationship Id="rId55" Type="http://schemas.openxmlformats.org/officeDocument/2006/relationships/image" Target="../media/image104.emf"/><Relationship Id="rId63" Type="http://schemas.openxmlformats.org/officeDocument/2006/relationships/image" Target="../media/image108.emf"/><Relationship Id="rId7" Type="http://schemas.openxmlformats.org/officeDocument/2006/relationships/image" Target="../media/image80.emf"/><Relationship Id="rId2" Type="http://schemas.openxmlformats.org/officeDocument/2006/relationships/customXml" Target="../ink/ink76.xml"/><Relationship Id="rId16" Type="http://schemas.openxmlformats.org/officeDocument/2006/relationships/customXml" Target="../ink/ink83.xml"/><Relationship Id="rId20" Type="http://schemas.openxmlformats.org/officeDocument/2006/relationships/customXml" Target="../ink/ink85.xml"/><Relationship Id="rId29" Type="http://schemas.openxmlformats.org/officeDocument/2006/relationships/image" Target="../media/image91.emf"/><Relationship Id="rId41" Type="http://schemas.openxmlformats.org/officeDocument/2006/relationships/image" Target="../media/image97.emf"/><Relationship Id="rId54" Type="http://schemas.openxmlformats.org/officeDocument/2006/relationships/customXml" Target="../ink/ink102.xml"/><Relationship Id="rId62" Type="http://schemas.openxmlformats.org/officeDocument/2006/relationships/customXml" Target="../ink/ink10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8.xml"/><Relationship Id="rId11" Type="http://schemas.openxmlformats.org/officeDocument/2006/relationships/image" Target="../media/image82.emf"/><Relationship Id="rId24" Type="http://schemas.openxmlformats.org/officeDocument/2006/relationships/customXml" Target="../ink/ink87.xml"/><Relationship Id="rId32" Type="http://schemas.openxmlformats.org/officeDocument/2006/relationships/customXml" Target="../ink/ink91.xml"/><Relationship Id="rId37" Type="http://schemas.openxmlformats.org/officeDocument/2006/relationships/image" Target="../media/image95.emf"/><Relationship Id="rId40" Type="http://schemas.openxmlformats.org/officeDocument/2006/relationships/customXml" Target="../ink/ink95.xml"/><Relationship Id="rId45" Type="http://schemas.openxmlformats.org/officeDocument/2006/relationships/image" Target="../media/image99.emf"/><Relationship Id="rId53" Type="http://schemas.openxmlformats.org/officeDocument/2006/relationships/image" Target="../media/image103.emf"/><Relationship Id="rId58" Type="http://schemas.openxmlformats.org/officeDocument/2006/relationships/customXml" Target="../ink/ink104.xml"/><Relationship Id="rId5" Type="http://schemas.openxmlformats.org/officeDocument/2006/relationships/image" Target="../media/image79.emf"/><Relationship Id="rId15" Type="http://schemas.openxmlformats.org/officeDocument/2006/relationships/image" Target="../media/image84.emf"/><Relationship Id="rId23" Type="http://schemas.openxmlformats.org/officeDocument/2006/relationships/image" Target="../media/image88.emf"/><Relationship Id="rId28" Type="http://schemas.openxmlformats.org/officeDocument/2006/relationships/customXml" Target="../ink/ink89.xml"/><Relationship Id="rId36" Type="http://schemas.openxmlformats.org/officeDocument/2006/relationships/customXml" Target="../ink/ink93.xml"/><Relationship Id="rId49" Type="http://schemas.openxmlformats.org/officeDocument/2006/relationships/image" Target="../media/image101.emf"/><Relationship Id="rId57" Type="http://schemas.openxmlformats.org/officeDocument/2006/relationships/image" Target="../media/image105.emf"/><Relationship Id="rId61" Type="http://schemas.openxmlformats.org/officeDocument/2006/relationships/image" Target="../media/image107.emf"/><Relationship Id="rId10" Type="http://schemas.openxmlformats.org/officeDocument/2006/relationships/customXml" Target="../ink/ink80.xml"/><Relationship Id="rId19" Type="http://schemas.openxmlformats.org/officeDocument/2006/relationships/image" Target="../media/image86.emf"/><Relationship Id="rId31" Type="http://schemas.openxmlformats.org/officeDocument/2006/relationships/image" Target="../media/image92.emf"/><Relationship Id="rId44" Type="http://schemas.openxmlformats.org/officeDocument/2006/relationships/customXml" Target="../ink/ink97.xml"/><Relationship Id="rId52" Type="http://schemas.openxmlformats.org/officeDocument/2006/relationships/customXml" Target="../ink/ink101.xml"/><Relationship Id="rId60" Type="http://schemas.openxmlformats.org/officeDocument/2006/relationships/customXml" Target="../ink/ink105.xml"/><Relationship Id="rId65" Type="http://schemas.openxmlformats.org/officeDocument/2006/relationships/image" Target="../media/image109.emf"/><Relationship Id="rId4" Type="http://schemas.openxmlformats.org/officeDocument/2006/relationships/customXml" Target="../ink/ink77.xml"/><Relationship Id="rId9" Type="http://schemas.openxmlformats.org/officeDocument/2006/relationships/image" Target="../media/image81.emf"/><Relationship Id="rId14" Type="http://schemas.openxmlformats.org/officeDocument/2006/relationships/customXml" Target="../ink/ink82.xml"/><Relationship Id="rId22" Type="http://schemas.openxmlformats.org/officeDocument/2006/relationships/customXml" Target="../ink/ink86.xml"/><Relationship Id="rId27" Type="http://schemas.openxmlformats.org/officeDocument/2006/relationships/image" Target="../media/image90.emf"/><Relationship Id="rId30" Type="http://schemas.openxmlformats.org/officeDocument/2006/relationships/customXml" Target="../ink/ink90.xml"/><Relationship Id="rId35" Type="http://schemas.openxmlformats.org/officeDocument/2006/relationships/image" Target="../media/image94.emf"/><Relationship Id="rId43" Type="http://schemas.openxmlformats.org/officeDocument/2006/relationships/image" Target="../media/image98.emf"/><Relationship Id="rId48" Type="http://schemas.openxmlformats.org/officeDocument/2006/relationships/customXml" Target="../ink/ink99.xml"/><Relationship Id="rId56" Type="http://schemas.openxmlformats.org/officeDocument/2006/relationships/customXml" Target="../ink/ink103.xml"/><Relationship Id="rId64" Type="http://schemas.openxmlformats.org/officeDocument/2006/relationships/customXml" Target="../ink/ink107.xml"/><Relationship Id="rId8" Type="http://schemas.openxmlformats.org/officeDocument/2006/relationships/customXml" Target="../ink/ink79.xml"/><Relationship Id="rId51" Type="http://schemas.openxmlformats.org/officeDocument/2006/relationships/image" Target="../media/image102.emf"/><Relationship Id="rId3" Type="http://schemas.openxmlformats.org/officeDocument/2006/relationships/image" Target="../media/image78.emf"/><Relationship Id="rId12" Type="http://schemas.openxmlformats.org/officeDocument/2006/relationships/customXml" Target="../ink/ink81.xml"/><Relationship Id="rId17" Type="http://schemas.openxmlformats.org/officeDocument/2006/relationships/image" Target="../media/image85.emf"/><Relationship Id="rId25" Type="http://schemas.openxmlformats.org/officeDocument/2006/relationships/image" Target="../media/image89.emf"/><Relationship Id="rId33" Type="http://schemas.openxmlformats.org/officeDocument/2006/relationships/image" Target="../media/image93.emf"/><Relationship Id="rId38" Type="http://schemas.openxmlformats.org/officeDocument/2006/relationships/customXml" Target="../ink/ink94.xml"/><Relationship Id="rId46" Type="http://schemas.openxmlformats.org/officeDocument/2006/relationships/customXml" Target="../ink/ink98.xml"/><Relationship Id="rId59" Type="http://schemas.openxmlformats.org/officeDocument/2006/relationships/image" Target="../media/image106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5.emf"/><Relationship Id="rId18" Type="http://schemas.openxmlformats.org/officeDocument/2006/relationships/customXml" Target="../ink/ink116.xml"/><Relationship Id="rId26" Type="http://schemas.openxmlformats.org/officeDocument/2006/relationships/customXml" Target="../ink/ink120.xml"/><Relationship Id="rId39" Type="http://schemas.openxmlformats.org/officeDocument/2006/relationships/image" Target="../media/image128.emf"/><Relationship Id="rId21" Type="http://schemas.openxmlformats.org/officeDocument/2006/relationships/image" Target="../media/image119.emf"/><Relationship Id="rId34" Type="http://schemas.openxmlformats.org/officeDocument/2006/relationships/customXml" Target="../ink/ink124.xml"/><Relationship Id="rId42" Type="http://schemas.openxmlformats.org/officeDocument/2006/relationships/customXml" Target="../ink/ink128.xml"/><Relationship Id="rId47" Type="http://schemas.openxmlformats.org/officeDocument/2006/relationships/image" Target="../media/image132.emf"/><Relationship Id="rId50" Type="http://schemas.openxmlformats.org/officeDocument/2006/relationships/customXml" Target="../ink/ink132.xml"/><Relationship Id="rId55" Type="http://schemas.openxmlformats.org/officeDocument/2006/relationships/image" Target="../media/image136.emf"/><Relationship Id="rId63" Type="http://schemas.openxmlformats.org/officeDocument/2006/relationships/image" Target="../media/image140.emf"/><Relationship Id="rId7" Type="http://schemas.openxmlformats.org/officeDocument/2006/relationships/image" Target="../media/image112.emf"/><Relationship Id="rId2" Type="http://schemas.openxmlformats.org/officeDocument/2006/relationships/customXml" Target="../ink/ink108.xml"/><Relationship Id="rId16" Type="http://schemas.openxmlformats.org/officeDocument/2006/relationships/customXml" Target="../ink/ink115.xml"/><Relationship Id="rId20" Type="http://schemas.openxmlformats.org/officeDocument/2006/relationships/customXml" Target="../ink/ink117.xml"/><Relationship Id="rId29" Type="http://schemas.openxmlformats.org/officeDocument/2006/relationships/image" Target="../media/image123.emf"/><Relationship Id="rId41" Type="http://schemas.openxmlformats.org/officeDocument/2006/relationships/image" Target="../media/image129.emf"/><Relationship Id="rId54" Type="http://schemas.openxmlformats.org/officeDocument/2006/relationships/customXml" Target="../ink/ink134.xml"/><Relationship Id="rId62" Type="http://schemas.openxmlformats.org/officeDocument/2006/relationships/customXml" Target="../ink/ink13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0.xml"/><Relationship Id="rId11" Type="http://schemas.openxmlformats.org/officeDocument/2006/relationships/image" Target="../media/image114.emf"/><Relationship Id="rId24" Type="http://schemas.openxmlformats.org/officeDocument/2006/relationships/customXml" Target="../ink/ink119.xml"/><Relationship Id="rId32" Type="http://schemas.openxmlformats.org/officeDocument/2006/relationships/customXml" Target="../ink/ink123.xml"/><Relationship Id="rId37" Type="http://schemas.openxmlformats.org/officeDocument/2006/relationships/image" Target="../media/image127.emf"/><Relationship Id="rId40" Type="http://schemas.openxmlformats.org/officeDocument/2006/relationships/customXml" Target="../ink/ink127.xml"/><Relationship Id="rId45" Type="http://schemas.openxmlformats.org/officeDocument/2006/relationships/image" Target="../media/image131.emf"/><Relationship Id="rId53" Type="http://schemas.openxmlformats.org/officeDocument/2006/relationships/image" Target="../media/image135.emf"/><Relationship Id="rId58" Type="http://schemas.openxmlformats.org/officeDocument/2006/relationships/customXml" Target="../ink/ink136.xml"/><Relationship Id="rId5" Type="http://schemas.openxmlformats.org/officeDocument/2006/relationships/image" Target="../media/image111.emf"/><Relationship Id="rId15" Type="http://schemas.openxmlformats.org/officeDocument/2006/relationships/image" Target="../media/image116.emf"/><Relationship Id="rId23" Type="http://schemas.openxmlformats.org/officeDocument/2006/relationships/image" Target="../media/image120.emf"/><Relationship Id="rId28" Type="http://schemas.openxmlformats.org/officeDocument/2006/relationships/customXml" Target="../ink/ink121.xml"/><Relationship Id="rId36" Type="http://schemas.openxmlformats.org/officeDocument/2006/relationships/customXml" Target="../ink/ink125.xml"/><Relationship Id="rId49" Type="http://schemas.openxmlformats.org/officeDocument/2006/relationships/image" Target="../media/image133.emf"/><Relationship Id="rId57" Type="http://schemas.openxmlformats.org/officeDocument/2006/relationships/image" Target="../media/image137.emf"/><Relationship Id="rId61" Type="http://schemas.openxmlformats.org/officeDocument/2006/relationships/image" Target="../media/image139.emf"/><Relationship Id="rId10" Type="http://schemas.openxmlformats.org/officeDocument/2006/relationships/customXml" Target="../ink/ink112.xml"/><Relationship Id="rId19" Type="http://schemas.openxmlformats.org/officeDocument/2006/relationships/image" Target="../media/image118.emf"/><Relationship Id="rId31" Type="http://schemas.openxmlformats.org/officeDocument/2006/relationships/image" Target="../media/image124.emf"/><Relationship Id="rId44" Type="http://schemas.openxmlformats.org/officeDocument/2006/relationships/customXml" Target="../ink/ink129.xml"/><Relationship Id="rId52" Type="http://schemas.openxmlformats.org/officeDocument/2006/relationships/customXml" Target="../ink/ink133.xml"/><Relationship Id="rId60" Type="http://schemas.openxmlformats.org/officeDocument/2006/relationships/customXml" Target="../ink/ink137.xml"/><Relationship Id="rId4" Type="http://schemas.openxmlformats.org/officeDocument/2006/relationships/customXml" Target="../ink/ink109.xml"/><Relationship Id="rId9" Type="http://schemas.openxmlformats.org/officeDocument/2006/relationships/image" Target="../media/image113.emf"/><Relationship Id="rId14" Type="http://schemas.openxmlformats.org/officeDocument/2006/relationships/customXml" Target="../ink/ink114.xml"/><Relationship Id="rId22" Type="http://schemas.openxmlformats.org/officeDocument/2006/relationships/customXml" Target="../ink/ink118.xml"/><Relationship Id="rId27" Type="http://schemas.openxmlformats.org/officeDocument/2006/relationships/image" Target="../media/image122.emf"/><Relationship Id="rId30" Type="http://schemas.openxmlformats.org/officeDocument/2006/relationships/customXml" Target="../ink/ink122.xml"/><Relationship Id="rId35" Type="http://schemas.openxmlformats.org/officeDocument/2006/relationships/image" Target="../media/image126.emf"/><Relationship Id="rId43" Type="http://schemas.openxmlformats.org/officeDocument/2006/relationships/image" Target="../media/image130.emf"/><Relationship Id="rId48" Type="http://schemas.openxmlformats.org/officeDocument/2006/relationships/customXml" Target="../ink/ink131.xml"/><Relationship Id="rId56" Type="http://schemas.openxmlformats.org/officeDocument/2006/relationships/customXml" Target="../ink/ink135.xml"/><Relationship Id="rId8" Type="http://schemas.openxmlformats.org/officeDocument/2006/relationships/customXml" Target="../ink/ink111.xml"/><Relationship Id="rId51" Type="http://schemas.openxmlformats.org/officeDocument/2006/relationships/image" Target="../media/image134.emf"/><Relationship Id="rId3" Type="http://schemas.openxmlformats.org/officeDocument/2006/relationships/image" Target="../media/image110.emf"/><Relationship Id="rId12" Type="http://schemas.openxmlformats.org/officeDocument/2006/relationships/customXml" Target="../ink/ink113.xml"/><Relationship Id="rId17" Type="http://schemas.openxmlformats.org/officeDocument/2006/relationships/image" Target="../media/image117.emf"/><Relationship Id="rId25" Type="http://schemas.openxmlformats.org/officeDocument/2006/relationships/image" Target="../media/image121.emf"/><Relationship Id="rId33" Type="http://schemas.openxmlformats.org/officeDocument/2006/relationships/image" Target="../media/image125.emf"/><Relationship Id="rId38" Type="http://schemas.openxmlformats.org/officeDocument/2006/relationships/customXml" Target="../ink/ink126.xml"/><Relationship Id="rId46" Type="http://schemas.openxmlformats.org/officeDocument/2006/relationships/customXml" Target="../ink/ink130.xml"/><Relationship Id="rId59" Type="http://schemas.openxmlformats.org/officeDocument/2006/relationships/image" Target="../media/image13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2.xml"/><Relationship Id="rId13" Type="http://schemas.openxmlformats.org/officeDocument/2006/relationships/image" Target="../media/image146.emf"/><Relationship Id="rId18" Type="http://schemas.openxmlformats.org/officeDocument/2006/relationships/customXml" Target="../ink/ink147.xml"/><Relationship Id="rId3" Type="http://schemas.openxmlformats.org/officeDocument/2006/relationships/image" Target="../media/image141.emf"/><Relationship Id="rId7" Type="http://schemas.openxmlformats.org/officeDocument/2006/relationships/image" Target="../media/image143.emf"/><Relationship Id="rId12" Type="http://schemas.openxmlformats.org/officeDocument/2006/relationships/customXml" Target="../ink/ink144.xml"/><Relationship Id="rId17" Type="http://schemas.openxmlformats.org/officeDocument/2006/relationships/image" Target="../media/image148.emf"/><Relationship Id="rId2" Type="http://schemas.openxmlformats.org/officeDocument/2006/relationships/customXml" Target="../ink/ink139.xml"/><Relationship Id="rId16" Type="http://schemas.openxmlformats.org/officeDocument/2006/relationships/customXml" Target="../ink/ink1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1.xml"/><Relationship Id="rId11" Type="http://schemas.openxmlformats.org/officeDocument/2006/relationships/image" Target="../media/image145.emf"/><Relationship Id="rId5" Type="http://schemas.openxmlformats.org/officeDocument/2006/relationships/image" Target="../media/image142.emf"/><Relationship Id="rId15" Type="http://schemas.openxmlformats.org/officeDocument/2006/relationships/image" Target="../media/image147.emf"/><Relationship Id="rId10" Type="http://schemas.openxmlformats.org/officeDocument/2006/relationships/customXml" Target="../ink/ink143.xml"/><Relationship Id="rId19" Type="http://schemas.openxmlformats.org/officeDocument/2006/relationships/image" Target="../media/image149.emf"/><Relationship Id="rId4" Type="http://schemas.openxmlformats.org/officeDocument/2006/relationships/customXml" Target="../ink/ink140.xml"/><Relationship Id="rId9" Type="http://schemas.openxmlformats.org/officeDocument/2006/relationships/image" Target="../media/image144.emf"/><Relationship Id="rId14" Type="http://schemas.openxmlformats.org/officeDocument/2006/relationships/customXml" Target="../ink/ink1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7" Type="http://schemas.openxmlformats.org/officeDocument/2006/relationships/image" Target="../media/image152.emf"/><Relationship Id="rId2" Type="http://schemas.openxmlformats.org/officeDocument/2006/relationships/customXml" Target="../ink/ink14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0.xml"/><Relationship Id="rId5" Type="http://schemas.openxmlformats.org/officeDocument/2006/relationships/image" Target="../media/image151.emf"/><Relationship Id="rId4" Type="http://schemas.openxmlformats.org/officeDocument/2006/relationships/customXml" Target="../ink/ink149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8.emf"/><Relationship Id="rId18" Type="http://schemas.openxmlformats.org/officeDocument/2006/relationships/customXml" Target="../ink/ink159.xml"/><Relationship Id="rId26" Type="http://schemas.openxmlformats.org/officeDocument/2006/relationships/customXml" Target="../ink/ink163.xml"/><Relationship Id="rId39" Type="http://schemas.openxmlformats.org/officeDocument/2006/relationships/image" Target="../media/image171.emf"/><Relationship Id="rId21" Type="http://schemas.openxmlformats.org/officeDocument/2006/relationships/image" Target="../media/image162.emf"/><Relationship Id="rId34" Type="http://schemas.openxmlformats.org/officeDocument/2006/relationships/customXml" Target="../ink/ink167.xml"/><Relationship Id="rId42" Type="http://schemas.openxmlformats.org/officeDocument/2006/relationships/customXml" Target="../ink/ink171.xml"/><Relationship Id="rId47" Type="http://schemas.openxmlformats.org/officeDocument/2006/relationships/image" Target="../media/image175.emf"/><Relationship Id="rId50" Type="http://schemas.openxmlformats.org/officeDocument/2006/relationships/customXml" Target="../ink/ink175.xml"/><Relationship Id="rId55" Type="http://schemas.openxmlformats.org/officeDocument/2006/relationships/image" Target="../media/image179.emf"/><Relationship Id="rId63" Type="http://schemas.openxmlformats.org/officeDocument/2006/relationships/image" Target="../media/image183.emf"/><Relationship Id="rId68" Type="http://schemas.openxmlformats.org/officeDocument/2006/relationships/customXml" Target="../ink/ink184.xml"/><Relationship Id="rId7" Type="http://schemas.openxmlformats.org/officeDocument/2006/relationships/image" Target="../media/image155.emf"/><Relationship Id="rId2" Type="http://schemas.openxmlformats.org/officeDocument/2006/relationships/customXml" Target="../ink/ink151.xml"/><Relationship Id="rId16" Type="http://schemas.openxmlformats.org/officeDocument/2006/relationships/customXml" Target="../ink/ink158.xml"/><Relationship Id="rId29" Type="http://schemas.openxmlformats.org/officeDocument/2006/relationships/image" Target="../media/image16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3.xml"/><Relationship Id="rId11" Type="http://schemas.openxmlformats.org/officeDocument/2006/relationships/image" Target="../media/image157.emf"/><Relationship Id="rId24" Type="http://schemas.openxmlformats.org/officeDocument/2006/relationships/customXml" Target="../ink/ink162.xml"/><Relationship Id="rId32" Type="http://schemas.openxmlformats.org/officeDocument/2006/relationships/customXml" Target="../ink/ink166.xml"/><Relationship Id="rId37" Type="http://schemas.openxmlformats.org/officeDocument/2006/relationships/image" Target="../media/image170.emf"/><Relationship Id="rId40" Type="http://schemas.openxmlformats.org/officeDocument/2006/relationships/customXml" Target="../ink/ink170.xml"/><Relationship Id="rId45" Type="http://schemas.openxmlformats.org/officeDocument/2006/relationships/image" Target="../media/image174.emf"/><Relationship Id="rId53" Type="http://schemas.openxmlformats.org/officeDocument/2006/relationships/image" Target="../media/image178.emf"/><Relationship Id="rId58" Type="http://schemas.openxmlformats.org/officeDocument/2006/relationships/customXml" Target="../ink/ink179.xml"/><Relationship Id="rId66" Type="http://schemas.openxmlformats.org/officeDocument/2006/relationships/customXml" Target="../ink/ink183.xml"/><Relationship Id="rId5" Type="http://schemas.openxmlformats.org/officeDocument/2006/relationships/image" Target="../media/image154.emf"/><Relationship Id="rId15" Type="http://schemas.openxmlformats.org/officeDocument/2006/relationships/image" Target="../media/image159.emf"/><Relationship Id="rId23" Type="http://schemas.openxmlformats.org/officeDocument/2006/relationships/image" Target="../media/image163.emf"/><Relationship Id="rId28" Type="http://schemas.openxmlformats.org/officeDocument/2006/relationships/customXml" Target="../ink/ink164.xml"/><Relationship Id="rId36" Type="http://schemas.openxmlformats.org/officeDocument/2006/relationships/customXml" Target="../ink/ink168.xml"/><Relationship Id="rId49" Type="http://schemas.openxmlformats.org/officeDocument/2006/relationships/image" Target="../media/image176.emf"/><Relationship Id="rId57" Type="http://schemas.openxmlformats.org/officeDocument/2006/relationships/image" Target="../media/image180.emf"/><Relationship Id="rId61" Type="http://schemas.openxmlformats.org/officeDocument/2006/relationships/image" Target="../media/image182.emf"/><Relationship Id="rId10" Type="http://schemas.openxmlformats.org/officeDocument/2006/relationships/customXml" Target="../ink/ink155.xml"/><Relationship Id="rId19" Type="http://schemas.openxmlformats.org/officeDocument/2006/relationships/image" Target="../media/image161.emf"/><Relationship Id="rId31" Type="http://schemas.openxmlformats.org/officeDocument/2006/relationships/image" Target="../media/image167.emf"/><Relationship Id="rId44" Type="http://schemas.openxmlformats.org/officeDocument/2006/relationships/customXml" Target="../ink/ink172.xml"/><Relationship Id="rId52" Type="http://schemas.openxmlformats.org/officeDocument/2006/relationships/customXml" Target="../ink/ink176.xml"/><Relationship Id="rId60" Type="http://schemas.openxmlformats.org/officeDocument/2006/relationships/customXml" Target="../ink/ink180.xml"/><Relationship Id="rId65" Type="http://schemas.openxmlformats.org/officeDocument/2006/relationships/image" Target="../media/image184.emf"/><Relationship Id="rId4" Type="http://schemas.openxmlformats.org/officeDocument/2006/relationships/customXml" Target="../ink/ink152.xml"/><Relationship Id="rId9" Type="http://schemas.openxmlformats.org/officeDocument/2006/relationships/image" Target="../media/image156.emf"/><Relationship Id="rId14" Type="http://schemas.openxmlformats.org/officeDocument/2006/relationships/customXml" Target="../ink/ink157.xml"/><Relationship Id="rId22" Type="http://schemas.openxmlformats.org/officeDocument/2006/relationships/customXml" Target="../ink/ink161.xml"/><Relationship Id="rId27" Type="http://schemas.openxmlformats.org/officeDocument/2006/relationships/image" Target="../media/image165.emf"/><Relationship Id="rId30" Type="http://schemas.openxmlformats.org/officeDocument/2006/relationships/customXml" Target="../ink/ink165.xml"/><Relationship Id="rId35" Type="http://schemas.openxmlformats.org/officeDocument/2006/relationships/image" Target="../media/image169.emf"/><Relationship Id="rId43" Type="http://schemas.openxmlformats.org/officeDocument/2006/relationships/image" Target="../media/image173.emf"/><Relationship Id="rId48" Type="http://schemas.openxmlformats.org/officeDocument/2006/relationships/customXml" Target="../ink/ink174.xml"/><Relationship Id="rId56" Type="http://schemas.openxmlformats.org/officeDocument/2006/relationships/customXml" Target="../ink/ink178.xml"/><Relationship Id="rId64" Type="http://schemas.openxmlformats.org/officeDocument/2006/relationships/customXml" Target="../ink/ink182.xml"/><Relationship Id="rId69" Type="http://schemas.openxmlformats.org/officeDocument/2006/relationships/image" Target="../media/image186.emf"/><Relationship Id="rId8" Type="http://schemas.openxmlformats.org/officeDocument/2006/relationships/customXml" Target="../ink/ink154.xml"/><Relationship Id="rId51" Type="http://schemas.openxmlformats.org/officeDocument/2006/relationships/image" Target="../media/image177.emf"/><Relationship Id="rId3" Type="http://schemas.openxmlformats.org/officeDocument/2006/relationships/image" Target="../media/image153.emf"/><Relationship Id="rId12" Type="http://schemas.openxmlformats.org/officeDocument/2006/relationships/customXml" Target="../ink/ink156.xml"/><Relationship Id="rId17" Type="http://schemas.openxmlformats.org/officeDocument/2006/relationships/image" Target="../media/image160.emf"/><Relationship Id="rId25" Type="http://schemas.openxmlformats.org/officeDocument/2006/relationships/image" Target="../media/image164.emf"/><Relationship Id="rId33" Type="http://schemas.openxmlformats.org/officeDocument/2006/relationships/image" Target="../media/image168.emf"/><Relationship Id="rId38" Type="http://schemas.openxmlformats.org/officeDocument/2006/relationships/customXml" Target="../ink/ink169.xml"/><Relationship Id="rId46" Type="http://schemas.openxmlformats.org/officeDocument/2006/relationships/customXml" Target="../ink/ink173.xml"/><Relationship Id="rId59" Type="http://schemas.openxmlformats.org/officeDocument/2006/relationships/image" Target="../media/image181.emf"/><Relationship Id="rId67" Type="http://schemas.openxmlformats.org/officeDocument/2006/relationships/image" Target="../media/image185.emf"/><Relationship Id="rId20" Type="http://schemas.openxmlformats.org/officeDocument/2006/relationships/customXml" Target="../ink/ink160.xml"/><Relationship Id="rId41" Type="http://schemas.openxmlformats.org/officeDocument/2006/relationships/image" Target="../media/image172.emf"/><Relationship Id="rId54" Type="http://schemas.openxmlformats.org/officeDocument/2006/relationships/customXml" Target="../ink/ink177.xml"/><Relationship Id="rId62" Type="http://schemas.openxmlformats.org/officeDocument/2006/relationships/customXml" Target="../ink/ink18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8.xml"/><Relationship Id="rId13" Type="http://schemas.openxmlformats.org/officeDocument/2006/relationships/image" Target="../media/image192.emf"/><Relationship Id="rId18" Type="http://schemas.openxmlformats.org/officeDocument/2006/relationships/customXml" Target="../ink/ink193.xml"/><Relationship Id="rId3" Type="http://schemas.openxmlformats.org/officeDocument/2006/relationships/image" Target="../media/image187.emf"/><Relationship Id="rId21" Type="http://schemas.openxmlformats.org/officeDocument/2006/relationships/image" Target="../media/image196.emf"/><Relationship Id="rId7" Type="http://schemas.openxmlformats.org/officeDocument/2006/relationships/image" Target="../media/image189.emf"/><Relationship Id="rId12" Type="http://schemas.openxmlformats.org/officeDocument/2006/relationships/customXml" Target="../ink/ink190.xml"/><Relationship Id="rId17" Type="http://schemas.openxmlformats.org/officeDocument/2006/relationships/image" Target="../media/image194.emf"/><Relationship Id="rId2" Type="http://schemas.openxmlformats.org/officeDocument/2006/relationships/customXml" Target="../ink/ink185.xml"/><Relationship Id="rId16" Type="http://schemas.openxmlformats.org/officeDocument/2006/relationships/customXml" Target="../ink/ink192.xml"/><Relationship Id="rId20" Type="http://schemas.openxmlformats.org/officeDocument/2006/relationships/customXml" Target="../ink/ink19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7.xml"/><Relationship Id="rId11" Type="http://schemas.openxmlformats.org/officeDocument/2006/relationships/image" Target="../media/image191.emf"/><Relationship Id="rId5" Type="http://schemas.openxmlformats.org/officeDocument/2006/relationships/image" Target="../media/image188.emf"/><Relationship Id="rId15" Type="http://schemas.openxmlformats.org/officeDocument/2006/relationships/image" Target="../media/image193.emf"/><Relationship Id="rId10" Type="http://schemas.openxmlformats.org/officeDocument/2006/relationships/customXml" Target="../ink/ink189.xml"/><Relationship Id="rId19" Type="http://schemas.openxmlformats.org/officeDocument/2006/relationships/image" Target="../media/image195.emf"/><Relationship Id="rId4" Type="http://schemas.openxmlformats.org/officeDocument/2006/relationships/customXml" Target="../ink/ink186.xml"/><Relationship Id="rId9" Type="http://schemas.openxmlformats.org/officeDocument/2006/relationships/image" Target="../media/image190.emf"/><Relationship Id="rId14" Type="http://schemas.openxmlformats.org/officeDocument/2006/relationships/customXml" Target="../ink/ink19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8.xml"/><Relationship Id="rId13" Type="http://schemas.openxmlformats.org/officeDocument/2006/relationships/image" Target="../media/image202.emf"/><Relationship Id="rId18" Type="http://schemas.openxmlformats.org/officeDocument/2006/relationships/customXml" Target="../ink/ink203.xml"/><Relationship Id="rId3" Type="http://schemas.openxmlformats.org/officeDocument/2006/relationships/image" Target="../media/image197.emf"/><Relationship Id="rId21" Type="http://schemas.openxmlformats.org/officeDocument/2006/relationships/image" Target="../media/image206.emf"/><Relationship Id="rId7" Type="http://schemas.openxmlformats.org/officeDocument/2006/relationships/image" Target="../media/image199.emf"/><Relationship Id="rId12" Type="http://schemas.openxmlformats.org/officeDocument/2006/relationships/customXml" Target="../ink/ink200.xml"/><Relationship Id="rId17" Type="http://schemas.openxmlformats.org/officeDocument/2006/relationships/image" Target="../media/image204.emf"/><Relationship Id="rId2" Type="http://schemas.openxmlformats.org/officeDocument/2006/relationships/customXml" Target="../ink/ink195.xml"/><Relationship Id="rId16" Type="http://schemas.openxmlformats.org/officeDocument/2006/relationships/customXml" Target="../ink/ink202.xml"/><Relationship Id="rId20" Type="http://schemas.openxmlformats.org/officeDocument/2006/relationships/customXml" Target="../ink/ink20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7.xml"/><Relationship Id="rId11" Type="http://schemas.openxmlformats.org/officeDocument/2006/relationships/image" Target="../media/image201.emf"/><Relationship Id="rId5" Type="http://schemas.openxmlformats.org/officeDocument/2006/relationships/image" Target="../media/image198.emf"/><Relationship Id="rId15" Type="http://schemas.openxmlformats.org/officeDocument/2006/relationships/image" Target="../media/image203.emf"/><Relationship Id="rId10" Type="http://schemas.openxmlformats.org/officeDocument/2006/relationships/customXml" Target="../ink/ink199.xml"/><Relationship Id="rId19" Type="http://schemas.openxmlformats.org/officeDocument/2006/relationships/image" Target="../media/image205.emf"/><Relationship Id="rId4" Type="http://schemas.openxmlformats.org/officeDocument/2006/relationships/customXml" Target="../ink/ink196.xml"/><Relationship Id="rId9" Type="http://schemas.openxmlformats.org/officeDocument/2006/relationships/image" Target="../media/image200.emf"/><Relationship Id="rId14" Type="http://schemas.openxmlformats.org/officeDocument/2006/relationships/customXml" Target="../ink/ink201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2.emf"/><Relationship Id="rId18" Type="http://schemas.openxmlformats.org/officeDocument/2006/relationships/customXml" Target="../ink/ink213.xml"/><Relationship Id="rId26" Type="http://schemas.openxmlformats.org/officeDocument/2006/relationships/customXml" Target="../ink/ink217.xml"/><Relationship Id="rId39" Type="http://schemas.openxmlformats.org/officeDocument/2006/relationships/image" Target="../media/image225.emf"/><Relationship Id="rId21" Type="http://schemas.openxmlformats.org/officeDocument/2006/relationships/image" Target="../media/image216.emf"/><Relationship Id="rId34" Type="http://schemas.openxmlformats.org/officeDocument/2006/relationships/customXml" Target="../ink/ink221.xml"/><Relationship Id="rId42" Type="http://schemas.openxmlformats.org/officeDocument/2006/relationships/customXml" Target="../ink/ink225.xml"/><Relationship Id="rId47" Type="http://schemas.openxmlformats.org/officeDocument/2006/relationships/image" Target="../media/image229.emf"/><Relationship Id="rId50" Type="http://schemas.openxmlformats.org/officeDocument/2006/relationships/customXml" Target="../ink/ink229.xml"/><Relationship Id="rId55" Type="http://schemas.openxmlformats.org/officeDocument/2006/relationships/image" Target="../media/image233.emf"/><Relationship Id="rId63" Type="http://schemas.openxmlformats.org/officeDocument/2006/relationships/image" Target="../media/image237.emf"/><Relationship Id="rId68" Type="http://schemas.openxmlformats.org/officeDocument/2006/relationships/customXml" Target="../ink/ink238.xml"/><Relationship Id="rId7" Type="http://schemas.openxmlformats.org/officeDocument/2006/relationships/image" Target="../media/image209.emf"/><Relationship Id="rId71" Type="http://schemas.openxmlformats.org/officeDocument/2006/relationships/image" Target="../media/image241.emf"/><Relationship Id="rId2" Type="http://schemas.openxmlformats.org/officeDocument/2006/relationships/customXml" Target="../ink/ink205.xml"/><Relationship Id="rId16" Type="http://schemas.openxmlformats.org/officeDocument/2006/relationships/customXml" Target="../ink/ink212.xml"/><Relationship Id="rId29" Type="http://schemas.openxmlformats.org/officeDocument/2006/relationships/image" Target="../media/image22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7.xml"/><Relationship Id="rId11" Type="http://schemas.openxmlformats.org/officeDocument/2006/relationships/image" Target="../media/image211.emf"/><Relationship Id="rId24" Type="http://schemas.openxmlformats.org/officeDocument/2006/relationships/customXml" Target="../ink/ink216.xml"/><Relationship Id="rId32" Type="http://schemas.openxmlformats.org/officeDocument/2006/relationships/customXml" Target="../ink/ink220.xml"/><Relationship Id="rId37" Type="http://schemas.openxmlformats.org/officeDocument/2006/relationships/image" Target="../media/image224.emf"/><Relationship Id="rId40" Type="http://schemas.openxmlformats.org/officeDocument/2006/relationships/customXml" Target="../ink/ink224.xml"/><Relationship Id="rId45" Type="http://schemas.openxmlformats.org/officeDocument/2006/relationships/image" Target="../media/image228.emf"/><Relationship Id="rId53" Type="http://schemas.openxmlformats.org/officeDocument/2006/relationships/image" Target="../media/image232.emf"/><Relationship Id="rId58" Type="http://schemas.openxmlformats.org/officeDocument/2006/relationships/customXml" Target="../ink/ink233.xml"/><Relationship Id="rId66" Type="http://schemas.openxmlformats.org/officeDocument/2006/relationships/customXml" Target="../ink/ink237.xml"/><Relationship Id="rId5" Type="http://schemas.openxmlformats.org/officeDocument/2006/relationships/image" Target="../media/image208.emf"/><Relationship Id="rId15" Type="http://schemas.openxmlformats.org/officeDocument/2006/relationships/image" Target="../media/image213.emf"/><Relationship Id="rId23" Type="http://schemas.openxmlformats.org/officeDocument/2006/relationships/image" Target="../media/image217.emf"/><Relationship Id="rId28" Type="http://schemas.openxmlformats.org/officeDocument/2006/relationships/customXml" Target="../ink/ink218.xml"/><Relationship Id="rId36" Type="http://schemas.openxmlformats.org/officeDocument/2006/relationships/customXml" Target="../ink/ink222.xml"/><Relationship Id="rId49" Type="http://schemas.openxmlformats.org/officeDocument/2006/relationships/image" Target="../media/image230.emf"/><Relationship Id="rId57" Type="http://schemas.openxmlformats.org/officeDocument/2006/relationships/image" Target="../media/image234.emf"/><Relationship Id="rId61" Type="http://schemas.openxmlformats.org/officeDocument/2006/relationships/image" Target="../media/image236.emf"/><Relationship Id="rId10" Type="http://schemas.openxmlformats.org/officeDocument/2006/relationships/customXml" Target="../ink/ink209.xml"/><Relationship Id="rId19" Type="http://schemas.openxmlformats.org/officeDocument/2006/relationships/image" Target="../media/image215.emf"/><Relationship Id="rId31" Type="http://schemas.openxmlformats.org/officeDocument/2006/relationships/image" Target="../media/image221.emf"/><Relationship Id="rId44" Type="http://schemas.openxmlformats.org/officeDocument/2006/relationships/customXml" Target="../ink/ink226.xml"/><Relationship Id="rId52" Type="http://schemas.openxmlformats.org/officeDocument/2006/relationships/customXml" Target="../ink/ink230.xml"/><Relationship Id="rId60" Type="http://schemas.openxmlformats.org/officeDocument/2006/relationships/customXml" Target="../ink/ink234.xml"/><Relationship Id="rId65" Type="http://schemas.openxmlformats.org/officeDocument/2006/relationships/image" Target="../media/image238.emf"/><Relationship Id="rId4" Type="http://schemas.openxmlformats.org/officeDocument/2006/relationships/customXml" Target="../ink/ink206.xml"/><Relationship Id="rId9" Type="http://schemas.openxmlformats.org/officeDocument/2006/relationships/image" Target="../media/image210.emf"/><Relationship Id="rId14" Type="http://schemas.openxmlformats.org/officeDocument/2006/relationships/customXml" Target="../ink/ink211.xml"/><Relationship Id="rId22" Type="http://schemas.openxmlformats.org/officeDocument/2006/relationships/customXml" Target="../ink/ink215.xml"/><Relationship Id="rId27" Type="http://schemas.openxmlformats.org/officeDocument/2006/relationships/image" Target="../media/image219.emf"/><Relationship Id="rId30" Type="http://schemas.openxmlformats.org/officeDocument/2006/relationships/customXml" Target="../ink/ink219.xml"/><Relationship Id="rId35" Type="http://schemas.openxmlformats.org/officeDocument/2006/relationships/image" Target="../media/image223.emf"/><Relationship Id="rId43" Type="http://schemas.openxmlformats.org/officeDocument/2006/relationships/image" Target="../media/image227.emf"/><Relationship Id="rId48" Type="http://schemas.openxmlformats.org/officeDocument/2006/relationships/customXml" Target="../ink/ink228.xml"/><Relationship Id="rId56" Type="http://schemas.openxmlformats.org/officeDocument/2006/relationships/customXml" Target="../ink/ink232.xml"/><Relationship Id="rId64" Type="http://schemas.openxmlformats.org/officeDocument/2006/relationships/customXml" Target="../ink/ink236.xml"/><Relationship Id="rId69" Type="http://schemas.openxmlformats.org/officeDocument/2006/relationships/image" Target="../media/image240.emf"/><Relationship Id="rId8" Type="http://schemas.openxmlformats.org/officeDocument/2006/relationships/customXml" Target="../ink/ink208.xml"/><Relationship Id="rId51" Type="http://schemas.openxmlformats.org/officeDocument/2006/relationships/image" Target="../media/image231.emf"/><Relationship Id="rId3" Type="http://schemas.openxmlformats.org/officeDocument/2006/relationships/image" Target="../media/image207.emf"/><Relationship Id="rId12" Type="http://schemas.openxmlformats.org/officeDocument/2006/relationships/customXml" Target="../ink/ink210.xml"/><Relationship Id="rId17" Type="http://schemas.openxmlformats.org/officeDocument/2006/relationships/image" Target="../media/image214.emf"/><Relationship Id="rId25" Type="http://schemas.openxmlformats.org/officeDocument/2006/relationships/image" Target="../media/image218.emf"/><Relationship Id="rId33" Type="http://schemas.openxmlformats.org/officeDocument/2006/relationships/image" Target="../media/image222.emf"/><Relationship Id="rId38" Type="http://schemas.openxmlformats.org/officeDocument/2006/relationships/customXml" Target="../ink/ink223.xml"/><Relationship Id="rId46" Type="http://schemas.openxmlformats.org/officeDocument/2006/relationships/customXml" Target="../ink/ink227.xml"/><Relationship Id="rId59" Type="http://schemas.openxmlformats.org/officeDocument/2006/relationships/image" Target="../media/image235.emf"/><Relationship Id="rId67" Type="http://schemas.openxmlformats.org/officeDocument/2006/relationships/image" Target="../media/image239.emf"/><Relationship Id="rId20" Type="http://schemas.openxmlformats.org/officeDocument/2006/relationships/customXml" Target="../ink/ink214.xml"/><Relationship Id="rId41" Type="http://schemas.openxmlformats.org/officeDocument/2006/relationships/image" Target="../media/image226.emf"/><Relationship Id="rId54" Type="http://schemas.openxmlformats.org/officeDocument/2006/relationships/customXml" Target="../ink/ink231.xml"/><Relationship Id="rId62" Type="http://schemas.openxmlformats.org/officeDocument/2006/relationships/customXml" Target="../ink/ink235.xml"/><Relationship Id="rId70" Type="http://schemas.openxmlformats.org/officeDocument/2006/relationships/customXml" Target="../ink/ink23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3.xml"/><Relationship Id="rId3" Type="http://schemas.openxmlformats.org/officeDocument/2006/relationships/image" Target="../media/image242.emf"/><Relationship Id="rId7" Type="http://schemas.openxmlformats.org/officeDocument/2006/relationships/image" Target="../media/image244.emf"/><Relationship Id="rId2" Type="http://schemas.openxmlformats.org/officeDocument/2006/relationships/customXml" Target="../ink/ink24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2.xml"/><Relationship Id="rId5" Type="http://schemas.openxmlformats.org/officeDocument/2006/relationships/image" Target="../media/image243.emf"/><Relationship Id="rId4" Type="http://schemas.openxmlformats.org/officeDocument/2006/relationships/customXml" Target="../ink/ink241.xml"/><Relationship Id="rId9" Type="http://schemas.openxmlformats.org/officeDocument/2006/relationships/image" Target="../media/image245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7.xml"/><Relationship Id="rId3" Type="http://schemas.openxmlformats.org/officeDocument/2006/relationships/image" Target="../media/image246.emf"/><Relationship Id="rId7" Type="http://schemas.openxmlformats.org/officeDocument/2006/relationships/image" Target="../media/image248.emf"/><Relationship Id="rId2" Type="http://schemas.openxmlformats.org/officeDocument/2006/relationships/customXml" Target="../ink/ink24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6.xml"/><Relationship Id="rId11" Type="http://schemas.openxmlformats.org/officeDocument/2006/relationships/image" Target="../media/image250.emf"/><Relationship Id="rId5" Type="http://schemas.openxmlformats.org/officeDocument/2006/relationships/image" Target="../media/image247.emf"/><Relationship Id="rId10" Type="http://schemas.openxmlformats.org/officeDocument/2006/relationships/customXml" Target="../ink/ink248.xml"/><Relationship Id="rId4" Type="http://schemas.openxmlformats.org/officeDocument/2006/relationships/customXml" Target="../ink/ink245.xml"/><Relationship Id="rId9" Type="http://schemas.openxmlformats.org/officeDocument/2006/relationships/image" Target="../media/image249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9.emf"/><Relationship Id="rId18" Type="http://schemas.openxmlformats.org/officeDocument/2006/relationships/customXml" Target="../ink/ink10.xml"/><Relationship Id="rId26" Type="http://schemas.openxmlformats.org/officeDocument/2006/relationships/customXml" Target="../ink/ink14.xml"/><Relationship Id="rId39" Type="http://schemas.openxmlformats.org/officeDocument/2006/relationships/image" Target="../media/image22.emf"/><Relationship Id="rId3" Type="http://schemas.openxmlformats.org/officeDocument/2006/relationships/image" Target="../media/image2.PNG"/><Relationship Id="rId21" Type="http://schemas.openxmlformats.org/officeDocument/2006/relationships/image" Target="../media/image13.emf"/><Relationship Id="rId34" Type="http://schemas.openxmlformats.org/officeDocument/2006/relationships/customXml" Target="../ink/ink18.xml"/><Relationship Id="rId7" Type="http://schemas.openxmlformats.org/officeDocument/2006/relationships/image" Target="../media/image6.emf"/><Relationship Id="rId12" Type="http://schemas.openxmlformats.org/officeDocument/2006/relationships/customXml" Target="../ink/ink7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3" Type="http://schemas.openxmlformats.org/officeDocument/2006/relationships/image" Target="../media/image19.emf"/><Relationship Id="rId38" Type="http://schemas.openxmlformats.org/officeDocument/2006/relationships/customXml" Target="../ink/ink20.xml"/><Relationship Id="rId2" Type="http://schemas.openxmlformats.org/officeDocument/2006/relationships/image" Target="../media/image1.PNG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29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8.emf"/><Relationship Id="rId24" Type="http://schemas.openxmlformats.org/officeDocument/2006/relationships/customXml" Target="../ink/ink13.xml"/><Relationship Id="rId32" Type="http://schemas.openxmlformats.org/officeDocument/2006/relationships/customXml" Target="../ink/ink17.xml"/><Relationship Id="rId37" Type="http://schemas.openxmlformats.org/officeDocument/2006/relationships/image" Target="../media/image21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5.xml"/><Relationship Id="rId36" Type="http://schemas.openxmlformats.org/officeDocument/2006/relationships/customXml" Target="../ink/ink19.xml"/><Relationship Id="rId10" Type="http://schemas.openxmlformats.org/officeDocument/2006/relationships/customXml" Target="../ink/ink6.xml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" Type="http://schemas.openxmlformats.org/officeDocument/2006/relationships/customXml" Target="../ink/ink3.xml"/><Relationship Id="rId9" Type="http://schemas.openxmlformats.org/officeDocument/2006/relationships/image" Target="../media/image7.emf"/><Relationship Id="rId14" Type="http://schemas.openxmlformats.org/officeDocument/2006/relationships/customXml" Target="../ink/ink8.xml"/><Relationship Id="rId22" Type="http://schemas.openxmlformats.org/officeDocument/2006/relationships/customXml" Target="../ink/ink12.xml"/><Relationship Id="rId27" Type="http://schemas.openxmlformats.org/officeDocument/2006/relationships/image" Target="../media/image16.emf"/><Relationship Id="rId30" Type="http://schemas.openxmlformats.org/officeDocument/2006/relationships/customXml" Target="../ink/ink16.xml"/><Relationship Id="rId35" Type="http://schemas.openxmlformats.org/officeDocument/2006/relationships/image" Target="../media/image20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2.xml"/><Relationship Id="rId13" Type="http://schemas.openxmlformats.org/officeDocument/2006/relationships/image" Target="../media/image258.emf"/><Relationship Id="rId18" Type="http://schemas.openxmlformats.org/officeDocument/2006/relationships/customXml" Target="../ink/ink257.xml"/><Relationship Id="rId3" Type="http://schemas.openxmlformats.org/officeDocument/2006/relationships/image" Target="../media/image253.emf"/><Relationship Id="rId7" Type="http://schemas.openxmlformats.org/officeDocument/2006/relationships/image" Target="../media/image255.emf"/><Relationship Id="rId12" Type="http://schemas.openxmlformats.org/officeDocument/2006/relationships/customXml" Target="../ink/ink254.xml"/><Relationship Id="rId17" Type="http://schemas.openxmlformats.org/officeDocument/2006/relationships/image" Target="../media/image260.emf"/><Relationship Id="rId2" Type="http://schemas.openxmlformats.org/officeDocument/2006/relationships/customXml" Target="../ink/ink249.xml"/><Relationship Id="rId16" Type="http://schemas.openxmlformats.org/officeDocument/2006/relationships/customXml" Target="../ink/ink25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1.xml"/><Relationship Id="rId11" Type="http://schemas.openxmlformats.org/officeDocument/2006/relationships/image" Target="../media/image257.emf"/><Relationship Id="rId5" Type="http://schemas.openxmlformats.org/officeDocument/2006/relationships/image" Target="../media/image254.emf"/><Relationship Id="rId15" Type="http://schemas.openxmlformats.org/officeDocument/2006/relationships/image" Target="../media/image259.emf"/><Relationship Id="rId10" Type="http://schemas.openxmlformats.org/officeDocument/2006/relationships/customXml" Target="../ink/ink253.xml"/><Relationship Id="rId19" Type="http://schemas.openxmlformats.org/officeDocument/2006/relationships/image" Target="../media/image261.emf"/><Relationship Id="rId4" Type="http://schemas.openxmlformats.org/officeDocument/2006/relationships/customXml" Target="../ink/ink250.xml"/><Relationship Id="rId9" Type="http://schemas.openxmlformats.org/officeDocument/2006/relationships/image" Target="../media/image256.emf"/><Relationship Id="rId14" Type="http://schemas.openxmlformats.org/officeDocument/2006/relationships/customXml" Target="../ink/ink255.xm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7.emf"/><Relationship Id="rId18" Type="http://schemas.openxmlformats.org/officeDocument/2006/relationships/customXml" Target="../ink/ink266.xml"/><Relationship Id="rId26" Type="http://schemas.openxmlformats.org/officeDocument/2006/relationships/customXml" Target="../ink/ink270.xml"/><Relationship Id="rId39" Type="http://schemas.openxmlformats.org/officeDocument/2006/relationships/image" Target="../media/image280.emf"/><Relationship Id="rId21" Type="http://schemas.openxmlformats.org/officeDocument/2006/relationships/image" Target="../media/image271.emf"/><Relationship Id="rId34" Type="http://schemas.openxmlformats.org/officeDocument/2006/relationships/customXml" Target="../ink/ink274.xml"/><Relationship Id="rId42" Type="http://schemas.openxmlformats.org/officeDocument/2006/relationships/customXml" Target="../ink/ink278.xml"/><Relationship Id="rId47" Type="http://schemas.openxmlformats.org/officeDocument/2006/relationships/image" Target="../media/image284.emf"/><Relationship Id="rId50" Type="http://schemas.openxmlformats.org/officeDocument/2006/relationships/customXml" Target="../ink/ink282.xml"/><Relationship Id="rId55" Type="http://schemas.openxmlformats.org/officeDocument/2006/relationships/image" Target="../media/image288.emf"/><Relationship Id="rId7" Type="http://schemas.openxmlformats.org/officeDocument/2006/relationships/image" Target="../media/image264.emf"/><Relationship Id="rId2" Type="http://schemas.openxmlformats.org/officeDocument/2006/relationships/customXml" Target="../ink/ink258.xml"/><Relationship Id="rId16" Type="http://schemas.openxmlformats.org/officeDocument/2006/relationships/customXml" Target="../ink/ink265.xml"/><Relationship Id="rId20" Type="http://schemas.openxmlformats.org/officeDocument/2006/relationships/customXml" Target="../ink/ink267.xml"/><Relationship Id="rId29" Type="http://schemas.openxmlformats.org/officeDocument/2006/relationships/image" Target="../media/image275.emf"/><Relationship Id="rId41" Type="http://schemas.openxmlformats.org/officeDocument/2006/relationships/image" Target="../media/image281.emf"/><Relationship Id="rId54" Type="http://schemas.openxmlformats.org/officeDocument/2006/relationships/customXml" Target="../ink/ink28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0.xml"/><Relationship Id="rId11" Type="http://schemas.openxmlformats.org/officeDocument/2006/relationships/image" Target="../media/image266.emf"/><Relationship Id="rId24" Type="http://schemas.openxmlformats.org/officeDocument/2006/relationships/customXml" Target="../ink/ink269.xml"/><Relationship Id="rId32" Type="http://schemas.openxmlformats.org/officeDocument/2006/relationships/customXml" Target="../ink/ink273.xml"/><Relationship Id="rId37" Type="http://schemas.openxmlformats.org/officeDocument/2006/relationships/image" Target="../media/image279.emf"/><Relationship Id="rId40" Type="http://schemas.openxmlformats.org/officeDocument/2006/relationships/customXml" Target="../ink/ink277.xml"/><Relationship Id="rId45" Type="http://schemas.openxmlformats.org/officeDocument/2006/relationships/image" Target="../media/image283.emf"/><Relationship Id="rId53" Type="http://schemas.openxmlformats.org/officeDocument/2006/relationships/image" Target="../media/image287.emf"/><Relationship Id="rId58" Type="http://schemas.openxmlformats.org/officeDocument/2006/relationships/customXml" Target="../ink/ink286.xml"/><Relationship Id="rId5" Type="http://schemas.openxmlformats.org/officeDocument/2006/relationships/image" Target="../media/image263.emf"/><Relationship Id="rId15" Type="http://schemas.openxmlformats.org/officeDocument/2006/relationships/image" Target="../media/image268.emf"/><Relationship Id="rId23" Type="http://schemas.openxmlformats.org/officeDocument/2006/relationships/image" Target="../media/image272.emf"/><Relationship Id="rId28" Type="http://schemas.openxmlformats.org/officeDocument/2006/relationships/customXml" Target="../ink/ink271.xml"/><Relationship Id="rId36" Type="http://schemas.openxmlformats.org/officeDocument/2006/relationships/customXml" Target="../ink/ink275.xml"/><Relationship Id="rId49" Type="http://schemas.openxmlformats.org/officeDocument/2006/relationships/image" Target="../media/image285.emf"/><Relationship Id="rId57" Type="http://schemas.openxmlformats.org/officeDocument/2006/relationships/image" Target="../media/image289.emf"/><Relationship Id="rId61" Type="http://schemas.openxmlformats.org/officeDocument/2006/relationships/image" Target="../media/image291.emf"/><Relationship Id="rId10" Type="http://schemas.openxmlformats.org/officeDocument/2006/relationships/customXml" Target="../ink/ink262.xml"/><Relationship Id="rId19" Type="http://schemas.openxmlformats.org/officeDocument/2006/relationships/image" Target="../media/image270.emf"/><Relationship Id="rId31" Type="http://schemas.openxmlformats.org/officeDocument/2006/relationships/image" Target="../media/image276.emf"/><Relationship Id="rId44" Type="http://schemas.openxmlformats.org/officeDocument/2006/relationships/customXml" Target="../ink/ink279.xml"/><Relationship Id="rId52" Type="http://schemas.openxmlformats.org/officeDocument/2006/relationships/customXml" Target="../ink/ink283.xml"/><Relationship Id="rId60" Type="http://schemas.openxmlformats.org/officeDocument/2006/relationships/customXml" Target="../ink/ink287.xml"/><Relationship Id="rId4" Type="http://schemas.openxmlformats.org/officeDocument/2006/relationships/customXml" Target="../ink/ink259.xml"/><Relationship Id="rId9" Type="http://schemas.openxmlformats.org/officeDocument/2006/relationships/image" Target="../media/image265.emf"/><Relationship Id="rId14" Type="http://schemas.openxmlformats.org/officeDocument/2006/relationships/customXml" Target="../ink/ink264.xml"/><Relationship Id="rId22" Type="http://schemas.openxmlformats.org/officeDocument/2006/relationships/customXml" Target="../ink/ink268.xml"/><Relationship Id="rId27" Type="http://schemas.openxmlformats.org/officeDocument/2006/relationships/image" Target="../media/image274.emf"/><Relationship Id="rId30" Type="http://schemas.openxmlformats.org/officeDocument/2006/relationships/customXml" Target="../ink/ink272.xml"/><Relationship Id="rId35" Type="http://schemas.openxmlformats.org/officeDocument/2006/relationships/image" Target="../media/image278.emf"/><Relationship Id="rId43" Type="http://schemas.openxmlformats.org/officeDocument/2006/relationships/image" Target="../media/image282.emf"/><Relationship Id="rId48" Type="http://schemas.openxmlformats.org/officeDocument/2006/relationships/customXml" Target="../ink/ink281.xml"/><Relationship Id="rId56" Type="http://schemas.openxmlformats.org/officeDocument/2006/relationships/customXml" Target="../ink/ink285.xml"/><Relationship Id="rId8" Type="http://schemas.openxmlformats.org/officeDocument/2006/relationships/customXml" Target="../ink/ink261.xml"/><Relationship Id="rId51" Type="http://schemas.openxmlformats.org/officeDocument/2006/relationships/image" Target="../media/image286.emf"/><Relationship Id="rId3" Type="http://schemas.openxmlformats.org/officeDocument/2006/relationships/image" Target="../media/image262.emf"/><Relationship Id="rId12" Type="http://schemas.openxmlformats.org/officeDocument/2006/relationships/customXml" Target="../ink/ink263.xml"/><Relationship Id="rId17" Type="http://schemas.openxmlformats.org/officeDocument/2006/relationships/image" Target="../media/image269.emf"/><Relationship Id="rId25" Type="http://schemas.openxmlformats.org/officeDocument/2006/relationships/image" Target="../media/image273.emf"/><Relationship Id="rId33" Type="http://schemas.openxmlformats.org/officeDocument/2006/relationships/image" Target="../media/image277.emf"/><Relationship Id="rId38" Type="http://schemas.openxmlformats.org/officeDocument/2006/relationships/customXml" Target="../ink/ink276.xml"/><Relationship Id="rId46" Type="http://schemas.openxmlformats.org/officeDocument/2006/relationships/customXml" Target="../ink/ink280.xml"/><Relationship Id="rId59" Type="http://schemas.openxmlformats.org/officeDocument/2006/relationships/image" Target="../media/image290.emf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.emf"/><Relationship Id="rId18" Type="http://schemas.openxmlformats.org/officeDocument/2006/relationships/customXml" Target="../ink/ink29.xml"/><Relationship Id="rId26" Type="http://schemas.openxmlformats.org/officeDocument/2006/relationships/customXml" Target="../ink/ink33.xml"/><Relationship Id="rId39" Type="http://schemas.openxmlformats.org/officeDocument/2006/relationships/image" Target="../media/image41.emf"/><Relationship Id="rId21" Type="http://schemas.openxmlformats.org/officeDocument/2006/relationships/image" Target="../media/image32.emf"/><Relationship Id="rId34" Type="http://schemas.openxmlformats.org/officeDocument/2006/relationships/customXml" Target="../ink/ink37.xml"/><Relationship Id="rId42" Type="http://schemas.openxmlformats.org/officeDocument/2006/relationships/customXml" Target="../ink/ink41.xml"/><Relationship Id="rId47" Type="http://schemas.openxmlformats.org/officeDocument/2006/relationships/image" Target="../media/image45.emf"/><Relationship Id="rId50" Type="http://schemas.openxmlformats.org/officeDocument/2006/relationships/customXml" Target="../ink/ink45.xml"/><Relationship Id="rId55" Type="http://schemas.openxmlformats.org/officeDocument/2006/relationships/image" Target="../media/image49.emf"/><Relationship Id="rId63" Type="http://schemas.openxmlformats.org/officeDocument/2006/relationships/image" Target="../media/image53.emf"/><Relationship Id="rId68" Type="http://schemas.openxmlformats.org/officeDocument/2006/relationships/customXml" Target="../ink/ink54.xml"/><Relationship Id="rId76" Type="http://schemas.openxmlformats.org/officeDocument/2006/relationships/customXml" Target="../ink/ink58.xml"/><Relationship Id="rId84" Type="http://schemas.openxmlformats.org/officeDocument/2006/relationships/customXml" Target="../ink/ink62.xml"/><Relationship Id="rId7" Type="http://schemas.openxmlformats.org/officeDocument/2006/relationships/image" Target="../media/image25.emf"/><Relationship Id="rId71" Type="http://schemas.openxmlformats.org/officeDocument/2006/relationships/image" Target="../media/image57.emf"/><Relationship Id="rId2" Type="http://schemas.openxmlformats.org/officeDocument/2006/relationships/customXml" Target="../ink/ink21.xml"/><Relationship Id="rId16" Type="http://schemas.openxmlformats.org/officeDocument/2006/relationships/customXml" Target="../ink/ink28.xml"/><Relationship Id="rId29" Type="http://schemas.openxmlformats.org/officeDocument/2006/relationships/image" Target="../media/image36.emf"/><Relationship Id="rId11" Type="http://schemas.openxmlformats.org/officeDocument/2006/relationships/image" Target="../media/image27.emf"/><Relationship Id="rId24" Type="http://schemas.openxmlformats.org/officeDocument/2006/relationships/customXml" Target="../ink/ink32.xml"/><Relationship Id="rId32" Type="http://schemas.openxmlformats.org/officeDocument/2006/relationships/customXml" Target="../ink/ink36.xml"/><Relationship Id="rId37" Type="http://schemas.openxmlformats.org/officeDocument/2006/relationships/image" Target="../media/image40.emf"/><Relationship Id="rId40" Type="http://schemas.openxmlformats.org/officeDocument/2006/relationships/customXml" Target="../ink/ink40.xml"/><Relationship Id="rId45" Type="http://schemas.openxmlformats.org/officeDocument/2006/relationships/image" Target="../media/image44.emf"/><Relationship Id="rId53" Type="http://schemas.openxmlformats.org/officeDocument/2006/relationships/image" Target="../media/image48.emf"/><Relationship Id="rId58" Type="http://schemas.openxmlformats.org/officeDocument/2006/relationships/customXml" Target="../ink/ink49.xml"/><Relationship Id="rId66" Type="http://schemas.openxmlformats.org/officeDocument/2006/relationships/customXml" Target="../ink/ink53.xml"/><Relationship Id="rId74" Type="http://schemas.openxmlformats.org/officeDocument/2006/relationships/customXml" Target="../ink/ink57.xml"/><Relationship Id="rId79" Type="http://schemas.openxmlformats.org/officeDocument/2006/relationships/image" Target="../media/image61.emf"/><Relationship Id="rId5" Type="http://schemas.openxmlformats.org/officeDocument/2006/relationships/image" Target="../media/image24.emf"/><Relationship Id="rId61" Type="http://schemas.openxmlformats.org/officeDocument/2006/relationships/image" Target="../media/image52.emf"/><Relationship Id="rId82" Type="http://schemas.openxmlformats.org/officeDocument/2006/relationships/customXml" Target="../ink/ink61.xml"/><Relationship Id="rId19" Type="http://schemas.openxmlformats.org/officeDocument/2006/relationships/image" Target="../media/image31.emf"/><Relationship Id="rId4" Type="http://schemas.openxmlformats.org/officeDocument/2006/relationships/customXml" Target="../ink/ink22.xml"/><Relationship Id="rId9" Type="http://schemas.openxmlformats.org/officeDocument/2006/relationships/image" Target="../media/image26.emf"/><Relationship Id="rId14" Type="http://schemas.openxmlformats.org/officeDocument/2006/relationships/customXml" Target="../ink/ink27.xml"/><Relationship Id="rId22" Type="http://schemas.openxmlformats.org/officeDocument/2006/relationships/customXml" Target="../ink/ink31.xml"/><Relationship Id="rId27" Type="http://schemas.openxmlformats.org/officeDocument/2006/relationships/image" Target="../media/image35.emf"/><Relationship Id="rId30" Type="http://schemas.openxmlformats.org/officeDocument/2006/relationships/customXml" Target="../ink/ink35.xml"/><Relationship Id="rId35" Type="http://schemas.openxmlformats.org/officeDocument/2006/relationships/image" Target="../media/image39.emf"/><Relationship Id="rId43" Type="http://schemas.openxmlformats.org/officeDocument/2006/relationships/image" Target="../media/image43.emf"/><Relationship Id="rId48" Type="http://schemas.openxmlformats.org/officeDocument/2006/relationships/customXml" Target="../ink/ink44.xml"/><Relationship Id="rId56" Type="http://schemas.openxmlformats.org/officeDocument/2006/relationships/customXml" Target="../ink/ink48.xml"/><Relationship Id="rId64" Type="http://schemas.openxmlformats.org/officeDocument/2006/relationships/customXml" Target="../ink/ink52.xml"/><Relationship Id="rId69" Type="http://schemas.openxmlformats.org/officeDocument/2006/relationships/image" Target="../media/image56.emf"/><Relationship Id="rId77" Type="http://schemas.openxmlformats.org/officeDocument/2006/relationships/image" Target="../media/image60.emf"/><Relationship Id="rId8" Type="http://schemas.openxmlformats.org/officeDocument/2006/relationships/customXml" Target="../ink/ink24.xml"/><Relationship Id="rId51" Type="http://schemas.openxmlformats.org/officeDocument/2006/relationships/image" Target="../media/image47.emf"/><Relationship Id="rId72" Type="http://schemas.openxmlformats.org/officeDocument/2006/relationships/customXml" Target="../ink/ink56.xml"/><Relationship Id="rId80" Type="http://schemas.openxmlformats.org/officeDocument/2006/relationships/customXml" Target="../ink/ink60.xml"/><Relationship Id="rId85" Type="http://schemas.openxmlformats.org/officeDocument/2006/relationships/image" Target="../media/image64.emf"/><Relationship Id="rId3" Type="http://schemas.openxmlformats.org/officeDocument/2006/relationships/image" Target="../media/image23.emf"/><Relationship Id="rId12" Type="http://schemas.openxmlformats.org/officeDocument/2006/relationships/customXml" Target="../ink/ink26.xml"/><Relationship Id="rId17" Type="http://schemas.openxmlformats.org/officeDocument/2006/relationships/image" Target="../media/image30.emf"/><Relationship Id="rId25" Type="http://schemas.openxmlformats.org/officeDocument/2006/relationships/image" Target="../media/image34.emf"/><Relationship Id="rId33" Type="http://schemas.openxmlformats.org/officeDocument/2006/relationships/image" Target="../media/image38.emf"/><Relationship Id="rId38" Type="http://schemas.openxmlformats.org/officeDocument/2006/relationships/customXml" Target="../ink/ink39.xml"/><Relationship Id="rId46" Type="http://schemas.openxmlformats.org/officeDocument/2006/relationships/customXml" Target="../ink/ink43.xml"/><Relationship Id="rId59" Type="http://schemas.openxmlformats.org/officeDocument/2006/relationships/image" Target="../media/image51.emf"/><Relationship Id="rId67" Type="http://schemas.openxmlformats.org/officeDocument/2006/relationships/image" Target="../media/image55.emf"/><Relationship Id="rId20" Type="http://schemas.openxmlformats.org/officeDocument/2006/relationships/customXml" Target="../ink/ink30.xml"/><Relationship Id="rId41" Type="http://schemas.openxmlformats.org/officeDocument/2006/relationships/image" Target="../media/image42.emf"/><Relationship Id="rId54" Type="http://schemas.openxmlformats.org/officeDocument/2006/relationships/customXml" Target="../ink/ink47.xml"/><Relationship Id="rId62" Type="http://schemas.openxmlformats.org/officeDocument/2006/relationships/customXml" Target="../ink/ink51.xml"/><Relationship Id="rId70" Type="http://schemas.openxmlformats.org/officeDocument/2006/relationships/customXml" Target="../ink/ink55.xml"/><Relationship Id="rId75" Type="http://schemas.openxmlformats.org/officeDocument/2006/relationships/image" Target="../media/image59.emf"/><Relationship Id="rId83" Type="http://schemas.openxmlformats.org/officeDocument/2006/relationships/image" Target="../media/image6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.xml"/><Relationship Id="rId15" Type="http://schemas.openxmlformats.org/officeDocument/2006/relationships/image" Target="../media/image29.emf"/><Relationship Id="rId23" Type="http://schemas.openxmlformats.org/officeDocument/2006/relationships/image" Target="../media/image33.emf"/><Relationship Id="rId28" Type="http://schemas.openxmlformats.org/officeDocument/2006/relationships/customXml" Target="../ink/ink34.xml"/><Relationship Id="rId36" Type="http://schemas.openxmlformats.org/officeDocument/2006/relationships/customXml" Target="../ink/ink38.xml"/><Relationship Id="rId49" Type="http://schemas.openxmlformats.org/officeDocument/2006/relationships/image" Target="../media/image46.emf"/><Relationship Id="rId57" Type="http://schemas.openxmlformats.org/officeDocument/2006/relationships/image" Target="../media/image50.emf"/><Relationship Id="rId10" Type="http://schemas.openxmlformats.org/officeDocument/2006/relationships/customXml" Target="../ink/ink25.xml"/><Relationship Id="rId31" Type="http://schemas.openxmlformats.org/officeDocument/2006/relationships/image" Target="../media/image37.emf"/><Relationship Id="rId44" Type="http://schemas.openxmlformats.org/officeDocument/2006/relationships/customXml" Target="../ink/ink42.xml"/><Relationship Id="rId52" Type="http://schemas.openxmlformats.org/officeDocument/2006/relationships/customXml" Target="../ink/ink46.xml"/><Relationship Id="rId60" Type="http://schemas.openxmlformats.org/officeDocument/2006/relationships/customXml" Target="../ink/ink50.xml"/><Relationship Id="rId65" Type="http://schemas.openxmlformats.org/officeDocument/2006/relationships/image" Target="../media/image54.emf"/><Relationship Id="rId73" Type="http://schemas.openxmlformats.org/officeDocument/2006/relationships/image" Target="../media/image58.emf"/><Relationship Id="rId78" Type="http://schemas.openxmlformats.org/officeDocument/2006/relationships/customXml" Target="../ink/ink59.xml"/><Relationship Id="rId81" Type="http://schemas.openxmlformats.org/officeDocument/2006/relationships/image" Target="../media/image6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66.xml"/><Relationship Id="rId13" Type="http://schemas.openxmlformats.org/officeDocument/2006/relationships/image" Target="../media/image70.emf"/><Relationship Id="rId18" Type="http://schemas.openxmlformats.org/officeDocument/2006/relationships/customXml" Target="../ink/ink71.xml"/><Relationship Id="rId26" Type="http://schemas.openxmlformats.org/officeDocument/2006/relationships/customXml" Target="../ink/ink75.xml"/><Relationship Id="rId3" Type="http://schemas.openxmlformats.org/officeDocument/2006/relationships/image" Target="../media/image65.emf"/><Relationship Id="rId21" Type="http://schemas.openxmlformats.org/officeDocument/2006/relationships/image" Target="../media/image74.emf"/><Relationship Id="rId7" Type="http://schemas.openxmlformats.org/officeDocument/2006/relationships/image" Target="../media/image67.emf"/><Relationship Id="rId12" Type="http://schemas.openxmlformats.org/officeDocument/2006/relationships/customXml" Target="../ink/ink68.xml"/><Relationship Id="rId17" Type="http://schemas.openxmlformats.org/officeDocument/2006/relationships/image" Target="../media/image72.emf"/><Relationship Id="rId25" Type="http://schemas.openxmlformats.org/officeDocument/2006/relationships/image" Target="../media/image76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5.xml"/><Relationship Id="rId11" Type="http://schemas.openxmlformats.org/officeDocument/2006/relationships/image" Target="../media/image69.emf"/><Relationship Id="rId24" Type="http://schemas.openxmlformats.org/officeDocument/2006/relationships/customXml" Target="../ink/ink74.xml"/><Relationship Id="rId5" Type="http://schemas.openxmlformats.org/officeDocument/2006/relationships/image" Target="../media/image66.emf"/><Relationship Id="rId15" Type="http://schemas.openxmlformats.org/officeDocument/2006/relationships/image" Target="../media/image71.emf"/><Relationship Id="rId23" Type="http://schemas.openxmlformats.org/officeDocument/2006/relationships/image" Target="../media/image75.emf"/><Relationship Id="rId10" Type="http://schemas.openxmlformats.org/officeDocument/2006/relationships/customXml" Target="../ink/ink67.xml"/><Relationship Id="rId19" Type="http://schemas.openxmlformats.org/officeDocument/2006/relationships/image" Target="../media/image73.emf"/><Relationship Id="rId4" Type="http://schemas.openxmlformats.org/officeDocument/2006/relationships/customXml" Target="../ink/ink64.xml"/><Relationship Id="rId9" Type="http://schemas.openxmlformats.org/officeDocument/2006/relationships/image" Target="../media/image68.emf"/><Relationship Id="rId14" Type="http://schemas.openxmlformats.org/officeDocument/2006/relationships/customXml" Target="../ink/ink69.xml"/><Relationship Id="rId22" Type="http://schemas.openxmlformats.org/officeDocument/2006/relationships/customXml" Target="../ink/ink73.xml"/><Relationship Id="rId27" Type="http://schemas.openxmlformats.org/officeDocument/2006/relationships/image" Target="../media/image7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Lecture-4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Recurrence Relation</a:t>
            </a:r>
            <a:endParaRPr lang="en-US" sz="4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66381" y="-9678"/>
              <a:ext cx="10693800" cy="394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341" y="-14723"/>
                <a:ext cx="10702080" cy="403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633621" y="450275"/>
              <a:ext cx="10573200" cy="954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1101" y="445235"/>
                <a:ext cx="10578960" cy="10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0834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706381" y="63042"/>
              <a:ext cx="359280" cy="4884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1341" y="58002"/>
                <a:ext cx="371520" cy="48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741341" y="2102442"/>
              <a:ext cx="8097120" cy="3031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7021" y="2097042"/>
                <a:ext cx="810612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6658221" y="700962"/>
              <a:ext cx="3509280" cy="55548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56061" y="697722"/>
                <a:ext cx="3515400" cy="56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8" name="Ink 97"/>
              <p14:cNvContentPartPr/>
              <p14:nvPr/>
            </p14:nvContentPartPr>
            <p14:xfrm>
              <a:off x="6457701" y="1219722"/>
              <a:ext cx="1551240" cy="72216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54461" y="1216842"/>
                <a:ext cx="155736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9" name="Ink 98"/>
              <p14:cNvContentPartPr/>
              <p14:nvPr/>
            </p14:nvContentPartPr>
            <p14:xfrm>
              <a:off x="6843261" y="1429962"/>
              <a:ext cx="742680" cy="29160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35701" y="1424202"/>
                <a:ext cx="75312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0" name="Ink 99"/>
              <p14:cNvContentPartPr/>
              <p14:nvPr/>
            </p14:nvContentPartPr>
            <p14:xfrm>
              <a:off x="4027341" y="3761682"/>
              <a:ext cx="407880" cy="32256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23021" y="3755202"/>
                <a:ext cx="41904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8" name="Ink 107"/>
              <p14:cNvContentPartPr/>
              <p14:nvPr/>
            </p14:nvContentPartPr>
            <p14:xfrm>
              <a:off x="3641421" y="2044842"/>
              <a:ext cx="1335600" cy="6876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38181" y="2040522"/>
                <a:ext cx="134316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3" name="Ink 132"/>
              <p14:cNvContentPartPr/>
              <p14:nvPr/>
            </p14:nvContentPartPr>
            <p14:xfrm>
              <a:off x="3922581" y="3520482"/>
              <a:ext cx="833400" cy="654840"/>
            </p14:xfrm>
          </p:contentPart>
        </mc:Choice>
        <mc:Fallback>
          <p:pic>
            <p:nvPicPr>
              <p:cNvPr id="133" name="Ink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17901" y="3515802"/>
                <a:ext cx="84348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8" name="Ink 137"/>
              <p14:cNvContentPartPr/>
              <p14:nvPr/>
            </p14:nvContentPartPr>
            <p14:xfrm>
              <a:off x="4065141" y="4152282"/>
              <a:ext cx="310680" cy="103176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60101" y="4147242"/>
                <a:ext cx="320760" cy="10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0" name="Ink 149"/>
              <p14:cNvContentPartPr/>
              <p14:nvPr/>
            </p14:nvContentPartPr>
            <p14:xfrm>
              <a:off x="676821" y="886722"/>
              <a:ext cx="4614120" cy="128412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71061" y="880962"/>
                <a:ext cx="4622400" cy="12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55" name="Ink 154"/>
              <p14:cNvContentPartPr/>
              <p14:nvPr/>
            </p14:nvContentPartPr>
            <p14:xfrm>
              <a:off x="7408821" y="2723802"/>
              <a:ext cx="3032280" cy="140220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02701" y="2718042"/>
                <a:ext cx="3044880" cy="141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3" name="Ink 162"/>
              <p14:cNvContentPartPr/>
              <p14:nvPr/>
            </p14:nvContentPartPr>
            <p14:xfrm>
              <a:off x="9544341" y="4500402"/>
              <a:ext cx="777600" cy="198000"/>
            </p14:xfrm>
          </p:contentPart>
        </mc:Choice>
        <mc:Fallback>
          <p:pic>
            <p:nvPicPr>
              <p:cNvPr id="163" name="Ink 16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540741" y="4494282"/>
                <a:ext cx="78732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64" name="Ink 163"/>
              <p14:cNvContentPartPr/>
              <p14:nvPr/>
            </p14:nvContentPartPr>
            <p14:xfrm>
              <a:off x="9504381" y="5068482"/>
              <a:ext cx="954720" cy="22212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502221" y="5063802"/>
                <a:ext cx="96192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6" name="Ink 165"/>
              <p14:cNvContentPartPr/>
              <p14:nvPr/>
            </p14:nvContentPartPr>
            <p14:xfrm>
              <a:off x="611301" y="425202"/>
              <a:ext cx="766080" cy="38088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7701" y="419802"/>
                <a:ext cx="77472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7" name="Ink 166"/>
              <p14:cNvContentPartPr/>
              <p14:nvPr/>
            </p14:nvContentPartPr>
            <p14:xfrm>
              <a:off x="9461901" y="4166682"/>
              <a:ext cx="938160" cy="81072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455781" y="4160562"/>
                <a:ext cx="949320" cy="82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9" name="Ink 178"/>
              <p14:cNvContentPartPr/>
              <p14:nvPr/>
            </p14:nvContentPartPr>
            <p14:xfrm>
              <a:off x="627501" y="4705242"/>
              <a:ext cx="4641480" cy="144504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21741" y="4699122"/>
                <a:ext cx="4653720" cy="14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2" name="Ink 191"/>
              <p14:cNvContentPartPr/>
              <p14:nvPr/>
            </p14:nvContentPartPr>
            <p14:xfrm>
              <a:off x="10677981" y="1093362"/>
              <a:ext cx="1622520" cy="51048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671141" y="1086882"/>
                <a:ext cx="163584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3" name="Ink 192"/>
              <p14:cNvContentPartPr/>
              <p14:nvPr/>
            </p14:nvContentPartPr>
            <p14:xfrm>
              <a:off x="10947981" y="1572882"/>
              <a:ext cx="1359720" cy="18540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942941" y="1567122"/>
                <a:ext cx="137052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95" name="Ink 194"/>
              <p14:cNvContentPartPr/>
              <p14:nvPr/>
            </p14:nvContentPartPr>
            <p14:xfrm>
              <a:off x="10978221" y="1602402"/>
              <a:ext cx="1430280" cy="17460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973541" y="1597002"/>
                <a:ext cx="144036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02" name="Ink 201"/>
              <p14:cNvContentPartPr/>
              <p14:nvPr/>
            </p14:nvContentPartPr>
            <p14:xfrm>
              <a:off x="3636381" y="2928642"/>
              <a:ext cx="1798920" cy="40176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629541" y="2921802"/>
                <a:ext cx="180828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04" name="Ink 203"/>
              <p14:cNvContentPartPr/>
              <p14:nvPr/>
            </p14:nvContentPartPr>
            <p14:xfrm>
              <a:off x="1444701" y="300642"/>
              <a:ext cx="412920" cy="87192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441821" y="296682"/>
                <a:ext cx="422280" cy="8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20" name="Ink 219"/>
              <p14:cNvContentPartPr/>
              <p14:nvPr/>
            </p14:nvContentPartPr>
            <p14:xfrm>
              <a:off x="8082381" y="1257882"/>
              <a:ext cx="959760" cy="63648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076981" y="1252842"/>
                <a:ext cx="97056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21" name="Ink 220"/>
              <p14:cNvContentPartPr/>
              <p14:nvPr/>
            </p14:nvContentPartPr>
            <p14:xfrm>
              <a:off x="8348061" y="1372722"/>
              <a:ext cx="258120" cy="36360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342661" y="1366242"/>
                <a:ext cx="26964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22" name="Ink 221"/>
              <p14:cNvContentPartPr/>
              <p14:nvPr/>
            </p14:nvContentPartPr>
            <p14:xfrm>
              <a:off x="6133701" y="3138162"/>
              <a:ext cx="1035360" cy="81144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130821" y="3133842"/>
                <a:ext cx="1041480" cy="82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23" name="Ink 222"/>
              <p14:cNvContentPartPr/>
              <p14:nvPr/>
            </p14:nvContentPartPr>
            <p14:xfrm>
              <a:off x="6353661" y="3336882"/>
              <a:ext cx="389880" cy="36036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347181" y="3330042"/>
                <a:ext cx="402840" cy="3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24" name="Ink 223"/>
              <p14:cNvContentPartPr/>
              <p14:nvPr/>
            </p14:nvContentPartPr>
            <p14:xfrm>
              <a:off x="739821" y="2849082"/>
              <a:ext cx="2302560" cy="99144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35141" y="2841882"/>
                <a:ext cx="2313000" cy="100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5" name="Ink 224"/>
              <p14:cNvContentPartPr/>
              <p14:nvPr/>
            </p14:nvContentPartPr>
            <p14:xfrm>
              <a:off x="2323821" y="3616242"/>
              <a:ext cx="995040" cy="57420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318061" y="3609762"/>
                <a:ext cx="1006200" cy="58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26" name="Ink 225"/>
              <p14:cNvContentPartPr/>
              <p14:nvPr/>
            </p14:nvContentPartPr>
            <p14:xfrm>
              <a:off x="9621741" y="4865082"/>
              <a:ext cx="120240" cy="223560"/>
            </p14:xfrm>
          </p:contentPart>
        </mc:Choice>
        <mc:Fallback>
          <p:pic>
            <p:nvPicPr>
              <p:cNvPr id="226" name="Ink 22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616341" y="4859682"/>
                <a:ext cx="13140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31" name="Ink 230"/>
              <p14:cNvContentPartPr/>
              <p14:nvPr/>
            </p14:nvContentPartPr>
            <p14:xfrm>
              <a:off x="455781" y="637242"/>
              <a:ext cx="1009800" cy="38592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50021" y="632922"/>
                <a:ext cx="102096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32" name="Ink 231"/>
              <p14:cNvContentPartPr/>
              <p14:nvPr/>
            </p14:nvContentPartPr>
            <p14:xfrm>
              <a:off x="1498701" y="1411242"/>
              <a:ext cx="1388520" cy="73728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494381" y="1408002"/>
                <a:ext cx="139716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35" name="Ink 234"/>
              <p14:cNvContentPartPr/>
              <p14:nvPr/>
            </p14:nvContentPartPr>
            <p14:xfrm>
              <a:off x="2219421" y="3301242"/>
              <a:ext cx="1396440" cy="1053000"/>
            </p14:xfrm>
          </p:contentPart>
        </mc:Choice>
        <mc:Fallback>
          <p:pic>
            <p:nvPicPr>
              <p:cNvPr id="235" name="Ink 23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14741" y="3296202"/>
                <a:ext cx="1405800" cy="10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37" name="Ink 236"/>
              <p14:cNvContentPartPr/>
              <p14:nvPr/>
            </p14:nvContentPartPr>
            <p14:xfrm>
              <a:off x="7497381" y="4123482"/>
              <a:ext cx="214200" cy="4608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493061" y="4118082"/>
                <a:ext cx="223920" cy="5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8866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6901" y="102642"/>
              <a:ext cx="6833160" cy="6611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421" y="99042"/>
                <a:ext cx="6844320" cy="66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8704101" y="25602"/>
              <a:ext cx="113760" cy="30452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98341" y="22002"/>
                <a:ext cx="125280" cy="30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7973661" y="2616522"/>
              <a:ext cx="3618720" cy="532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68621" y="2611482"/>
                <a:ext cx="36284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" name="Ink 18"/>
              <p14:cNvContentPartPr/>
              <p14:nvPr/>
            </p14:nvContentPartPr>
            <p14:xfrm>
              <a:off x="8227821" y="133602"/>
              <a:ext cx="186120" cy="1602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25301" y="128922"/>
                <a:ext cx="19116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8342301" y="133242"/>
              <a:ext cx="109080" cy="39024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37261" y="129282"/>
                <a:ext cx="11808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3" name="Ink 32"/>
              <p14:cNvContentPartPr/>
              <p14:nvPr/>
            </p14:nvContentPartPr>
            <p14:xfrm>
              <a:off x="10353621" y="754242"/>
              <a:ext cx="968040" cy="42084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349661" y="749562"/>
                <a:ext cx="977040" cy="4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8" name="Ink 37"/>
              <p14:cNvContentPartPr/>
              <p14:nvPr/>
            </p14:nvContentPartPr>
            <p14:xfrm>
              <a:off x="10299981" y="1230522"/>
              <a:ext cx="83160" cy="140220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294221" y="1226562"/>
                <a:ext cx="92880" cy="141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5" name="Ink 44"/>
              <p14:cNvContentPartPr/>
              <p14:nvPr/>
            </p14:nvContentPartPr>
            <p14:xfrm>
              <a:off x="9206301" y="1114602"/>
              <a:ext cx="1173240" cy="40716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203421" y="1111722"/>
                <a:ext cx="1182240" cy="41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0" name="Ink 49"/>
              <p14:cNvContentPartPr/>
              <p14:nvPr/>
            </p14:nvContentPartPr>
            <p14:xfrm>
              <a:off x="10511661" y="2047722"/>
              <a:ext cx="183960" cy="48492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506621" y="2043402"/>
                <a:ext cx="19296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2" name="Ink 51"/>
              <p14:cNvContentPartPr/>
              <p14:nvPr/>
            </p14:nvContentPartPr>
            <p14:xfrm>
              <a:off x="8683221" y="2508522"/>
              <a:ext cx="163080" cy="14760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678541" y="2503482"/>
                <a:ext cx="17280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4" name="Ink 53"/>
              <p14:cNvContentPartPr/>
              <p14:nvPr/>
            </p14:nvContentPartPr>
            <p14:xfrm>
              <a:off x="8765661" y="1132602"/>
              <a:ext cx="1592280" cy="146160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762421" y="1127202"/>
                <a:ext cx="1599840" cy="147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7" name="Ink 56"/>
              <p14:cNvContentPartPr/>
              <p14:nvPr/>
            </p14:nvContentPartPr>
            <p14:xfrm>
              <a:off x="10508421" y="1292082"/>
              <a:ext cx="205920" cy="7077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504101" y="1285962"/>
                <a:ext cx="213480" cy="71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3" name="Ink 62"/>
              <p14:cNvContentPartPr/>
              <p14:nvPr/>
            </p14:nvContentPartPr>
            <p14:xfrm>
              <a:off x="9169221" y="1478562"/>
              <a:ext cx="606240" cy="114912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164541" y="1473162"/>
                <a:ext cx="615600" cy="11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4" name="Ink 63"/>
              <p14:cNvContentPartPr/>
              <p14:nvPr/>
            </p14:nvContentPartPr>
            <p14:xfrm>
              <a:off x="8971941" y="2763402"/>
              <a:ext cx="1198800" cy="22104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966181" y="2760882"/>
                <a:ext cx="120960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8" name="Ink 67"/>
              <p14:cNvContentPartPr/>
              <p14:nvPr/>
            </p14:nvContentPartPr>
            <p14:xfrm>
              <a:off x="9182541" y="1599162"/>
              <a:ext cx="413640" cy="11196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178941" y="1594482"/>
                <a:ext cx="42120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6" name="Ink 105"/>
              <p14:cNvContentPartPr/>
              <p14:nvPr/>
            </p14:nvContentPartPr>
            <p14:xfrm>
              <a:off x="210981" y="1391802"/>
              <a:ext cx="5590080" cy="4968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8101" y="1387482"/>
                <a:ext cx="559692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19" name="Ink 118"/>
              <p14:cNvContentPartPr/>
              <p14:nvPr/>
            </p14:nvContentPartPr>
            <p14:xfrm>
              <a:off x="3428661" y="1896162"/>
              <a:ext cx="1515600" cy="19080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423261" y="1890042"/>
                <a:ext cx="152604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34" name="Ink 133"/>
              <p14:cNvContentPartPr/>
              <p14:nvPr/>
            </p14:nvContentPartPr>
            <p14:xfrm>
              <a:off x="5214981" y="2522202"/>
              <a:ext cx="233640" cy="13932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12461" y="2517882"/>
                <a:ext cx="24084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4" name="Ink 223"/>
              <p14:cNvContentPartPr/>
              <p14:nvPr/>
            </p14:nvContentPartPr>
            <p14:xfrm>
              <a:off x="2396541" y="6193482"/>
              <a:ext cx="1342080" cy="10476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92581" y="6190602"/>
                <a:ext cx="135324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7" name="Ink 226"/>
              <p14:cNvContentPartPr/>
              <p14:nvPr/>
            </p14:nvContentPartPr>
            <p14:xfrm>
              <a:off x="6245301" y="3093162"/>
              <a:ext cx="174240" cy="3527280"/>
            </p14:xfrm>
          </p:contentPart>
        </mc:Choice>
        <mc:Fallback>
          <p:pic>
            <p:nvPicPr>
              <p:cNvPr id="227" name="Ink 22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40261" y="3088122"/>
                <a:ext cx="184680" cy="353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0" name="Ink 229"/>
              <p14:cNvContentPartPr/>
              <p14:nvPr/>
            </p14:nvContentPartPr>
            <p14:xfrm>
              <a:off x="11446221" y="2845122"/>
              <a:ext cx="207720" cy="266400"/>
            </p14:xfrm>
          </p:contentPart>
        </mc:Choice>
        <mc:Fallback>
          <p:pic>
            <p:nvPicPr>
              <p:cNvPr id="230" name="Ink 22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441901" y="2840802"/>
                <a:ext cx="21564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1" name="Ink 230"/>
              <p14:cNvContentPartPr/>
              <p14:nvPr/>
            </p14:nvContentPartPr>
            <p14:xfrm>
              <a:off x="6499101" y="3123762"/>
              <a:ext cx="5717880" cy="8172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496221" y="3120882"/>
                <a:ext cx="57247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2" name="Ink 241"/>
              <p14:cNvContentPartPr/>
              <p14:nvPr/>
            </p14:nvContentPartPr>
            <p14:xfrm>
              <a:off x="7061061" y="3286842"/>
              <a:ext cx="3669120" cy="352368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054581" y="3281442"/>
                <a:ext cx="3679920" cy="353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59" name="Ink 258"/>
              <p14:cNvContentPartPr/>
              <p14:nvPr/>
            </p14:nvContentPartPr>
            <p14:xfrm>
              <a:off x="8943501" y="3383322"/>
              <a:ext cx="905040" cy="1445400"/>
            </p14:xfrm>
          </p:contentPart>
        </mc:Choice>
        <mc:Fallback>
          <p:pic>
            <p:nvPicPr>
              <p:cNvPr id="259" name="Ink 25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937021" y="3377922"/>
                <a:ext cx="914400" cy="14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60" name="Ink 259"/>
              <p14:cNvContentPartPr/>
              <p14:nvPr/>
            </p14:nvContentPartPr>
            <p14:xfrm>
              <a:off x="6875301" y="4487082"/>
              <a:ext cx="1379520" cy="84240"/>
            </p14:xfrm>
          </p:contentPart>
        </mc:Choice>
        <mc:Fallback>
          <p:pic>
            <p:nvPicPr>
              <p:cNvPr id="260" name="Ink 25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871341" y="4483122"/>
                <a:ext cx="138744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85" name="Ink 284"/>
              <p14:cNvContentPartPr/>
              <p14:nvPr/>
            </p14:nvContentPartPr>
            <p14:xfrm>
              <a:off x="10595901" y="5706762"/>
              <a:ext cx="347760" cy="963360"/>
            </p14:xfrm>
          </p:contentPart>
        </mc:Choice>
        <mc:Fallback>
          <p:pic>
            <p:nvPicPr>
              <p:cNvPr id="285" name="Ink 28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588341" y="5700642"/>
                <a:ext cx="362160" cy="9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93" name="Ink 292"/>
              <p14:cNvContentPartPr/>
              <p14:nvPr/>
            </p14:nvContentPartPr>
            <p14:xfrm>
              <a:off x="5026341" y="1693122"/>
              <a:ext cx="570600" cy="1132200"/>
            </p14:xfrm>
          </p:contentPart>
        </mc:Choice>
        <mc:Fallback>
          <p:pic>
            <p:nvPicPr>
              <p:cNvPr id="293" name="Ink 29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19501" y="1687362"/>
                <a:ext cx="584280" cy="11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04" name="Ink 303"/>
              <p14:cNvContentPartPr/>
              <p14:nvPr/>
            </p14:nvContentPartPr>
            <p14:xfrm>
              <a:off x="1080021" y="2050602"/>
              <a:ext cx="956520" cy="197280"/>
            </p14:xfrm>
          </p:contentPart>
        </mc:Choice>
        <mc:Fallback>
          <p:pic>
            <p:nvPicPr>
              <p:cNvPr id="304" name="Ink 30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77141" y="2047722"/>
                <a:ext cx="96192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09" name="Ink 308"/>
              <p14:cNvContentPartPr/>
              <p14:nvPr/>
            </p14:nvContentPartPr>
            <p14:xfrm>
              <a:off x="2145261" y="2721282"/>
              <a:ext cx="922320" cy="73440"/>
            </p14:xfrm>
          </p:contentPart>
        </mc:Choice>
        <mc:Fallback>
          <p:pic>
            <p:nvPicPr>
              <p:cNvPr id="309" name="Ink 30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41301" y="2718762"/>
                <a:ext cx="9320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10" name="Ink 309"/>
              <p14:cNvContentPartPr/>
              <p14:nvPr/>
            </p14:nvContentPartPr>
            <p14:xfrm>
              <a:off x="2652861" y="2699682"/>
              <a:ext cx="569520" cy="34200"/>
            </p14:xfrm>
          </p:contentPart>
        </mc:Choice>
        <mc:Fallback>
          <p:pic>
            <p:nvPicPr>
              <p:cNvPr id="310" name="Ink 30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650701" y="2696442"/>
                <a:ext cx="57492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11" name="Ink 310"/>
              <p14:cNvContentPartPr/>
              <p14:nvPr/>
            </p14:nvContentPartPr>
            <p14:xfrm>
              <a:off x="3760581" y="2590962"/>
              <a:ext cx="1210680" cy="183960"/>
            </p14:xfrm>
          </p:contentPart>
        </mc:Choice>
        <mc:Fallback>
          <p:pic>
            <p:nvPicPr>
              <p:cNvPr id="311" name="Ink 31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754101" y="2584842"/>
                <a:ext cx="1223640" cy="19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4383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92021" y="166722"/>
              <a:ext cx="5061240" cy="5461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8781" y="161682"/>
                <a:ext cx="5067000" cy="5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" name="Ink 26"/>
              <p14:cNvContentPartPr/>
              <p14:nvPr/>
            </p14:nvContentPartPr>
            <p14:xfrm>
              <a:off x="381261" y="865842"/>
              <a:ext cx="8284320" cy="170100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7301" y="859722"/>
                <a:ext cx="8293680" cy="171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3608301" y="1606722"/>
              <a:ext cx="223920" cy="60984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04341" y="1601682"/>
                <a:ext cx="23544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7" name="Ink 46"/>
              <p14:cNvContentPartPr/>
              <p14:nvPr/>
            </p14:nvContentPartPr>
            <p14:xfrm>
              <a:off x="900381" y="1462362"/>
              <a:ext cx="364320" cy="83196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3901" y="1459842"/>
                <a:ext cx="373320" cy="84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3619101" y="1253202"/>
              <a:ext cx="802800" cy="81036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14781" y="1248522"/>
                <a:ext cx="810720" cy="82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8" name="Ink 67"/>
              <p14:cNvContentPartPr/>
              <p14:nvPr/>
            </p14:nvContentPartPr>
            <p14:xfrm>
              <a:off x="5053341" y="1639122"/>
              <a:ext cx="3017880" cy="37188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46861" y="1632642"/>
                <a:ext cx="303084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0" name="Ink 69"/>
              <p14:cNvContentPartPr/>
              <p14:nvPr/>
            </p14:nvContentPartPr>
            <p14:xfrm>
              <a:off x="1226901" y="1762962"/>
              <a:ext cx="2321640" cy="30744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21501" y="1757562"/>
                <a:ext cx="233280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5051181" y="2206122"/>
              <a:ext cx="1051560" cy="3564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49021" y="2203602"/>
                <a:ext cx="105840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3" name="Ink 72"/>
              <p14:cNvContentPartPr/>
              <p14:nvPr/>
            </p14:nvContentPartPr>
            <p14:xfrm>
              <a:off x="6745701" y="2032602"/>
              <a:ext cx="1421640" cy="7992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42101" y="2029362"/>
                <a:ext cx="1429560" cy="8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1615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8381" y="70962"/>
              <a:ext cx="9234720" cy="5892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421" y="65922"/>
                <a:ext cx="9243000" cy="59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6" name="Ink 95"/>
              <p14:cNvContentPartPr/>
              <p14:nvPr/>
            </p14:nvContentPartPr>
            <p14:xfrm>
              <a:off x="7278861" y="3059682"/>
              <a:ext cx="1532160" cy="2509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74181" y="3054642"/>
                <a:ext cx="154260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7" name="Ink 96"/>
              <p14:cNvContentPartPr/>
              <p14:nvPr/>
            </p14:nvContentPartPr>
            <p14:xfrm>
              <a:off x="8932341" y="2835762"/>
              <a:ext cx="539280" cy="58500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26581" y="2829642"/>
                <a:ext cx="551160" cy="59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7418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307101" y="123522"/>
              <a:ext cx="4367520" cy="417276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341" y="118482"/>
                <a:ext cx="4378680" cy="41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" name="Ink 40"/>
              <p14:cNvContentPartPr/>
              <p14:nvPr/>
            </p14:nvContentPartPr>
            <p14:xfrm>
              <a:off x="2412021" y="1985442"/>
              <a:ext cx="2145960" cy="10404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6261" y="1979682"/>
                <a:ext cx="21582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1" name="Ink 50"/>
              <p14:cNvContentPartPr/>
              <p14:nvPr/>
            </p14:nvContentPartPr>
            <p14:xfrm>
              <a:off x="1437141" y="2657202"/>
              <a:ext cx="2566080" cy="11988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33901" y="2651802"/>
                <a:ext cx="257508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6" name="Ink 65"/>
              <p14:cNvContentPartPr/>
              <p14:nvPr/>
            </p14:nvContentPartPr>
            <p14:xfrm>
              <a:off x="2508141" y="3728922"/>
              <a:ext cx="1741320" cy="2844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02381" y="3723162"/>
                <a:ext cx="17542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0" name="Ink 79"/>
              <p14:cNvContentPartPr/>
              <p14:nvPr/>
            </p14:nvContentPartPr>
            <p14:xfrm>
              <a:off x="1505901" y="4434882"/>
              <a:ext cx="2855880" cy="5436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00501" y="4429482"/>
                <a:ext cx="286704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2314461" y="4622082"/>
              <a:ext cx="636840" cy="3258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09421" y="4616682"/>
                <a:ext cx="64872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5" name="Ink 94"/>
              <p14:cNvContentPartPr/>
              <p14:nvPr/>
            </p14:nvContentPartPr>
            <p14:xfrm>
              <a:off x="2734941" y="5468082"/>
              <a:ext cx="1245240" cy="3204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29541" y="5464122"/>
                <a:ext cx="12571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0" name="Ink 99"/>
              <p14:cNvContentPartPr/>
              <p14:nvPr/>
            </p14:nvContentPartPr>
            <p14:xfrm>
              <a:off x="932421" y="5491842"/>
              <a:ext cx="2521080" cy="101268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27381" y="5488242"/>
                <a:ext cx="2532240" cy="10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1" name="Ink 100"/>
              <p14:cNvContentPartPr/>
              <p14:nvPr/>
            </p14:nvContentPartPr>
            <p14:xfrm>
              <a:off x="1683021" y="6004842"/>
              <a:ext cx="1794240" cy="9108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78341" y="6000162"/>
                <a:ext cx="180540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3" name="Ink 102"/>
              <p14:cNvContentPartPr/>
              <p14:nvPr/>
            </p14:nvContentPartPr>
            <p14:xfrm>
              <a:off x="5223621" y="-33438"/>
              <a:ext cx="207720" cy="667368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18581" y="-37398"/>
                <a:ext cx="217080" cy="66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7" name="Ink 116"/>
              <p14:cNvContentPartPr/>
              <p14:nvPr/>
            </p14:nvContentPartPr>
            <p14:xfrm>
              <a:off x="5717901" y="306635"/>
              <a:ext cx="1447560" cy="36036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12141" y="300515"/>
                <a:ext cx="145872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0" name="Ink 129"/>
              <p14:cNvContentPartPr/>
              <p14:nvPr/>
            </p14:nvContentPartPr>
            <p14:xfrm>
              <a:off x="6539061" y="727835"/>
              <a:ext cx="1153800" cy="13032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533301" y="721715"/>
                <a:ext cx="116604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8" name="Ink 137"/>
              <p14:cNvContentPartPr/>
              <p14:nvPr/>
            </p14:nvContentPartPr>
            <p14:xfrm>
              <a:off x="7438701" y="159395"/>
              <a:ext cx="3366360" cy="81756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33301" y="154355"/>
                <a:ext cx="337788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2" name="Ink 151"/>
              <p14:cNvContentPartPr/>
              <p14:nvPr/>
            </p14:nvContentPartPr>
            <p14:xfrm>
              <a:off x="5481021" y="1687235"/>
              <a:ext cx="4912920" cy="72540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74181" y="1681115"/>
                <a:ext cx="492552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2" name="Ink 161"/>
              <p14:cNvContentPartPr/>
              <p14:nvPr/>
            </p14:nvContentPartPr>
            <p14:xfrm>
              <a:off x="7067901" y="893795"/>
              <a:ext cx="177840" cy="227160"/>
            </p14:xfrm>
          </p:contentPart>
        </mc:Choice>
        <mc:Fallback>
          <p:pic>
            <p:nvPicPr>
              <p:cNvPr id="162" name="Ink 16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061781" y="888035"/>
                <a:ext cx="18684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2" name="Ink 181"/>
              <p14:cNvContentPartPr/>
              <p14:nvPr/>
            </p14:nvContentPartPr>
            <p14:xfrm>
              <a:off x="9311061" y="629555"/>
              <a:ext cx="309240" cy="4248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306021" y="624515"/>
                <a:ext cx="32040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3" name="Ink 182"/>
              <p14:cNvContentPartPr/>
              <p14:nvPr/>
            </p14:nvContentPartPr>
            <p14:xfrm>
              <a:off x="10483581" y="627755"/>
              <a:ext cx="357840" cy="16200"/>
            </p14:xfrm>
          </p:contentPart>
        </mc:Choice>
        <mc:Fallback>
          <p:pic>
            <p:nvPicPr>
              <p:cNvPr id="183" name="Ink 1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478541" y="622715"/>
                <a:ext cx="3690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04" name="Ink 203"/>
              <p14:cNvContentPartPr/>
              <p14:nvPr/>
            </p14:nvContentPartPr>
            <p14:xfrm>
              <a:off x="5307141" y="3093395"/>
              <a:ext cx="1297440" cy="92736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00661" y="3084395"/>
                <a:ext cx="1309320" cy="9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16" name="Ink 215"/>
              <p14:cNvContentPartPr/>
              <p14:nvPr/>
            </p14:nvContentPartPr>
            <p14:xfrm>
              <a:off x="8231421" y="3265115"/>
              <a:ext cx="127440" cy="837000"/>
            </p14:xfrm>
          </p:contentPart>
        </mc:Choice>
        <mc:Fallback>
          <p:pic>
            <p:nvPicPr>
              <p:cNvPr id="216" name="Ink 21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224221" y="3259355"/>
                <a:ext cx="142200" cy="84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2" name="Ink 221"/>
              <p14:cNvContentPartPr/>
              <p14:nvPr/>
            </p14:nvContentPartPr>
            <p14:xfrm>
              <a:off x="8317101" y="2928155"/>
              <a:ext cx="1036440" cy="108612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314941" y="2923115"/>
                <a:ext cx="1045440" cy="10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23" name="Ink 222"/>
              <p14:cNvContentPartPr/>
              <p14:nvPr/>
            </p14:nvContentPartPr>
            <p14:xfrm>
              <a:off x="6920661" y="3372755"/>
              <a:ext cx="1957320" cy="88524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914901" y="3366995"/>
                <a:ext cx="1968840" cy="89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24" name="Ink 223"/>
              <p14:cNvContentPartPr/>
              <p14:nvPr/>
            </p14:nvContentPartPr>
            <p14:xfrm>
              <a:off x="9562341" y="3167555"/>
              <a:ext cx="264240" cy="106164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555501" y="3165035"/>
                <a:ext cx="273600" cy="10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38" name="Ink 237"/>
              <p14:cNvContentPartPr/>
              <p14:nvPr/>
            </p14:nvContentPartPr>
            <p14:xfrm>
              <a:off x="9933141" y="3349355"/>
              <a:ext cx="459720" cy="654840"/>
            </p14:xfrm>
          </p:contentPart>
        </mc:Choice>
        <mc:Fallback>
          <p:pic>
            <p:nvPicPr>
              <p:cNvPr id="238" name="Ink 23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927741" y="3344315"/>
                <a:ext cx="468360" cy="66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41" name="Ink 240"/>
              <p14:cNvContentPartPr/>
              <p14:nvPr/>
            </p14:nvContentPartPr>
            <p14:xfrm>
              <a:off x="11579061" y="3129395"/>
              <a:ext cx="179640" cy="103644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575101" y="3125435"/>
                <a:ext cx="190080" cy="10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42" name="Ink 241"/>
              <p14:cNvContentPartPr/>
              <p14:nvPr/>
            </p14:nvContentPartPr>
            <p14:xfrm>
              <a:off x="9845301" y="4574435"/>
              <a:ext cx="2156040" cy="38628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840981" y="4568675"/>
                <a:ext cx="216288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43" name="Ink 242"/>
              <p14:cNvContentPartPr/>
              <p14:nvPr/>
            </p14:nvContentPartPr>
            <p14:xfrm>
              <a:off x="11599941" y="4372475"/>
              <a:ext cx="620640" cy="64332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593821" y="4367075"/>
                <a:ext cx="633600" cy="6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47" name="Ink 246"/>
              <p14:cNvContentPartPr/>
              <p14:nvPr/>
            </p14:nvContentPartPr>
            <p14:xfrm>
              <a:off x="6726261" y="3211475"/>
              <a:ext cx="242280" cy="997200"/>
            </p14:xfrm>
          </p:contentPart>
        </mc:Choice>
        <mc:Fallback>
          <p:pic>
            <p:nvPicPr>
              <p:cNvPr id="247" name="Ink 24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19061" y="3208955"/>
                <a:ext cx="252000" cy="10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9" name="Ink 248"/>
              <p14:cNvContentPartPr/>
              <p14:nvPr/>
            </p14:nvContentPartPr>
            <p14:xfrm>
              <a:off x="9840621" y="4092035"/>
              <a:ext cx="1734840" cy="17100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838101" y="4089515"/>
                <a:ext cx="17409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52" name="Ink 251"/>
              <p14:cNvContentPartPr/>
              <p14:nvPr/>
            </p14:nvContentPartPr>
            <p14:xfrm>
              <a:off x="7019661" y="4026155"/>
              <a:ext cx="1093320" cy="137160"/>
            </p14:xfrm>
          </p:contentPart>
        </mc:Choice>
        <mc:Fallback>
          <p:pic>
            <p:nvPicPr>
              <p:cNvPr id="252" name="Ink 25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017141" y="4023635"/>
                <a:ext cx="110232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53" name="Ink 252"/>
              <p14:cNvContentPartPr/>
              <p14:nvPr/>
            </p14:nvContentPartPr>
            <p14:xfrm>
              <a:off x="7022901" y="4268075"/>
              <a:ext cx="1077480" cy="102240"/>
            </p14:xfrm>
          </p:contentPart>
        </mc:Choice>
        <mc:Fallback>
          <p:pic>
            <p:nvPicPr>
              <p:cNvPr id="253" name="Ink 25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18581" y="4263755"/>
                <a:ext cx="108648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55" name="Ink 254"/>
              <p14:cNvContentPartPr/>
              <p14:nvPr/>
            </p14:nvContentPartPr>
            <p14:xfrm>
              <a:off x="10668621" y="2778755"/>
              <a:ext cx="1228680" cy="1200240"/>
            </p14:xfrm>
          </p:contentPart>
        </mc:Choice>
        <mc:Fallback>
          <p:pic>
            <p:nvPicPr>
              <p:cNvPr id="255" name="Ink 25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662861" y="2773715"/>
                <a:ext cx="1236960" cy="12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56" name="Ink 255"/>
              <p14:cNvContentPartPr/>
              <p14:nvPr/>
            </p14:nvContentPartPr>
            <p14:xfrm>
              <a:off x="9894981" y="4335755"/>
              <a:ext cx="1599480" cy="114120"/>
            </p14:xfrm>
          </p:contentPart>
        </mc:Choice>
        <mc:Fallback>
          <p:pic>
            <p:nvPicPr>
              <p:cNvPr id="256" name="Ink 25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892101" y="4332875"/>
                <a:ext cx="160704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57" name="Ink 256"/>
              <p14:cNvContentPartPr/>
              <p14:nvPr/>
            </p14:nvContentPartPr>
            <p14:xfrm>
              <a:off x="11283861" y="4833635"/>
              <a:ext cx="123840" cy="245160"/>
            </p14:xfrm>
          </p:contentPart>
        </mc:Choice>
        <mc:Fallback>
          <p:pic>
            <p:nvPicPr>
              <p:cNvPr id="257" name="Ink 25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79901" y="4828235"/>
                <a:ext cx="13392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59" name="Ink 258"/>
              <p14:cNvContentPartPr/>
              <p14:nvPr/>
            </p14:nvContentPartPr>
            <p14:xfrm>
              <a:off x="7238901" y="4116875"/>
              <a:ext cx="820800" cy="380520"/>
            </p14:xfrm>
          </p:contentPart>
        </mc:Choice>
        <mc:Fallback>
          <p:pic>
            <p:nvPicPr>
              <p:cNvPr id="259" name="Ink 25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36741" y="4110755"/>
                <a:ext cx="829080" cy="39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9447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-50739" y="545442"/>
              <a:ext cx="1513440" cy="4248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3619" y="541482"/>
                <a:ext cx="15213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9" name="Ink 48"/>
              <p14:cNvContentPartPr/>
              <p14:nvPr/>
            </p14:nvContentPartPr>
            <p14:xfrm>
              <a:off x="104781" y="15522"/>
              <a:ext cx="5643720" cy="556416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661" y="9762"/>
                <a:ext cx="5655960" cy="55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6" name="Ink 135"/>
              <p14:cNvContentPartPr/>
              <p14:nvPr/>
            </p14:nvContentPartPr>
            <p14:xfrm>
              <a:off x="5772981" y="85362"/>
              <a:ext cx="618840" cy="6370920"/>
            </p14:xfrm>
          </p:contentPart>
        </mc:Choice>
        <mc:Fallback>
          <p:pic>
            <p:nvPicPr>
              <p:cNvPr id="136" name="Ink 13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70101" y="81042"/>
                <a:ext cx="623880" cy="63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6" name="Ink 145"/>
              <p14:cNvContentPartPr/>
              <p14:nvPr/>
            </p14:nvContentPartPr>
            <p14:xfrm>
              <a:off x="6428901" y="240882"/>
              <a:ext cx="6313680" cy="5649120"/>
            </p14:xfrm>
          </p:contentPart>
        </mc:Choice>
        <mc:Fallback>
          <p:pic>
            <p:nvPicPr>
              <p:cNvPr id="146" name="Ink 1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23141" y="236562"/>
                <a:ext cx="6324480" cy="56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5" name="Ink 174"/>
              <p14:cNvContentPartPr/>
              <p14:nvPr/>
            </p14:nvContentPartPr>
            <p14:xfrm>
              <a:off x="9154461" y="1180482"/>
              <a:ext cx="1589040" cy="80964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47981" y="1177602"/>
                <a:ext cx="1602000" cy="81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1" name="Ink 220"/>
              <p14:cNvContentPartPr/>
              <p14:nvPr/>
            </p14:nvContentPartPr>
            <p14:xfrm>
              <a:off x="10002621" y="3590682"/>
              <a:ext cx="703080" cy="5652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000101" y="3586722"/>
                <a:ext cx="7092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2" name="Ink 221"/>
              <p14:cNvContentPartPr/>
              <p14:nvPr/>
            </p14:nvContentPartPr>
            <p14:xfrm>
              <a:off x="6786381" y="3650442"/>
              <a:ext cx="1047240" cy="5940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82421" y="3646482"/>
                <a:ext cx="10558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7" name="Ink 226"/>
              <p14:cNvContentPartPr/>
              <p14:nvPr/>
            </p14:nvContentPartPr>
            <p14:xfrm>
              <a:off x="10042581" y="3756282"/>
              <a:ext cx="698400" cy="40680"/>
            </p14:xfrm>
          </p:contentPart>
        </mc:Choice>
        <mc:Fallback>
          <p:pic>
            <p:nvPicPr>
              <p:cNvPr id="227" name="Ink 2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038981" y="3752682"/>
                <a:ext cx="70668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3" name="Ink 242"/>
              <p14:cNvContentPartPr/>
              <p14:nvPr/>
            </p14:nvContentPartPr>
            <p14:xfrm>
              <a:off x="6800061" y="3740442"/>
              <a:ext cx="983880" cy="7164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96101" y="3736122"/>
                <a:ext cx="99180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12" name="Ink 311"/>
              <p14:cNvContentPartPr/>
              <p14:nvPr/>
            </p14:nvContentPartPr>
            <p14:xfrm>
              <a:off x="9219621" y="5496522"/>
              <a:ext cx="942840" cy="71280"/>
            </p14:xfrm>
          </p:contentPart>
        </mc:Choice>
        <mc:Fallback>
          <p:pic>
            <p:nvPicPr>
              <p:cNvPr id="312" name="Ink 31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214581" y="5492562"/>
                <a:ext cx="95436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7909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0" name="Ink 79"/>
              <p14:cNvContentPartPr/>
              <p14:nvPr/>
            </p14:nvContentPartPr>
            <p14:xfrm>
              <a:off x="158061" y="-7518"/>
              <a:ext cx="10438200" cy="5234040"/>
            </p14:xfrm>
          </p:contentPart>
        </mc:Choice>
        <mc:Fallback>
          <p:pic>
            <p:nvPicPr>
              <p:cNvPr id="80" name="Ink 7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821" y="-12558"/>
                <a:ext cx="10446840" cy="524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3" name="Ink 122"/>
              <p14:cNvContentPartPr/>
              <p14:nvPr/>
            </p14:nvContentPartPr>
            <p14:xfrm>
              <a:off x="110901" y="3020082"/>
              <a:ext cx="305280" cy="969840"/>
            </p14:xfrm>
          </p:contentPart>
        </mc:Choice>
        <mc:Fallback>
          <p:pic>
            <p:nvPicPr>
              <p:cNvPr id="123" name="Ink 1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421" y="3016482"/>
                <a:ext cx="314640" cy="9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5" name="Ink 134"/>
              <p14:cNvContentPartPr/>
              <p14:nvPr/>
            </p14:nvContentPartPr>
            <p14:xfrm>
              <a:off x="1626861" y="2841162"/>
              <a:ext cx="597600" cy="75420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22181" y="2835762"/>
                <a:ext cx="608400" cy="76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7" name="Ink 186"/>
              <p14:cNvContentPartPr/>
              <p14:nvPr/>
            </p14:nvContentPartPr>
            <p14:xfrm>
              <a:off x="181461" y="4070562"/>
              <a:ext cx="1501920" cy="75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8581" y="4068402"/>
                <a:ext cx="150912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8" name="Ink 187"/>
              <p14:cNvContentPartPr/>
              <p14:nvPr/>
            </p14:nvContentPartPr>
            <p14:xfrm>
              <a:off x="177501" y="4152282"/>
              <a:ext cx="1309320" cy="26280"/>
            </p14:xfrm>
          </p:contentPart>
        </mc:Choice>
        <mc:Fallback>
          <p:pic>
            <p:nvPicPr>
              <p:cNvPr id="188" name="Ink 18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3541" y="4147602"/>
                <a:ext cx="13183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1" name="Ink 220"/>
              <p14:cNvContentPartPr/>
              <p14:nvPr/>
            </p14:nvContentPartPr>
            <p14:xfrm>
              <a:off x="5574261" y="2797242"/>
              <a:ext cx="889920" cy="121320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71381" y="2792202"/>
                <a:ext cx="898920" cy="12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2" name="Ink 221"/>
              <p14:cNvContentPartPr/>
              <p14:nvPr/>
            </p14:nvContentPartPr>
            <p14:xfrm>
              <a:off x="535341" y="3142122"/>
              <a:ext cx="1741320" cy="181188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0301" y="3136362"/>
                <a:ext cx="1752480" cy="18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3" name="Ink 222"/>
              <p14:cNvContentPartPr/>
              <p14:nvPr/>
            </p14:nvContentPartPr>
            <p14:xfrm>
              <a:off x="247341" y="3042402"/>
              <a:ext cx="1505160" cy="82332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1221" y="3038082"/>
                <a:ext cx="1518120" cy="8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24" name="Ink 223"/>
              <p14:cNvContentPartPr/>
              <p14:nvPr/>
            </p14:nvContentPartPr>
            <p14:xfrm>
              <a:off x="7080501" y="3811722"/>
              <a:ext cx="2922480" cy="14544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78341" y="3809202"/>
                <a:ext cx="292860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5" name="Ink 224"/>
              <p14:cNvContentPartPr/>
              <p14:nvPr/>
            </p14:nvContentPartPr>
            <p14:xfrm>
              <a:off x="119901" y="4434882"/>
              <a:ext cx="216000" cy="90288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3421" y="4430202"/>
                <a:ext cx="225360" cy="91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5257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303381" y="89682"/>
              <a:ext cx="2667960" cy="1161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0141" y="83922"/>
                <a:ext cx="2675880" cy="11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6320901" y="37842"/>
              <a:ext cx="220680" cy="17784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17661" y="32442"/>
                <a:ext cx="22824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6" name="Ink 55"/>
              <p14:cNvContentPartPr/>
              <p14:nvPr/>
            </p14:nvContentPartPr>
            <p14:xfrm>
              <a:off x="7164741" y="623562"/>
              <a:ext cx="1453320" cy="25272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9341" y="618522"/>
                <a:ext cx="146412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8" name="Ink 57"/>
              <p14:cNvContentPartPr/>
              <p14:nvPr/>
            </p14:nvContentPartPr>
            <p14:xfrm>
              <a:off x="8807421" y="438882"/>
              <a:ext cx="554760" cy="47484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800941" y="434202"/>
                <a:ext cx="5684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1698141" y="1391442"/>
              <a:ext cx="251640" cy="128844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0941" y="1385682"/>
                <a:ext cx="264240" cy="13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2814861" y="252762"/>
              <a:ext cx="243000" cy="59328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11621" y="250242"/>
                <a:ext cx="252000" cy="60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9" name="Ink 98"/>
              <p14:cNvContentPartPr/>
              <p14:nvPr/>
            </p14:nvContentPartPr>
            <p14:xfrm>
              <a:off x="234381" y="371202"/>
              <a:ext cx="1309680" cy="44604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7541" y="366882"/>
                <a:ext cx="1321920" cy="4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1" name="Ink 100"/>
              <p14:cNvContentPartPr/>
              <p14:nvPr/>
            </p14:nvContentPartPr>
            <p14:xfrm>
              <a:off x="4820421" y="1616802"/>
              <a:ext cx="228600" cy="111564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816101" y="1612122"/>
                <a:ext cx="241920" cy="11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7" name="Ink 106"/>
              <p14:cNvContentPartPr/>
              <p14:nvPr/>
            </p14:nvContentPartPr>
            <p14:xfrm>
              <a:off x="5180781" y="1829562"/>
              <a:ext cx="630720" cy="38700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75021" y="1824882"/>
                <a:ext cx="63936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0" name="Ink 109"/>
              <p14:cNvContentPartPr/>
              <p14:nvPr/>
            </p14:nvContentPartPr>
            <p14:xfrm>
              <a:off x="5756781" y="246282"/>
              <a:ext cx="300240" cy="61416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752101" y="241242"/>
                <a:ext cx="310320" cy="62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1" name="Ink 110"/>
              <p14:cNvContentPartPr/>
              <p14:nvPr/>
            </p14:nvContentPartPr>
            <p14:xfrm>
              <a:off x="6172941" y="124242"/>
              <a:ext cx="156600" cy="849960"/>
            </p14:xfrm>
          </p:contentPart>
        </mc:Choice>
        <mc:Fallback>
          <p:pic>
            <p:nvPicPr>
              <p:cNvPr id="111" name="Ink 11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69701" y="119922"/>
                <a:ext cx="167040" cy="8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2" name="Ink 111"/>
              <p14:cNvContentPartPr/>
              <p14:nvPr/>
            </p14:nvContentPartPr>
            <p14:xfrm>
              <a:off x="4754901" y="241962"/>
              <a:ext cx="857880" cy="33156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49141" y="235482"/>
                <a:ext cx="86868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4" name="Ink 113"/>
              <p14:cNvContentPartPr/>
              <p14:nvPr/>
            </p14:nvContentPartPr>
            <p14:xfrm>
              <a:off x="2052381" y="215322"/>
              <a:ext cx="983520" cy="58500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47701" y="212442"/>
                <a:ext cx="993600" cy="59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5" name="Ink 114"/>
              <p14:cNvContentPartPr/>
              <p14:nvPr/>
            </p14:nvContentPartPr>
            <p14:xfrm>
              <a:off x="5966661" y="1504122"/>
              <a:ext cx="306360" cy="113940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59821" y="1500522"/>
                <a:ext cx="315720" cy="11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2" name="Ink 141"/>
              <p14:cNvContentPartPr/>
              <p14:nvPr/>
            </p14:nvContentPartPr>
            <p14:xfrm>
              <a:off x="9283701" y="1571442"/>
              <a:ext cx="357840" cy="99360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281181" y="1566762"/>
                <a:ext cx="366120" cy="10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6" name="Ink 145"/>
              <p14:cNvContentPartPr/>
              <p14:nvPr/>
            </p14:nvContentPartPr>
            <p14:xfrm>
              <a:off x="1864101" y="409002"/>
              <a:ext cx="129240" cy="10800"/>
            </p14:xfrm>
          </p:contentPart>
        </mc:Choice>
        <mc:Fallback>
          <p:pic>
            <p:nvPicPr>
              <p:cNvPr id="146" name="Ink 14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859061" y="403962"/>
                <a:ext cx="13752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55" name="Ink 154"/>
              <p14:cNvContentPartPr/>
              <p14:nvPr/>
            </p14:nvContentPartPr>
            <p14:xfrm>
              <a:off x="5576421" y="2344362"/>
              <a:ext cx="1190520" cy="60480"/>
            </p14:xfrm>
          </p:contentPart>
        </mc:Choice>
        <mc:Fallback>
          <p:pic>
            <p:nvPicPr>
              <p:cNvPr id="155" name="Ink 15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73901" y="2339322"/>
                <a:ext cx="11998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56" name="Ink 155"/>
              <p14:cNvContentPartPr/>
              <p14:nvPr/>
            </p14:nvContentPartPr>
            <p14:xfrm>
              <a:off x="1480341" y="2368122"/>
              <a:ext cx="1247040" cy="6156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76021" y="2363082"/>
                <a:ext cx="125820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12" name="Ink 211"/>
              <p14:cNvContentPartPr/>
              <p14:nvPr/>
            </p14:nvContentPartPr>
            <p14:xfrm>
              <a:off x="1686981" y="149442"/>
              <a:ext cx="184320" cy="891360"/>
            </p14:xfrm>
          </p:contentPart>
        </mc:Choice>
        <mc:Fallback>
          <p:pic>
            <p:nvPicPr>
              <p:cNvPr id="212" name="Ink 21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80501" y="147282"/>
                <a:ext cx="192960" cy="90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13" name="Ink 212"/>
              <p14:cNvContentPartPr/>
              <p14:nvPr/>
            </p14:nvContentPartPr>
            <p14:xfrm>
              <a:off x="3161541" y="137202"/>
              <a:ext cx="152280" cy="77580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57221" y="132882"/>
                <a:ext cx="163800" cy="7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14" name="Ink 213"/>
              <p14:cNvContentPartPr/>
              <p14:nvPr/>
            </p14:nvContentPartPr>
            <p14:xfrm>
              <a:off x="1967421" y="1022442"/>
              <a:ext cx="1161360" cy="4356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62381" y="1016322"/>
                <a:ext cx="11710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15" name="Ink 214"/>
              <p14:cNvContentPartPr/>
              <p14:nvPr/>
            </p14:nvContentPartPr>
            <p14:xfrm>
              <a:off x="2394381" y="1037202"/>
              <a:ext cx="390960" cy="415080"/>
            </p14:xfrm>
          </p:contentPart>
        </mc:Choice>
        <mc:Fallback>
          <p:pic>
            <p:nvPicPr>
              <p:cNvPr id="215" name="Ink 21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89701" y="1033602"/>
                <a:ext cx="40248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16" name="Ink 215"/>
              <p14:cNvContentPartPr/>
              <p14:nvPr/>
            </p14:nvContentPartPr>
            <p14:xfrm>
              <a:off x="950421" y="1741362"/>
              <a:ext cx="143280" cy="23400"/>
            </p14:xfrm>
          </p:contentPart>
        </mc:Choice>
        <mc:Fallback>
          <p:pic>
            <p:nvPicPr>
              <p:cNvPr id="216" name="Ink 2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44661" y="1734522"/>
                <a:ext cx="15444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17" name="Ink 216"/>
              <p14:cNvContentPartPr/>
              <p14:nvPr/>
            </p14:nvContentPartPr>
            <p14:xfrm>
              <a:off x="1298541" y="1650642"/>
              <a:ext cx="150480" cy="192240"/>
            </p14:xfrm>
          </p:contentPart>
        </mc:Choice>
        <mc:Fallback>
          <p:pic>
            <p:nvPicPr>
              <p:cNvPr id="217" name="Ink 2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291341" y="1645602"/>
                <a:ext cx="16056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8" name="Ink 217"/>
              <p14:cNvContentPartPr/>
              <p14:nvPr/>
            </p14:nvContentPartPr>
            <p14:xfrm>
              <a:off x="943221" y="1847922"/>
              <a:ext cx="129240" cy="9000"/>
            </p14:xfrm>
          </p:contentPart>
        </mc:Choice>
        <mc:Fallback>
          <p:pic>
            <p:nvPicPr>
              <p:cNvPr id="218" name="Ink 21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38541" y="1844322"/>
                <a:ext cx="13680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9" name="Ink 218"/>
              <p14:cNvContentPartPr/>
              <p14:nvPr/>
            </p14:nvContentPartPr>
            <p14:xfrm>
              <a:off x="1501941" y="1821642"/>
              <a:ext cx="19440" cy="222840"/>
            </p14:xfrm>
          </p:contentPart>
        </mc:Choice>
        <mc:Fallback>
          <p:pic>
            <p:nvPicPr>
              <p:cNvPr id="219" name="Ink 21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97981" y="1817682"/>
                <a:ext cx="2916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30" name="Ink 229"/>
              <p14:cNvContentPartPr/>
              <p14:nvPr/>
            </p14:nvContentPartPr>
            <p14:xfrm>
              <a:off x="889941" y="3385842"/>
              <a:ext cx="145440" cy="115920"/>
            </p14:xfrm>
          </p:contentPart>
        </mc:Choice>
        <mc:Fallback>
          <p:pic>
            <p:nvPicPr>
              <p:cNvPr id="230" name="Ink 2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82381" y="3379722"/>
                <a:ext cx="15876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1" name="Ink 240"/>
              <p14:cNvContentPartPr/>
              <p14:nvPr/>
            </p14:nvContentPartPr>
            <p14:xfrm>
              <a:off x="1957701" y="1624722"/>
              <a:ext cx="2927880" cy="61956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50501" y="1619322"/>
                <a:ext cx="2939760" cy="63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58" name="Ink 257"/>
              <p14:cNvContentPartPr/>
              <p14:nvPr/>
            </p14:nvContentPartPr>
            <p14:xfrm>
              <a:off x="4633941" y="3454962"/>
              <a:ext cx="1123560" cy="363240"/>
            </p14:xfrm>
          </p:contentPart>
        </mc:Choice>
        <mc:Fallback>
          <p:pic>
            <p:nvPicPr>
              <p:cNvPr id="258" name="Ink 25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27101" y="3448122"/>
                <a:ext cx="113400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60" name="Ink 259"/>
              <p14:cNvContentPartPr/>
              <p14:nvPr/>
            </p14:nvContentPartPr>
            <p14:xfrm>
              <a:off x="6195261" y="1740282"/>
              <a:ext cx="3094920" cy="563760"/>
            </p14:xfrm>
          </p:contentPart>
        </mc:Choice>
        <mc:Fallback>
          <p:pic>
            <p:nvPicPr>
              <p:cNvPr id="260" name="Ink 25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189501" y="1733802"/>
                <a:ext cx="3105360" cy="57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61" name="Ink 260"/>
              <p14:cNvContentPartPr/>
              <p14:nvPr/>
            </p14:nvContentPartPr>
            <p14:xfrm>
              <a:off x="1001901" y="3069762"/>
              <a:ext cx="6437520" cy="1929960"/>
            </p14:xfrm>
          </p:contentPart>
        </mc:Choice>
        <mc:Fallback>
          <p:pic>
            <p:nvPicPr>
              <p:cNvPr id="261" name="Ink 26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96861" y="3066882"/>
                <a:ext cx="6447240" cy="19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62" name="Ink 261"/>
              <p14:cNvContentPartPr/>
              <p14:nvPr/>
            </p14:nvContentPartPr>
            <p14:xfrm>
              <a:off x="1225101" y="3019002"/>
              <a:ext cx="4791960" cy="751680"/>
            </p14:xfrm>
          </p:contentPart>
        </mc:Choice>
        <mc:Fallback>
          <p:pic>
            <p:nvPicPr>
              <p:cNvPr id="262" name="Ink 26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218621" y="3014322"/>
                <a:ext cx="4804920" cy="7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63" name="Ink 262"/>
              <p14:cNvContentPartPr/>
              <p14:nvPr/>
            </p14:nvContentPartPr>
            <p14:xfrm>
              <a:off x="2244981" y="3390882"/>
              <a:ext cx="156600" cy="219600"/>
            </p14:xfrm>
          </p:contentPart>
        </mc:Choice>
        <mc:Fallback>
          <p:pic>
            <p:nvPicPr>
              <p:cNvPr id="263" name="Ink 26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237781" y="3384042"/>
                <a:ext cx="1666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64" name="Ink 263"/>
              <p14:cNvContentPartPr/>
              <p14:nvPr/>
            </p14:nvContentPartPr>
            <p14:xfrm>
              <a:off x="1378461" y="3874362"/>
              <a:ext cx="4857840" cy="1452240"/>
            </p14:xfrm>
          </p:contentPart>
        </mc:Choice>
        <mc:Fallback>
          <p:pic>
            <p:nvPicPr>
              <p:cNvPr id="264" name="Ink 26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374141" y="3868962"/>
                <a:ext cx="4867920" cy="146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65" name="Ink 264"/>
              <p14:cNvContentPartPr/>
              <p14:nvPr/>
            </p14:nvContentPartPr>
            <p14:xfrm>
              <a:off x="6518901" y="4505082"/>
              <a:ext cx="1869840" cy="353160"/>
            </p14:xfrm>
          </p:contentPart>
        </mc:Choice>
        <mc:Fallback>
          <p:pic>
            <p:nvPicPr>
              <p:cNvPr id="265" name="Ink 26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516741" y="4497522"/>
                <a:ext cx="1879560" cy="36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9489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42861" y="295242"/>
              <a:ext cx="12815280" cy="61308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261" y="289122"/>
                <a:ext cx="12821760" cy="61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5" name="Ink 84"/>
              <p14:cNvContentPartPr/>
              <p14:nvPr/>
            </p14:nvContentPartPr>
            <p14:xfrm>
              <a:off x="526701" y="1498722"/>
              <a:ext cx="1050120" cy="4968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2381" y="1494042"/>
                <a:ext cx="105948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2" name="Ink 141"/>
              <p14:cNvContentPartPr/>
              <p14:nvPr/>
            </p14:nvContentPartPr>
            <p14:xfrm>
              <a:off x="11201781" y="1766202"/>
              <a:ext cx="1034640" cy="63288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198901" y="1761162"/>
                <a:ext cx="1040040" cy="64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5" name="Ink 184"/>
              <p14:cNvContentPartPr/>
              <p14:nvPr/>
            </p14:nvContentPartPr>
            <p14:xfrm>
              <a:off x="978861" y="2964282"/>
              <a:ext cx="9291960" cy="142488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2021" y="2959602"/>
                <a:ext cx="9303480" cy="143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1375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-191859" y="-121998"/>
              <a:ext cx="11289960" cy="3546233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97259" y="-127038"/>
                <a:ext cx="11305080" cy="3558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1" name="Ink 80"/>
              <p14:cNvContentPartPr/>
              <p14:nvPr/>
            </p14:nvContentPartPr>
            <p14:xfrm>
              <a:off x="3919341" y="1316075"/>
              <a:ext cx="1165680" cy="9360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15021" y="1312835"/>
                <a:ext cx="117432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2" name="Ink 141"/>
              <p14:cNvContentPartPr/>
              <p14:nvPr/>
            </p14:nvContentPartPr>
            <p14:xfrm>
              <a:off x="1015581" y="1257162"/>
              <a:ext cx="1010880" cy="48833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1261" y="1252853"/>
                <a:ext cx="1019880" cy="57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3" name="Ink 142"/>
              <p14:cNvContentPartPr/>
              <p14:nvPr/>
            </p14:nvContentPartPr>
            <p14:xfrm>
              <a:off x="1148421" y="1426955"/>
              <a:ext cx="1022760" cy="5112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44461" y="1421915"/>
                <a:ext cx="10321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4" name="Ink 143"/>
              <p14:cNvContentPartPr/>
              <p14:nvPr/>
            </p14:nvContentPartPr>
            <p14:xfrm>
              <a:off x="2734581" y="1433075"/>
              <a:ext cx="647640" cy="4500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30621" y="1428035"/>
                <a:ext cx="657360" cy="5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769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38" y="709794"/>
            <a:ext cx="9704161" cy="63622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" t="-2345" r="-408" b="2345"/>
          <a:stretch/>
        </p:blipFill>
        <p:spPr>
          <a:xfrm>
            <a:off x="838140" y="1663793"/>
            <a:ext cx="9876799" cy="114664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361901" y="1930002"/>
              <a:ext cx="8978760" cy="129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59381" y="1925322"/>
                <a:ext cx="898668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1042941" y="2325642"/>
              <a:ext cx="621360" cy="61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38621" y="2319882"/>
                <a:ext cx="631440" cy="1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2230221" y="2426442"/>
              <a:ext cx="742680" cy="190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25181" y="2421042"/>
                <a:ext cx="7520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3873981" y="2444802"/>
              <a:ext cx="788400" cy="100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70381" y="2438682"/>
                <a:ext cx="79812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/>
              <p14:cNvContentPartPr/>
              <p14:nvPr/>
            </p14:nvContentPartPr>
            <p14:xfrm>
              <a:off x="4953981" y="2459202"/>
              <a:ext cx="1131840" cy="11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49301" y="2452722"/>
                <a:ext cx="114300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" name="Ink 15"/>
              <p14:cNvContentPartPr/>
              <p14:nvPr/>
            </p14:nvContentPartPr>
            <p14:xfrm>
              <a:off x="6389661" y="2461362"/>
              <a:ext cx="864720" cy="165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86421" y="2455962"/>
                <a:ext cx="8730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Ink 17"/>
              <p14:cNvContentPartPr/>
              <p14:nvPr/>
            </p14:nvContentPartPr>
            <p14:xfrm>
              <a:off x="7446621" y="2410602"/>
              <a:ext cx="2396520" cy="568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42301" y="2404482"/>
                <a:ext cx="240660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" name="Ink 19"/>
              <p14:cNvContentPartPr/>
              <p14:nvPr/>
            </p14:nvContentPartPr>
            <p14:xfrm>
              <a:off x="3735021" y="2434362"/>
              <a:ext cx="966600" cy="669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29981" y="2427522"/>
                <a:ext cx="97848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" name="Ink 21"/>
              <p14:cNvContentPartPr/>
              <p14:nvPr/>
            </p14:nvContentPartPr>
            <p14:xfrm>
              <a:off x="4929861" y="2449122"/>
              <a:ext cx="1212480" cy="392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25181" y="2446242"/>
                <a:ext cx="12247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" name="Ink 23"/>
              <p14:cNvContentPartPr/>
              <p14:nvPr/>
            </p14:nvContentPartPr>
            <p14:xfrm>
              <a:off x="6346461" y="2451282"/>
              <a:ext cx="918360" cy="280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42141" y="2443722"/>
                <a:ext cx="9302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/>
              <p14:cNvContentPartPr/>
              <p14:nvPr/>
            </p14:nvContentPartPr>
            <p14:xfrm>
              <a:off x="7468941" y="2429682"/>
              <a:ext cx="2456280" cy="3564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66781" y="2424282"/>
                <a:ext cx="246168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8" name="Ink 27"/>
              <p14:cNvContentPartPr/>
              <p14:nvPr/>
            </p14:nvContentPartPr>
            <p14:xfrm>
              <a:off x="10244181" y="2463882"/>
              <a:ext cx="146160" cy="13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240221" y="2460282"/>
                <a:ext cx="15372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2" name="Ink 31"/>
              <p14:cNvContentPartPr/>
              <p14:nvPr/>
            </p14:nvContentPartPr>
            <p14:xfrm>
              <a:off x="1909101" y="2881482"/>
              <a:ext cx="2237040" cy="266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906221" y="2878962"/>
                <a:ext cx="224244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7" name="Ink 36"/>
              <p14:cNvContentPartPr/>
              <p14:nvPr/>
            </p14:nvContentPartPr>
            <p14:xfrm>
              <a:off x="4584621" y="2858082"/>
              <a:ext cx="1962360" cy="644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81741" y="2854842"/>
                <a:ext cx="196776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4" name="Ink 43"/>
              <p14:cNvContentPartPr/>
              <p14:nvPr/>
            </p14:nvContentPartPr>
            <p14:xfrm>
              <a:off x="4534221" y="2870322"/>
              <a:ext cx="3164760" cy="7668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30981" y="2866002"/>
                <a:ext cx="317160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6" name="Ink 45"/>
              <p14:cNvContentPartPr/>
              <p14:nvPr/>
            </p14:nvContentPartPr>
            <p14:xfrm>
              <a:off x="8264901" y="2661162"/>
              <a:ext cx="2137320" cy="691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259501" y="2657202"/>
                <a:ext cx="214812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4" name="Ink 63"/>
              <p14:cNvContentPartPr/>
              <p14:nvPr/>
            </p14:nvContentPartPr>
            <p14:xfrm>
              <a:off x="626421" y="2880762"/>
              <a:ext cx="10888200" cy="21657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20301" y="2877522"/>
                <a:ext cx="10896840" cy="21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3" name="Ink 92"/>
              <p14:cNvContentPartPr/>
              <p14:nvPr/>
            </p14:nvContentPartPr>
            <p14:xfrm>
              <a:off x="4026981" y="3103242"/>
              <a:ext cx="1021320" cy="87192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023021" y="3099642"/>
                <a:ext cx="1029960" cy="87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1220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59" y="208344"/>
            <a:ext cx="7014259" cy="133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31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2193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29" y="557243"/>
            <a:ext cx="8723281" cy="8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597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312501" y="-2838"/>
              <a:ext cx="6030000" cy="54385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021" y="-7518"/>
                <a:ext cx="6042240" cy="54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" name="Ink 60"/>
              <p14:cNvContentPartPr/>
              <p14:nvPr/>
            </p14:nvContentPartPr>
            <p14:xfrm>
              <a:off x="3301941" y="1634082"/>
              <a:ext cx="1312200" cy="21096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95461" y="1627962"/>
                <a:ext cx="132444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6" name="Ink 75"/>
              <p14:cNvContentPartPr/>
              <p14:nvPr/>
            </p14:nvContentPartPr>
            <p14:xfrm>
              <a:off x="4773981" y="1437522"/>
              <a:ext cx="417240" cy="40680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66781" y="1432842"/>
                <a:ext cx="431280" cy="4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6" name="Ink 125"/>
              <p14:cNvContentPartPr/>
              <p14:nvPr/>
            </p14:nvContentPartPr>
            <p14:xfrm>
              <a:off x="1178661" y="5546202"/>
              <a:ext cx="1396080" cy="68904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71101" y="5539362"/>
                <a:ext cx="1410840" cy="7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8" name="Ink 127"/>
              <p14:cNvContentPartPr/>
              <p14:nvPr/>
            </p14:nvContentPartPr>
            <p14:xfrm>
              <a:off x="6504861" y="-25158"/>
              <a:ext cx="138960" cy="676620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97661" y="-32358"/>
                <a:ext cx="153360" cy="67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9" name="Ink 138"/>
              <p14:cNvContentPartPr/>
              <p14:nvPr/>
            </p14:nvContentPartPr>
            <p14:xfrm>
              <a:off x="7058901" y="-91525"/>
              <a:ext cx="3152520" cy="32644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52421" y="-96925"/>
                <a:ext cx="3165840" cy="32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7" name="Ink 156"/>
              <p14:cNvContentPartPr/>
              <p14:nvPr/>
            </p14:nvContentPartPr>
            <p14:xfrm>
              <a:off x="7574421" y="1151555"/>
              <a:ext cx="1110240" cy="73440"/>
            </p14:xfrm>
          </p:contentPart>
        </mc:Choice>
        <mc:Fallback>
          <p:pic>
            <p:nvPicPr>
              <p:cNvPr id="157" name="Ink 15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570101" y="1148675"/>
                <a:ext cx="111960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7" name="Ink 176"/>
              <p14:cNvContentPartPr/>
              <p14:nvPr/>
            </p14:nvContentPartPr>
            <p14:xfrm>
              <a:off x="9731901" y="3290675"/>
              <a:ext cx="180000" cy="26892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725421" y="3284195"/>
                <a:ext cx="19296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9" name="Ink 178"/>
              <p14:cNvContentPartPr/>
              <p14:nvPr/>
            </p14:nvContentPartPr>
            <p14:xfrm>
              <a:off x="1444701" y="5754642"/>
              <a:ext cx="896760" cy="23976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41101" y="5748162"/>
                <a:ext cx="903240" cy="25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2327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7" name="Ink 86"/>
              <p14:cNvContentPartPr/>
              <p14:nvPr/>
            </p14:nvContentPartPr>
            <p14:xfrm>
              <a:off x="515901" y="10482"/>
              <a:ext cx="9544320" cy="192960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421" y="6162"/>
                <a:ext cx="9553320" cy="19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8" name="Ink 87"/>
              <p14:cNvContentPartPr/>
              <p14:nvPr/>
            </p14:nvContentPartPr>
            <p14:xfrm>
              <a:off x="6428901" y="963402"/>
              <a:ext cx="270360" cy="56304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22781" y="957642"/>
                <a:ext cx="281160" cy="57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1" name="Ink 90"/>
              <p14:cNvContentPartPr/>
              <p14:nvPr/>
            </p14:nvContentPartPr>
            <p14:xfrm>
              <a:off x="6851901" y="766482"/>
              <a:ext cx="155880" cy="1311480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45781" y="763962"/>
                <a:ext cx="164880" cy="13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6" name="Ink 125"/>
              <p14:cNvContentPartPr/>
              <p14:nvPr/>
            </p14:nvContentPartPr>
            <p14:xfrm>
              <a:off x="10051581" y="915162"/>
              <a:ext cx="298800" cy="105480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49421" y="908682"/>
                <a:ext cx="309240" cy="10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4" name="Ink 153"/>
              <p14:cNvContentPartPr/>
              <p14:nvPr/>
            </p14:nvContentPartPr>
            <p14:xfrm>
              <a:off x="3726381" y="464442"/>
              <a:ext cx="137880" cy="19296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23501" y="458682"/>
                <a:ext cx="14796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5" name="Ink 204"/>
              <p14:cNvContentPartPr/>
              <p14:nvPr/>
            </p14:nvContentPartPr>
            <p14:xfrm>
              <a:off x="1560981" y="4237962"/>
              <a:ext cx="596880" cy="1008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55941" y="4231482"/>
                <a:ext cx="60876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6" name="Ink 205"/>
              <p14:cNvContentPartPr/>
              <p14:nvPr/>
            </p14:nvContentPartPr>
            <p14:xfrm>
              <a:off x="1506621" y="4253442"/>
              <a:ext cx="660600" cy="28080"/>
            </p14:xfrm>
          </p:contentPart>
        </mc:Choice>
        <mc:Fallback>
          <p:pic>
            <p:nvPicPr>
              <p:cNvPr id="206" name="Ink 20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00861" y="4247682"/>
                <a:ext cx="67356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7" name="Ink 206"/>
              <p14:cNvContentPartPr/>
              <p14:nvPr/>
            </p14:nvContentPartPr>
            <p14:xfrm>
              <a:off x="1553061" y="4228962"/>
              <a:ext cx="425880" cy="2736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48741" y="4223202"/>
                <a:ext cx="43596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3" name="Ink 212"/>
              <p14:cNvContentPartPr/>
              <p14:nvPr/>
            </p14:nvContentPartPr>
            <p14:xfrm>
              <a:off x="754221" y="2138802"/>
              <a:ext cx="5987880" cy="310860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47021" y="2132682"/>
                <a:ext cx="6003360" cy="31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36" name="Ink 235"/>
              <p14:cNvContentPartPr/>
              <p14:nvPr/>
            </p14:nvContentPartPr>
            <p14:xfrm>
              <a:off x="549741" y="1878882"/>
              <a:ext cx="1271520" cy="736560"/>
            </p14:xfrm>
          </p:contentPart>
        </mc:Choice>
        <mc:Fallback>
          <p:pic>
            <p:nvPicPr>
              <p:cNvPr id="236" name="Ink 23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2181" y="1872762"/>
                <a:ext cx="1283040" cy="75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51" name="Ink 250"/>
              <p14:cNvContentPartPr/>
              <p14:nvPr/>
            </p14:nvContentPartPr>
            <p14:xfrm>
              <a:off x="7855221" y="4157322"/>
              <a:ext cx="315000" cy="2344680"/>
            </p14:xfrm>
          </p:contentPart>
        </mc:Choice>
        <mc:Fallback>
          <p:pic>
            <p:nvPicPr>
              <p:cNvPr id="251" name="Ink 25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48741" y="4153722"/>
                <a:ext cx="329400" cy="235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69" name="Ink 268"/>
              <p14:cNvContentPartPr/>
              <p14:nvPr/>
            </p14:nvContentPartPr>
            <p14:xfrm>
              <a:off x="11002701" y="4061202"/>
              <a:ext cx="331920" cy="1023480"/>
            </p14:xfrm>
          </p:contentPart>
        </mc:Choice>
        <mc:Fallback>
          <p:pic>
            <p:nvPicPr>
              <p:cNvPr id="269" name="Ink 2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000181" y="4055442"/>
                <a:ext cx="342360" cy="10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82" name="Ink 281"/>
              <p14:cNvContentPartPr/>
              <p14:nvPr/>
            </p14:nvContentPartPr>
            <p14:xfrm>
              <a:off x="6815181" y="4977762"/>
              <a:ext cx="1935000" cy="113040"/>
            </p14:xfrm>
          </p:contentPart>
        </mc:Choice>
        <mc:Fallback>
          <p:pic>
            <p:nvPicPr>
              <p:cNvPr id="282" name="Ink 28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09781" y="4974882"/>
                <a:ext cx="194688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83" name="Ink 282"/>
              <p14:cNvContentPartPr/>
              <p14:nvPr/>
            </p14:nvContentPartPr>
            <p14:xfrm>
              <a:off x="360741" y="5706042"/>
              <a:ext cx="712440" cy="533520"/>
            </p14:xfrm>
          </p:contentPart>
        </mc:Choice>
        <mc:Fallback>
          <p:pic>
            <p:nvPicPr>
              <p:cNvPr id="283" name="Ink 28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6061" y="5699562"/>
                <a:ext cx="72216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05" name="Ink 304"/>
              <p14:cNvContentPartPr/>
              <p14:nvPr/>
            </p14:nvContentPartPr>
            <p14:xfrm>
              <a:off x="400701" y="4571322"/>
              <a:ext cx="1486080" cy="485280"/>
            </p14:xfrm>
          </p:contentPart>
        </mc:Choice>
        <mc:Fallback>
          <p:pic>
            <p:nvPicPr>
              <p:cNvPr id="305" name="Ink 30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3501" y="4564842"/>
                <a:ext cx="1499400" cy="4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06" name="Ink 305"/>
              <p14:cNvContentPartPr/>
              <p14:nvPr/>
            </p14:nvContentPartPr>
            <p14:xfrm>
              <a:off x="967701" y="5139762"/>
              <a:ext cx="1532160" cy="105840"/>
            </p14:xfrm>
          </p:contentPart>
        </mc:Choice>
        <mc:Fallback>
          <p:pic>
            <p:nvPicPr>
              <p:cNvPr id="306" name="Ink 30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64461" y="5133282"/>
                <a:ext cx="154188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07" name="Ink 306"/>
              <p14:cNvContentPartPr/>
              <p14:nvPr/>
            </p14:nvContentPartPr>
            <p14:xfrm>
              <a:off x="1427421" y="4560162"/>
              <a:ext cx="153720" cy="656640"/>
            </p14:xfrm>
          </p:contentPart>
        </mc:Choice>
        <mc:Fallback>
          <p:pic>
            <p:nvPicPr>
              <p:cNvPr id="307" name="Ink 30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420221" y="4554402"/>
                <a:ext cx="166320" cy="67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08" name="Ink 307"/>
              <p14:cNvContentPartPr/>
              <p14:nvPr/>
            </p14:nvContentPartPr>
            <p14:xfrm>
              <a:off x="1951221" y="4495722"/>
              <a:ext cx="99360" cy="676080"/>
            </p14:xfrm>
          </p:contentPart>
        </mc:Choice>
        <mc:Fallback>
          <p:pic>
            <p:nvPicPr>
              <p:cNvPr id="308" name="Ink 30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47621" y="4492122"/>
                <a:ext cx="110880" cy="6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09" name="Ink 308"/>
              <p14:cNvContentPartPr/>
              <p14:nvPr/>
            </p14:nvContentPartPr>
            <p14:xfrm>
              <a:off x="2245341" y="4474842"/>
              <a:ext cx="273960" cy="687960"/>
            </p14:xfrm>
          </p:contentPart>
        </mc:Choice>
        <mc:Fallback>
          <p:pic>
            <p:nvPicPr>
              <p:cNvPr id="309" name="Ink 30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38141" y="4471242"/>
                <a:ext cx="284040" cy="69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43" name="Ink 342"/>
              <p14:cNvContentPartPr/>
              <p14:nvPr/>
            </p14:nvContentPartPr>
            <p14:xfrm>
              <a:off x="8154741" y="4337322"/>
              <a:ext cx="2883240" cy="574200"/>
            </p14:xfrm>
          </p:contentPart>
        </mc:Choice>
        <mc:Fallback>
          <p:pic>
            <p:nvPicPr>
              <p:cNvPr id="343" name="Ink 34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147901" y="4332642"/>
                <a:ext cx="2893320" cy="5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44" name="Ink 343"/>
              <p14:cNvContentPartPr/>
              <p14:nvPr/>
            </p14:nvContentPartPr>
            <p14:xfrm>
              <a:off x="8370021" y="5467002"/>
              <a:ext cx="678600" cy="529560"/>
            </p14:xfrm>
          </p:contentPart>
        </mc:Choice>
        <mc:Fallback>
          <p:pic>
            <p:nvPicPr>
              <p:cNvPr id="344" name="Ink 34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363541" y="5459802"/>
                <a:ext cx="689400" cy="5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45" name="Ink 344"/>
              <p14:cNvContentPartPr/>
              <p14:nvPr/>
            </p14:nvContentPartPr>
            <p14:xfrm>
              <a:off x="9197661" y="5302122"/>
              <a:ext cx="324000" cy="1011240"/>
            </p14:xfrm>
          </p:contentPart>
        </mc:Choice>
        <mc:Fallback>
          <p:pic>
            <p:nvPicPr>
              <p:cNvPr id="345" name="Ink 34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190821" y="5298882"/>
                <a:ext cx="334080" cy="10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46" name="Ink 345"/>
              <p14:cNvContentPartPr/>
              <p14:nvPr/>
            </p14:nvContentPartPr>
            <p14:xfrm>
              <a:off x="9490341" y="5274042"/>
              <a:ext cx="3398040" cy="769320"/>
            </p14:xfrm>
          </p:contentPart>
        </mc:Choice>
        <mc:Fallback>
          <p:pic>
            <p:nvPicPr>
              <p:cNvPr id="346" name="Ink 34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483501" y="5271162"/>
                <a:ext cx="3407760" cy="77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47" name="Ink 346"/>
              <p14:cNvContentPartPr/>
              <p14:nvPr/>
            </p14:nvContentPartPr>
            <p14:xfrm>
              <a:off x="1953741" y="6193842"/>
              <a:ext cx="767880" cy="107640"/>
            </p14:xfrm>
          </p:contentPart>
        </mc:Choice>
        <mc:Fallback>
          <p:pic>
            <p:nvPicPr>
              <p:cNvPr id="347" name="Ink 34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947621" y="6187002"/>
                <a:ext cx="7808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70" name="Ink 369"/>
              <p14:cNvContentPartPr/>
              <p14:nvPr/>
            </p14:nvContentPartPr>
            <p14:xfrm>
              <a:off x="1365501" y="5530722"/>
              <a:ext cx="111600" cy="975600"/>
            </p14:xfrm>
          </p:contentPart>
        </mc:Choice>
        <mc:Fallback>
          <p:pic>
            <p:nvPicPr>
              <p:cNvPr id="370" name="Ink 36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359021" y="5525682"/>
                <a:ext cx="122400" cy="9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71" name="Ink 370"/>
              <p14:cNvContentPartPr/>
              <p14:nvPr/>
            </p14:nvContentPartPr>
            <p14:xfrm>
              <a:off x="5349981" y="6087642"/>
              <a:ext cx="895680" cy="68760"/>
            </p14:xfrm>
          </p:contentPart>
        </mc:Choice>
        <mc:Fallback>
          <p:pic>
            <p:nvPicPr>
              <p:cNvPr id="371" name="Ink 37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45301" y="6080802"/>
                <a:ext cx="90396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73" name="Ink 372"/>
              <p14:cNvContentPartPr/>
              <p14:nvPr/>
            </p14:nvContentPartPr>
            <p14:xfrm>
              <a:off x="12798021" y="5038602"/>
              <a:ext cx="371520" cy="940680"/>
            </p14:xfrm>
          </p:contentPart>
        </mc:Choice>
        <mc:Fallback>
          <p:pic>
            <p:nvPicPr>
              <p:cNvPr id="373" name="Ink 37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2794781" y="5031042"/>
                <a:ext cx="384480" cy="9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74" name="Ink 373"/>
              <p14:cNvContentPartPr/>
              <p14:nvPr/>
            </p14:nvContentPartPr>
            <p14:xfrm>
              <a:off x="9189741" y="6096282"/>
              <a:ext cx="3456000" cy="320760"/>
            </p14:xfrm>
          </p:contentPart>
        </mc:Choice>
        <mc:Fallback>
          <p:pic>
            <p:nvPicPr>
              <p:cNvPr id="374" name="Ink 37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187581" y="6093402"/>
                <a:ext cx="346572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76" name="Ink 375"/>
              <p14:cNvContentPartPr/>
              <p14:nvPr/>
            </p14:nvContentPartPr>
            <p14:xfrm>
              <a:off x="6093741" y="4352802"/>
              <a:ext cx="1497600" cy="606600"/>
            </p14:xfrm>
          </p:contentPart>
        </mc:Choice>
        <mc:Fallback>
          <p:pic>
            <p:nvPicPr>
              <p:cNvPr id="376" name="Ink 37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087621" y="4346322"/>
                <a:ext cx="1509480" cy="6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77" name="Ink 376"/>
              <p14:cNvContentPartPr/>
              <p14:nvPr/>
            </p14:nvContentPartPr>
            <p14:xfrm>
              <a:off x="1721181" y="5519562"/>
              <a:ext cx="6231960" cy="809640"/>
            </p14:xfrm>
          </p:contentPart>
        </mc:Choice>
        <mc:Fallback>
          <p:pic>
            <p:nvPicPr>
              <p:cNvPr id="377" name="Ink 37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713621" y="5514522"/>
                <a:ext cx="6242400" cy="82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0958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9" name="Ink 48"/>
              <p14:cNvContentPartPr/>
              <p14:nvPr/>
            </p14:nvContentPartPr>
            <p14:xfrm>
              <a:off x="1285581" y="985002"/>
              <a:ext cx="710280" cy="5364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3421" y="981762"/>
                <a:ext cx="7171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0" name="Ink 49"/>
              <p14:cNvContentPartPr/>
              <p14:nvPr/>
            </p14:nvContentPartPr>
            <p14:xfrm>
              <a:off x="3616221" y="1152762"/>
              <a:ext cx="1114560" cy="2116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10461" y="1147722"/>
                <a:ext cx="112536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4" name="Ink 53"/>
              <p14:cNvContentPartPr/>
              <p14:nvPr/>
            </p14:nvContentPartPr>
            <p14:xfrm>
              <a:off x="4871541" y="269322"/>
              <a:ext cx="1450800" cy="11696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6141" y="263562"/>
                <a:ext cx="1461600" cy="11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7" name="Ink 66"/>
              <p14:cNvContentPartPr/>
              <p14:nvPr/>
            </p14:nvContentPartPr>
            <p14:xfrm>
              <a:off x="3966501" y="2979762"/>
              <a:ext cx="1217880" cy="2286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61821" y="2973642"/>
                <a:ext cx="12290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Ink 69"/>
              <p14:cNvContentPartPr/>
              <p14:nvPr/>
            </p14:nvContentPartPr>
            <p14:xfrm>
              <a:off x="5312181" y="2791122"/>
              <a:ext cx="459720" cy="4528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05701" y="2786082"/>
                <a:ext cx="47268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1" name="Ink 70"/>
              <p14:cNvContentPartPr/>
              <p14:nvPr/>
            </p14:nvContentPartPr>
            <p14:xfrm>
              <a:off x="5395341" y="2944122"/>
              <a:ext cx="204480" cy="1717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92101" y="2939082"/>
                <a:ext cx="21528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4" name="Ink 73"/>
              <p14:cNvContentPartPr/>
              <p14:nvPr/>
            </p14:nvContentPartPr>
            <p14:xfrm>
              <a:off x="471261" y="1528962"/>
              <a:ext cx="4309920" cy="14965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5861" y="1523202"/>
                <a:ext cx="4321440" cy="15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1" name="Ink 90"/>
              <p14:cNvContentPartPr/>
              <p14:nvPr/>
            </p14:nvContentPartPr>
            <p14:xfrm>
              <a:off x="1923501" y="3214842"/>
              <a:ext cx="9000" cy="1292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18461" y="3210522"/>
                <a:ext cx="1836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3" name="Ink 92"/>
              <p14:cNvContentPartPr/>
              <p14:nvPr/>
            </p14:nvContentPartPr>
            <p14:xfrm>
              <a:off x="1822341" y="4370802"/>
              <a:ext cx="579240" cy="6202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16941" y="4366122"/>
                <a:ext cx="59040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7" name="Ink 96"/>
              <p14:cNvContentPartPr/>
              <p14:nvPr/>
            </p14:nvContentPartPr>
            <p14:xfrm>
              <a:off x="1933581" y="3561522"/>
              <a:ext cx="21960" cy="918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30341" y="3559002"/>
                <a:ext cx="2844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8" name="Ink 97"/>
              <p14:cNvContentPartPr/>
              <p14:nvPr/>
            </p14:nvContentPartPr>
            <p14:xfrm>
              <a:off x="1953741" y="3869322"/>
              <a:ext cx="20160" cy="1234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50501" y="3866082"/>
                <a:ext cx="2772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4" name="Ink 103"/>
              <p14:cNvContentPartPr/>
              <p14:nvPr/>
            </p14:nvContentPartPr>
            <p14:xfrm>
              <a:off x="4041381" y="4169562"/>
              <a:ext cx="1450800" cy="21276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35981" y="4164522"/>
                <a:ext cx="146196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5696301" y="4016562"/>
              <a:ext cx="613080" cy="3585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89461" y="4014042"/>
                <a:ext cx="62640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5" name="Ink 124"/>
              <p14:cNvContentPartPr/>
              <p14:nvPr/>
            </p14:nvContentPartPr>
            <p14:xfrm>
              <a:off x="1433541" y="306042"/>
              <a:ext cx="4121280" cy="7405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428501" y="301002"/>
                <a:ext cx="4131360" cy="74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6" name="Ink 125"/>
              <p14:cNvContentPartPr/>
              <p14:nvPr/>
            </p14:nvContentPartPr>
            <p14:xfrm>
              <a:off x="2370261" y="2340762"/>
              <a:ext cx="1475640" cy="46728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64141" y="2335722"/>
                <a:ext cx="1488960" cy="4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5" name="Ink 134"/>
              <p14:cNvContentPartPr/>
              <p14:nvPr/>
            </p14:nvContentPartPr>
            <p14:xfrm>
              <a:off x="3043101" y="4224282"/>
              <a:ext cx="497520" cy="15112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37701" y="4218522"/>
                <a:ext cx="510480" cy="15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7" name="Ink 136"/>
              <p14:cNvContentPartPr/>
              <p14:nvPr/>
            </p14:nvContentPartPr>
            <p14:xfrm>
              <a:off x="2681661" y="4113402"/>
              <a:ext cx="234000" cy="4143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676261" y="4108362"/>
                <a:ext cx="24372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2" name="Ink 141"/>
              <p14:cNvContentPartPr/>
              <p14:nvPr/>
            </p14:nvContentPartPr>
            <p14:xfrm>
              <a:off x="3397341" y="874482"/>
              <a:ext cx="5834520" cy="47520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94101" y="871242"/>
                <a:ext cx="584280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43" name="Ink 142"/>
              <p14:cNvContentPartPr/>
              <p14:nvPr/>
            </p14:nvContentPartPr>
            <p14:xfrm>
              <a:off x="9287301" y="782682"/>
              <a:ext cx="1530000" cy="6962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83341" y="780522"/>
                <a:ext cx="1536840" cy="7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7" name="Ink 156"/>
              <p14:cNvContentPartPr/>
              <p14:nvPr/>
            </p14:nvContentPartPr>
            <p14:xfrm>
              <a:off x="10387101" y="1491882"/>
              <a:ext cx="543240" cy="34848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383501" y="1489002"/>
                <a:ext cx="55116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6" name="Ink 165"/>
              <p14:cNvContentPartPr/>
              <p14:nvPr/>
            </p14:nvContentPartPr>
            <p14:xfrm>
              <a:off x="1536141" y="5226162"/>
              <a:ext cx="1515600" cy="5482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530021" y="5220762"/>
                <a:ext cx="1524600" cy="56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0" name="Ink 169"/>
              <p14:cNvContentPartPr/>
              <p14:nvPr/>
            </p14:nvContentPartPr>
            <p14:xfrm>
              <a:off x="1520661" y="4302402"/>
              <a:ext cx="315360" cy="2952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515261" y="4297002"/>
                <a:ext cx="32652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71" name="Ink 170"/>
              <p14:cNvContentPartPr/>
              <p14:nvPr/>
            </p14:nvContentPartPr>
            <p14:xfrm>
              <a:off x="4030941" y="5339922"/>
              <a:ext cx="1276560" cy="23220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26621" y="5334522"/>
                <a:ext cx="128772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76" name="Ink 175"/>
              <p14:cNvContentPartPr/>
              <p14:nvPr/>
            </p14:nvContentPartPr>
            <p14:xfrm>
              <a:off x="3028701" y="1001922"/>
              <a:ext cx="794520" cy="27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25461" y="996522"/>
                <a:ext cx="8028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77" name="Ink 176"/>
              <p14:cNvContentPartPr/>
              <p14:nvPr/>
            </p14:nvContentPartPr>
            <p14:xfrm>
              <a:off x="6902661" y="1813722"/>
              <a:ext cx="5123160" cy="25740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900501" y="1810122"/>
                <a:ext cx="513072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0" name="Ink 179"/>
              <p14:cNvContentPartPr/>
              <p14:nvPr/>
            </p14:nvContentPartPr>
            <p14:xfrm>
              <a:off x="5483541" y="5263242"/>
              <a:ext cx="495360" cy="34956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475621" y="5260722"/>
                <a:ext cx="51012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1" name="Ink 180"/>
              <p14:cNvContentPartPr/>
              <p14:nvPr/>
            </p14:nvContentPartPr>
            <p14:xfrm>
              <a:off x="6354741" y="2091282"/>
              <a:ext cx="620640" cy="461268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351501" y="2087682"/>
                <a:ext cx="626760" cy="46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35" name="Ink 234"/>
              <p14:cNvContentPartPr/>
              <p14:nvPr/>
            </p14:nvContentPartPr>
            <p14:xfrm>
              <a:off x="11307981" y="3467922"/>
              <a:ext cx="174600" cy="86724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1302221" y="3465402"/>
                <a:ext cx="183600" cy="87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48" name="Ink 247"/>
              <p14:cNvContentPartPr/>
              <p14:nvPr/>
            </p14:nvContentPartPr>
            <p14:xfrm>
              <a:off x="7887261" y="2540202"/>
              <a:ext cx="496440" cy="39204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883301" y="2536602"/>
                <a:ext cx="505800" cy="3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49" name="Ink 248"/>
              <p14:cNvContentPartPr/>
              <p14:nvPr/>
            </p14:nvContentPartPr>
            <p14:xfrm>
              <a:off x="7538421" y="4132482"/>
              <a:ext cx="466200" cy="36036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531581" y="4126722"/>
                <a:ext cx="480240" cy="3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52" name="Ink 251"/>
              <p14:cNvContentPartPr/>
              <p14:nvPr/>
            </p14:nvContentPartPr>
            <p14:xfrm>
              <a:off x="6526461" y="2174442"/>
              <a:ext cx="2426760" cy="16578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519261" y="2167962"/>
                <a:ext cx="2441520" cy="167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55" name="Ink 254"/>
              <p14:cNvContentPartPr/>
              <p14:nvPr/>
            </p14:nvContentPartPr>
            <p14:xfrm>
              <a:off x="8032701" y="3356322"/>
              <a:ext cx="3232800" cy="789120"/>
            </p14:xfrm>
          </p:contentPart>
        </mc:Choice>
        <mc:Fallback xmlns="">
          <p:pic>
            <p:nvPicPr>
              <p:cNvPr id="255" name="Ink 25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027301" y="3350562"/>
                <a:ext cx="3241800" cy="7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72" name="Ink 271"/>
              <p14:cNvContentPartPr/>
              <p14:nvPr/>
            </p14:nvContentPartPr>
            <p14:xfrm>
              <a:off x="7212621" y="5030322"/>
              <a:ext cx="2821320" cy="1307160"/>
            </p14:xfrm>
          </p:contentPart>
        </mc:Choice>
        <mc:Fallback xmlns="">
          <p:pic>
            <p:nvPicPr>
              <p:cNvPr id="272" name="Ink 27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08661" y="5025282"/>
                <a:ext cx="2832120" cy="13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81" name="Ink 280"/>
              <p14:cNvContentPartPr/>
              <p14:nvPr/>
            </p14:nvContentPartPr>
            <p14:xfrm>
              <a:off x="6512061" y="5991522"/>
              <a:ext cx="5922360" cy="58536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507021" y="5985762"/>
                <a:ext cx="5933880" cy="5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84" name="Ink 283"/>
              <p14:cNvContentPartPr/>
              <p14:nvPr/>
            </p14:nvContentPartPr>
            <p14:xfrm>
              <a:off x="6700701" y="2524362"/>
              <a:ext cx="48240" cy="2016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696381" y="2516802"/>
                <a:ext cx="6012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85" name="Ink 284"/>
              <p14:cNvContentPartPr/>
              <p14:nvPr/>
            </p14:nvContentPartPr>
            <p14:xfrm>
              <a:off x="7975101" y="2115762"/>
              <a:ext cx="409320" cy="39564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968981" y="2110722"/>
                <a:ext cx="42120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86" name="Ink 285"/>
              <p14:cNvContentPartPr/>
              <p14:nvPr/>
            </p14:nvContentPartPr>
            <p14:xfrm>
              <a:off x="7701141" y="4174962"/>
              <a:ext cx="431640" cy="54180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696821" y="4172082"/>
                <a:ext cx="442800" cy="5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87" name="Ink 286"/>
              <p14:cNvContentPartPr/>
              <p14:nvPr/>
            </p14:nvContentPartPr>
            <p14:xfrm>
              <a:off x="8140341" y="4756002"/>
              <a:ext cx="76320" cy="40824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134581" y="4750242"/>
                <a:ext cx="8532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88" name="Ink 287"/>
              <p14:cNvContentPartPr/>
              <p14:nvPr/>
            </p14:nvContentPartPr>
            <p14:xfrm>
              <a:off x="8730741" y="5276922"/>
              <a:ext cx="324360" cy="557640"/>
            </p14:xfrm>
          </p:contentPart>
        </mc:Choice>
        <mc:Fallback xmlns="">
          <p:pic>
            <p:nvPicPr>
              <p:cNvPr id="288" name="Ink 28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725341" y="5272242"/>
                <a:ext cx="33480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08" name="Ink 307"/>
              <p14:cNvContentPartPr/>
              <p14:nvPr/>
            </p14:nvContentPartPr>
            <p14:xfrm>
              <a:off x="8212341" y="3752682"/>
              <a:ext cx="3835800" cy="65484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205861" y="3748362"/>
                <a:ext cx="3849480" cy="6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15" name="Ink 314"/>
              <p14:cNvContentPartPr/>
              <p14:nvPr/>
            </p14:nvContentPartPr>
            <p14:xfrm>
              <a:off x="9122781" y="6683082"/>
              <a:ext cx="893880" cy="6192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118461" y="6679482"/>
                <a:ext cx="90396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319" name="Ink 318"/>
              <p14:cNvContentPartPr/>
              <p14:nvPr/>
            </p14:nvContentPartPr>
            <p14:xfrm>
              <a:off x="7562541" y="5310762"/>
              <a:ext cx="1991160" cy="82440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556781" y="5308242"/>
                <a:ext cx="2004480" cy="83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4211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27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223" y="515087"/>
            <a:ext cx="9407058" cy="1025637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8" y="1840650"/>
            <a:ext cx="11439692" cy="429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50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031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75326"/>
            <a:ext cx="10285070" cy="150516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386" y="1979271"/>
            <a:ext cx="9976413" cy="176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80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5"/>
          <a:stretch/>
        </p:blipFill>
        <p:spPr>
          <a:xfrm>
            <a:off x="1365814" y="625034"/>
            <a:ext cx="8831482" cy="86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10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7" name="Ink 36"/>
              <p14:cNvContentPartPr/>
              <p14:nvPr/>
            </p14:nvContentPartPr>
            <p14:xfrm>
              <a:off x="554061" y="410802"/>
              <a:ext cx="5249880" cy="182160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381" y="406122"/>
                <a:ext cx="525888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5" name="Ink 114"/>
              <p14:cNvContentPartPr/>
              <p14:nvPr/>
            </p14:nvContentPartPr>
            <p14:xfrm>
              <a:off x="255981" y="75642"/>
              <a:ext cx="5880240" cy="536688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301" y="70962"/>
                <a:ext cx="5888160" cy="537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7" name="Ink 126"/>
              <p14:cNvContentPartPr/>
              <p14:nvPr/>
            </p14:nvContentPartPr>
            <p14:xfrm>
              <a:off x="6182301" y="72402"/>
              <a:ext cx="324360" cy="645156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77621" y="67722"/>
                <a:ext cx="334440" cy="64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4" name="Ink 163"/>
              <p14:cNvContentPartPr/>
              <p14:nvPr/>
            </p14:nvContentPartPr>
            <p14:xfrm>
              <a:off x="2347941" y="4017282"/>
              <a:ext cx="0" cy="540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2" name="Ink 201"/>
              <p14:cNvContentPartPr/>
              <p14:nvPr/>
            </p14:nvContentPartPr>
            <p14:xfrm>
              <a:off x="11703981" y="1222242"/>
              <a:ext cx="79560" cy="33516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698581" y="1216482"/>
                <a:ext cx="90720" cy="3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9" name="Ink 208"/>
              <p14:cNvContentPartPr/>
              <p14:nvPr/>
            </p14:nvContentPartPr>
            <p14:xfrm>
              <a:off x="6468861" y="63762"/>
              <a:ext cx="6017760" cy="4275000"/>
            </p14:xfrm>
          </p:contentPart>
        </mc:Choice>
        <mc:Fallback>
          <p:pic>
            <p:nvPicPr>
              <p:cNvPr id="209" name="Ink 20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65981" y="57642"/>
                <a:ext cx="6023160" cy="428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8" name="Ink 217"/>
              <p14:cNvContentPartPr/>
              <p14:nvPr/>
            </p14:nvContentPartPr>
            <p14:xfrm>
              <a:off x="9537141" y="505122"/>
              <a:ext cx="1377000" cy="1390320"/>
            </p14:xfrm>
          </p:contentPart>
        </mc:Choice>
        <mc:Fallback>
          <p:pic>
            <p:nvPicPr>
              <p:cNvPr id="218" name="Ink 2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31381" y="499362"/>
                <a:ext cx="1386360" cy="14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59" name="Ink 258"/>
              <p14:cNvContentPartPr/>
              <p14:nvPr/>
            </p14:nvContentPartPr>
            <p14:xfrm>
              <a:off x="6656781" y="4418322"/>
              <a:ext cx="5585760" cy="571320"/>
            </p14:xfrm>
          </p:contentPart>
        </mc:Choice>
        <mc:Fallback>
          <p:pic>
            <p:nvPicPr>
              <p:cNvPr id="259" name="Ink 25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652821" y="4412562"/>
                <a:ext cx="5595120" cy="5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61" name="Ink 260"/>
              <p14:cNvContentPartPr/>
              <p14:nvPr/>
            </p14:nvContentPartPr>
            <p14:xfrm>
              <a:off x="6055221" y="1010922"/>
              <a:ext cx="1133640" cy="1935720"/>
            </p14:xfrm>
          </p:contentPart>
        </mc:Choice>
        <mc:Fallback>
          <p:pic>
            <p:nvPicPr>
              <p:cNvPr id="261" name="Ink 26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51261" y="1007682"/>
                <a:ext cx="1140480" cy="19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68" name="Ink 267"/>
              <p14:cNvContentPartPr/>
              <p14:nvPr/>
            </p14:nvContentPartPr>
            <p14:xfrm>
              <a:off x="6097341" y="2944122"/>
              <a:ext cx="443880" cy="1704960"/>
            </p14:xfrm>
          </p:contentPart>
        </mc:Choice>
        <mc:Fallback>
          <p:pic>
            <p:nvPicPr>
              <p:cNvPr id="268" name="Ink 26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93741" y="2941242"/>
                <a:ext cx="450360" cy="171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76" name="Ink 275"/>
              <p14:cNvContentPartPr/>
              <p14:nvPr/>
            </p14:nvContentPartPr>
            <p14:xfrm>
              <a:off x="8455341" y="3956082"/>
              <a:ext cx="564480" cy="622440"/>
            </p14:xfrm>
          </p:contentPart>
        </mc:Choice>
        <mc:Fallback>
          <p:pic>
            <p:nvPicPr>
              <p:cNvPr id="276" name="Ink 27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452101" y="3953922"/>
                <a:ext cx="56988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77" name="Ink 276"/>
              <p14:cNvContentPartPr/>
              <p14:nvPr/>
            </p14:nvContentPartPr>
            <p14:xfrm>
              <a:off x="8895621" y="3974082"/>
              <a:ext cx="1518840" cy="485640"/>
            </p14:xfrm>
          </p:contentPart>
        </mc:Choice>
        <mc:Fallback>
          <p:pic>
            <p:nvPicPr>
              <p:cNvPr id="277" name="Ink 27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893461" y="3970122"/>
                <a:ext cx="152496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84" name="Ink 283"/>
              <p14:cNvContentPartPr/>
              <p14:nvPr/>
            </p14:nvContentPartPr>
            <p14:xfrm>
              <a:off x="8967621" y="4491762"/>
              <a:ext cx="7560" cy="15840"/>
            </p14:xfrm>
          </p:contentPart>
        </mc:Choice>
        <mc:Fallback>
          <p:pic>
            <p:nvPicPr>
              <p:cNvPr id="284" name="Ink 28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963661" y="4489242"/>
                <a:ext cx="15480" cy="2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925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</Words>
  <Application>Microsoft Office PowerPoint</Application>
  <PresentationFormat>Widescreen</PresentationFormat>
  <Paragraphs>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Lecture-4 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Lecture-4</dc:title>
  <dc:creator>Windows User</dc:creator>
  <cp:lastModifiedBy>Windows User</cp:lastModifiedBy>
  <cp:revision>17</cp:revision>
  <dcterms:created xsi:type="dcterms:W3CDTF">2020-08-10T15:45:33Z</dcterms:created>
  <dcterms:modified xsi:type="dcterms:W3CDTF">2020-08-19T09:29:48Z</dcterms:modified>
</cp:coreProperties>
</file>

<file path=docProps/thumbnail.jpeg>
</file>